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73" d="100"/>
          <a:sy n="73" d="100"/>
        </p:scale>
        <p:origin x="1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Игра 204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Игра 2048</a:t>
            </a:r>
          </a:p>
        </p:txBody>
      </p:sp>
      <p:sp>
        <p:nvSpPr>
          <p:cNvPr id="120" name="Колесникова Екатерина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Колесникова Екатерина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авила игр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Правила игры</a:t>
            </a:r>
          </a:p>
        </p:txBody>
      </p:sp>
      <p:sp>
        <p:nvSpPr>
          <p:cNvPr id="123" name="Игровое поле имеет форму квадрата 4x4. Целью игры является получение плитки номинала «2048»"/>
          <p:cNvSpPr txBox="1"/>
          <p:nvPr/>
        </p:nvSpPr>
        <p:spPr>
          <a:xfrm>
            <a:off x="1793246" y="3395133"/>
            <a:ext cx="101295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5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Игровое поле имеет форму квадрата 4x4. Целью игры является получение плитки номинала «2048»</a:t>
            </a:r>
          </a:p>
        </p:txBody>
      </p:sp>
      <p:sp>
        <p:nvSpPr>
          <p:cNvPr id="124" name="2048 отлично развивает логическое мышление, навыки стратегического планирования и пространственное воображение"/>
          <p:cNvSpPr txBox="1"/>
          <p:nvPr/>
        </p:nvSpPr>
        <p:spPr>
          <a:xfrm>
            <a:off x="1722474" y="5384800"/>
            <a:ext cx="831003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2048 отлично развивает логическое мышление, навыки стратегического планирования и пространственное в</a:t>
            </a:r>
            <a:r>
              <a:t>оображение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Описание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Описание:</a:t>
            </a:r>
          </a:p>
        </p:txBody>
      </p:sp>
      <p:sp>
        <p:nvSpPr>
          <p:cNvPr id="127" name="Библиотеки:…"/>
          <p:cNvSpPr txBox="1"/>
          <p:nvPr/>
        </p:nvSpPr>
        <p:spPr>
          <a:xfrm>
            <a:off x="1181980" y="2726453"/>
            <a:ext cx="2018387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Библиотеки:</a:t>
            </a:r>
          </a:p>
          <a:p>
            <a:pPr algn="l"/>
            <a:r>
              <a:t>1)sys</a:t>
            </a:r>
          </a:p>
          <a:p>
            <a:pPr algn="l"/>
            <a:r>
              <a:t>2)pygame</a:t>
            </a:r>
          </a:p>
          <a:p>
            <a:pPr algn="l"/>
            <a:r>
              <a:t>3)os</a:t>
            </a:r>
          </a:p>
          <a:p>
            <a:pPr algn="l"/>
            <a:r>
              <a:t>4)random</a:t>
            </a:r>
          </a:p>
          <a:p>
            <a:pPr algn="l"/>
            <a:r>
              <a:t>5)numpy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901FC-4D4F-DD98-3D29-6B1F6C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FA3F4-6BD5-7EC2-E6F4-960B52E60C9A}"/>
              </a:ext>
            </a:extLst>
          </p:cNvPr>
          <p:cNvSpPr txBox="1"/>
          <p:nvPr/>
        </p:nvSpPr>
        <p:spPr>
          <a:xfrm>
            <a:off x="952500" y="3799652"/>
            <a:ext cx="1128639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В игре 2 уровня:</a:t>
            </a:r>
          </a:p>
          <a:p>
            <a:pPr marL="457200" marR="0" indent="-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dirty="0"/>
              <a:t>Легкий – игра начинается с 4 и 8</a:t>
            </a:r>
          </a:p>
          <a:p>
            <a:pPr marL="457200" marR="0" indent="-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kumimoji="0" lang="ru-RU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Сложный – игра начинае</a:t>
            </a:r>
            <a:r>
              <a:rPr lang="ru-RU" dirty="0"/>
              <a:t>т</a:t>
            </a:r>
            <a:r>
              <a:rPr kumimoji="0" lang="ru-RU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ся с 2 и 4</a:t>
            </a:r>
          </a:p>
        </p:txBody>
      </p:sp>
    </p:spTree>
    <p:extLst>
      <p:ext uri="{BB962C8B-B14F-4D97-AF65-F5344CB8AC3E}">
        <p14:creationId xmlns:p14="http://schemas.microsoft.com/office/powerpoint/2010/main" val="9627706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Произвольный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Игра 2048</vt:lpstr>
      <vt:lpstr>Правила игры</vt:lpstr>
      <vt:lpstr>Описание:</vt:lpstr>
      <vt:lpstr>Уровни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2048</dc:title>
  <cp:lastModifiedBy>kkolesnikova06@mail.ru</cp:lastModifiedBy>
  <cp:revision>1</cp:revision>
  <dcterms:modified xsi:type="dcterms:W3CDTF">2023-01-23T17:56:06Z</dcterms:modified>
</cp:coreProperties>
</file>