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Изображение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Изображение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Проект по поиску мест для посещения в Москве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Проект по поиску мест для посещения в Москве</a:t>
            </a:r>
          </a:p>
        </p:txBody>
      </p:sp>
      <p:sp>
        <p:nvSpPr>
          <p:cNvPr id="120" name="Колесникова Екатерина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Колесникова Екатерина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Заголово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Проект создан для тех, кто хочет получить наслаждения от посещения мест Москвы, так как пользователю предоставляется возможность выбрать любые сферы"/>
          <p:cNvSpPr txBox="1"/>
          <p:nvPr/>
        </p:nvSpPr>
        <p:spPr>
          <a:xfrm>
            <a:off x="1797515" y="4171519"/>
            <a:ext cx="9653768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Проект создан для тех, кто хочет получить наслаждения от посещения мест Москвы, так как пользователю предоставляется возможность выбрать любые сферы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Заголово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В Проекте использовались:…"/>
          <p:cNvSpPr txBox="1"/>
          <p:nvPr/>
        </p:nvSpPr>
        <p:spPr>
          <a:xfrm>
            <a:off x="1242161" y="3173070"/>
            <a:ext cx="10520478" cy="3407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В Проекте использовались:</a:t>
            </a:r>
          </a:p>
          <a:p>
            <a:pPr/>
            <a:r>
              <a:t>Bootstrap;</a:t>
            </a:r>
          </a:p>
          <a:p>
            <a:pPr/>
            <a:r>
              <a:t>Шаблоны;</a:t>
            </a:r>
          </a:p>
          <a:p>
            <a:pPr/>
            <a:r>
              <a:t>ORM-модели;</a:t>
            </a:r>
          </a:p>
          <a:p>
            <a:pPr/>
            <a:r>
              <a:t>Необходимость пользователя регистрироваться и авторизоваться, </a:t>
            </a:r>
          </a:p>
          <a:p>
            <a:pPr/>
            <a:r>
              <a:t>А также загружать файлы;</a:t>
            </a:r>
          </a:p>
          <a:p>
            <a:pPr/>
            <a:r>
              <a:t>API: REST;</a:t>
            </a:r>
          </a:p>
          <a:p>
            <a:pPr/>
            <a:r>
              <a:t>Хранение данных а базе данных;</a:t>
            </a:r>
          </a:p>
          <a:p>
            <a:pPr/>
            <a:r>
              <a:t>Хостинг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ключен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Заключение</a:t>
            </a:r>
          </a:p>
        </p:txBody>
      </p:sp>
      <p:sp>
        <p:nvSpPr>
          <p:cNvPr id="129" name="Проект можно дорабатывать добавлением вопросов про интерес людей,…"/>
          <p:cNvSpPr txBox="1"/>
          <p:nvPr/>
        </p:nvSpPr>
        <p:spPr>
          <a:xfrm>
            <a:off x="844108" y="4455467"/>
            <a:ext cx="11325455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Проект можно дорабатывать добавлением вопросов про интерес людей,</a:t>
            </a:r>
          </a:p>
          <a:p>
            <a:pPr/>
            <a:r>
              <a:t>Что сделает поиск мест более точным и подходящим для пользователей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