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DF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6B2E-AEEE-44BB-8386-B8EBA39D740A}" type="datetimeFigureOut">
              <a:rPr lang="ru-RU" smtClean="0"/>
              <a:t>18.12.2021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F844-8309-4D4F-979B-FA61D8666D7F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552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6B2E-AEEE-44BB-8386-B8EBA39D740A}" type="datetimeFigureOut">
              <a:rPr lang="ru-RU" smtClean="0"/>
              <a:t>18.12.2021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F844-8309-4D4F-979B-FA61D8666D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5144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6B2E-AEEE-44BB-8386-B8EBA39D740A}" type="datetimeFigureOut">
              <a:rPr lang="ru-RU" smtClean="0"/>
              <a:t>18.12.2021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F844-8309-4D4F-979B-FA61D8666D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1069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6B2E-AEEE-44BB-8386-B8EBA39D740A}" type="datetimeFigureOut">
              <a:rPr lang="ru-RU" smtClean="0"/>
              <a:t>18.12.2021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F844-8309-4D4F-979B-FA61D8666D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5719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6B2E-AEEE-44BB-8386-B8EBA39D740A}" type="datetimeFigureOut">
              <a:rPr lang="ru-RU" smtClean="0"/>
              <a:t>18.12.2021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F844-8309-4D4F-979B-FA61D8666D7F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554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6B2E-AEEE-44BB-8386-B8EBA39D740A}" type="datetimeFigureOut">
              <a:rPr lang="ru-RU" smtClean="0"/>
              <a:t>18.12.2021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F844-8309-4D4F-979B-FA61D8666D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1603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6B2E-AEEE-44BB-8386-B8EBA39D740A}" type="datetimeFigureOut">
              <a:rPr lang="ru-RU" smtClean="0"/>
              <a:t>18.12.2021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F844-8309-4D4F-979B-FA61D8666D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4496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6B2E-AEEE-44BB-8386-B8EBA39D740A}" type="datetimeFigureOut">
              <a:rPr lang="ru-RU" smtClean="0"/>
              <a:t>18.12.2021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F844-8309-4D4F-979B-FA61D8666D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2010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6B2E-AEEE-44BB-8386-B8EBA39D740A}" type="datetimeFigureOut">
              <a:rPr lang="ru-RU" smtClean="0"/>
              <a:t>18.12.2021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F844-8309-4D4F-979B-FA61D8666D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7433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2F56B2E-AEEE-44BB-8386-B8EBA39D740A}" type="datetimeFigureOut">
              <a:rPr lang="ru-RU" smtClean="0"/>
              <a:t>18.12.2021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46F844-8309-4D4F-979B-FA61D8666D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3326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6B2E-AEEE-44BB-8386-B8EBA39D740A}" type="datetimeFigureOut">
              <a:rPr lang="ru-RU" smtClean="0"/>
              <a:t>18.12.2021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F844-8309-4D4F-979B-FA61D8666D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1068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2F56B2E-AEEE-44BB-8386-B8EBA39D740A}" type="datetimeFigureOut">
              <a:rPr lang="ru-RU" smtClean="0"/>
              <a:t>18.12.2021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446F844-8309-4D4F-979B-FA61D8666D7F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594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РАЗРАБОТКА ПРИЛОЖЕНИЯ ДЛЯ УПРАВЛЕНИЯ БАЗОЙ ДАННЫХ НА </a:t>
            </a:r>
            <a:r>
              <a:rPr lang="en-US" dirty="0" smtClean="0"/>
              <a:t>WPF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Выполнила: Колесова </a:t>
            </a:r>
            <a:r>
              <a:rPr lang="ru-RU" dirty="0" err="1" smtClean="0"/>
              <a:t>г.И</a:t>
            </a:r>
            <a:r>
              <a:rPr lang="ru-RU" dirty="0" smtClean="0"/>
              <a:t>.</a:t>
            </a:r>
            <a:br>
              <a:rPr lang="ru-RU" dirty="0" smtClean="0"/>
            </a:br>
            <a:r>
              <a:rPr lang="ru-RU" dirty="0" smtClean="0"/>
              <a:t>студентка группы 007сб2</a:t>
            </a:r>
            <a:br>
              <a:rPr lang="ru-RU" dirty="0" smtClean="0"/>
            </a:br>
            <a:r>
              <a:rPr lang="ru-RU" dirty="0" smtClean="0"/>
              <a:t>25.12.2021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205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 ОПИСАНИЕ ПРОГРАММЫ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</a:t>
            </a:r>
            <a:r>
              <a:rPr lang="ru-RU" dirty="0" smtClean="0"/>
              <a:t>ПОСТАНОВКА ЗАДАЧИ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</a:t>
            </a:r>
            <a:r>
              <a:rPr lang="ru-RU" dirty="0" smtClean="0"/>
              <a:t>ФУНКЦИОНАЛЬНЫЕ ТРЕБОВАНИЯ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</a:t>
            </a:r>
            <a:r>
              <a:rPr lang="ru-RU" dirty="0" smtClean="0"/>
              <a:t>ВЫБРАННЫЕ ПРОГРАММНЫЕ СРЕДСТВА И СРЕДЫ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</a:t>
            </a:r>
            <a:r>
              <a:rPr lang="ru-RU" dirty="0" smtClean="0"/>
              <a:t>ФУНКЦИОНАЛ ПРОГРАММЫ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</a:t>
            </a:r>
            <a:r>
              <a:rPr lang="ru-RU" dirty="0" smtClean="0"/>
              <a:t>ТЕСТИРОВАНИЕ ПРОГРАММЫ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</a:t>
            </a:r>
            <a:r>
              <a:rPr lang="ru-RU" dirty="0" smtClean="0"/>
              <a:t>ЗАКЛЮЧЕНИЕ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</a:t>
            </a:r>
            <a:r>
              <a:rPr lang="ru-RU" dirty="0" smtClean="0"/>
              <a:t>СПИСОК ИСПОЛЬЗОВАННЫХ ИСТОЧНИКОВ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705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ОПИСАИЕ ПРОГРАММЫ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</a:t>
            </a:r>
            <a:r>
              <a:rPr lang="en-US" dirty="0" smtClean="0"/>
              <a:t>ManageStaff – </a:t>
            </a:r>
            <a:r>
              <a:rPr lang="ru-RU" dirty="0" smtClean="0"/>
              <a:t>приложение для управления базой данных сотрудников предприятия, написанное на языке программирования </a:t>
            </a:r>
            <a:r>
              <a:rPr lang="en-US" dirty="0" smtClean="0"/>
              <a:t>C#</a:t>
            </a:r>
            <a:r>
              <a:rPr lang="ru-RU" dirty="0" smtClean="0"/>
              <a:t> и языке гипертекстовой разметки </a:t>
            </a:r>
            <a:r>
              <a:rPr lang="en-US" dirty="0" smtClean="0"/>
              <a:t>XAML</a:t>
            </a:r>
            <a:r>
              <a:rPr lang="ru-RU" dirty="0" smtClean="0"/>
              <a:t>. Для использования программы пользователю не нужны знания в области проектирования баз данных и языка </a:t>
            </a:r>
            <a:r>
              <a:rPr lang="en-US" dirty="0" smtClean="0"/>
              <a:t>SQL</a:t>
            </a:r>
            <a:r>
              <a:rPr lang="ru-RU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</a:t>
            </a:r>
            <a:r>
              <a:rPr lang="ru-RU" dirty="0" smtClean="0"/>
              <a:t>Основной функционал:</a:t>
            </a:r>
          </a:p>
          <a:p>
            <a:pPr marL="0" indent="0">
              <a:buNone/>
            </a:pPr>
            <a:r>
              <a:rPr lang="ru-RU" dirty="0" smtClean="0"/>
              <a:t>   1. Создание базы данных, путём добавления информации в таблицы «Отделы», «Должности», «Сотрудники»;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2. </a:t>
            </a:r>
            <a:r>
              <a:rPr lang="ru-RU" dirty="0"/>
              <a:t>И</a:t>
            </a:r>
            <a:r>
              <a:rPr lang="ru-RU" dirty="0" smtClean="0"/>
              <a:t>зменение и удаление информации в каждой из таблиц в любое время;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3. Просмотр информации в таблицах;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4. Простой в работе, лаконичный, интуитивно понятный интерфейс приложения;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254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Изучить функциональные возможности языка </a:t>
            </a:r>
            <a:r>
              <a:rPr lang="en-US" dirty="0" smtClean="0"/>
              <a:t>C#;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Изучить функциональные возможности языка </a:t>
            </a:r>
            <a:r>
              <a:rPr lang="en-US" dirty="0" smtClean="0"/>
              <a:t>XAML</a:t>
            </a:r>
            <a:r>
              <a:rPr lang="ru-RU" dirty="0" smtClean="0"/>
              <a:t>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Спроектировать концепцию и алгоритмы, необходимые для работы </a:t>
            </a:r>
            <a:r>
              <a:rPr lang="ru-RU" dirty="0" smtClean="0"/>
              <a:t>программы;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Спроектировать дизайн программы при помощи языка </a:t>
            </a:r>
            <a:r>
              <a:rPr lang="en-US" dirty="0" smtClean="0"/>
              <a:t>XAML</a:t>
            </a:r>
            <a:r>
              <a:rPr lang="ru-RU" dirty="0" smtClean="0"/>
              <a:t>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Реализовать алгоритмы в среде программирования </a:t>
            </a:r>
            <a:r>
              <a:rPr lang="en-US" dirty="0"/>
              <a:t>Visual Studio</a:t>
            </a:r>
            <a:r>
              <a:rPr lang="ru-RU" dirty="0"/>
              <a:t> </a:t>
            </a:r>
            <a:r>
              <a:rPr lang="ru-RU" dirty="0" smtClean="0"/>
              <a:t>2019;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Организовать простой и удобный интерфейс для работы </a:t>
            </a:r>
            <a:r>
              <a:rPr lang="ru-RU" dirty="0" smtClean="0"/>
              <a:t>программы;</a:t>
            </a:r>
          </a:p>
          <a:p>
            <a:pPr lvl="1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341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ФУНКЦИОНАЛЬНЫЕ ТРЕБОВАНИЯ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097280" y="1748185"/>
            <a:ext cx="5203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chemeClr val="bg1">
                    <a:lumMod val="25000"/>
                  </a:schemeClr>
                </a:solidFill>
              </a:rPr>
              <a:t>Ниже представлена диаграмма претендентов</a:t>
            </a:r>
            <a:endParaRPr lang="ru-RU" sz="2000" dirty="0">
              <a:solidFill>
                <a:schemeClr val="bg1">
                  <a:lumMod val="25000"/>
                </a:schemeClr>
              </a:solidFill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148295"/>
            <a:ext cx="10058400" cy="3996757"/>
          </a:xfrm>
        </p:spPr>
      </p:pic>
    </p:spTree>
    <p:extLst>
      <p:ext uri="{BB962C8B-B14F-4D97-AF65-F5344CB8AC3E}">
        <p14:creationId xmlns:p14="http://schemas.microsoft.com/office/powerpoint/2010/main" val="342336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ВЫБРАННЫЕ ПРОГРАММНЫЕ СРЕДСТВА И СРЕДЫ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 </a:t>
            </a:r>
            <a:r>
              <a:rPr lang="ru-RU" dirty="0"/>
              <a:t>Среда разработки </a:t>
            </a:r>
            <a:r>
              <a:rPr lang="en-US" dirty="0"/>
              <a:t>Visual Studio </a:t>
            </a:r>
            <a:r>
              <a:rPr lang="ru-RU" dirty="0" smtClean="0"/>
              <a:t>2019;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 Фреймворк </a:t>
            </a:r>
            <a:r>
              <a:rPr lang="en-US" dirty="0"/>
              <a:t>ADO</a:t>
            </a:r>
            <a:r>
              <a:rPr lang="ru-RU" dirty="0"/>
              <a:t>.</a:t>
            </a:r>
            <a:r>
              <a:rPr lang="en-US" dirty="0"/>
              <a:t>NET Entity </a:t>
            </a:r>
            <a:r>
              <a:rPr lang="en-US" dirty="0" smtClean="0"/>
              <a:t>Framework</a:t>
            </a:r>
            <a:r>
              <a:rPr lang="ru-RU" dirty="0" smtClean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Паттерн </a:t>
            </a:r>
            <a:r>
              <a:rPr lang="en-US" dirty="0"/>
              <a:t>MVVM</a:t>
            </a:r>
            <a:r>
              <a:rPr lang="ru-RU" dirty="0"/>
              <a:t> (</a:t>
            </a:r>
            <a:r>
              <a:rPr lang="en-US" dirty="0"/>
              <a:t>Model</a:t>
            </a:r>
            <a:r>
              <a:rPr lang="ru-RU" dirty="0"/>
              <a:t>-</a:t>
            </a:r>
            <a:r>
              <a:rPr lang="en-US" dirty="0"/>
              <a:t>View</a:t>
            </a:r>
            <a:r>
              <a:rPr lang="ru-RU" dirty="0"/>
              <a:t>-</a:t>
            </a:r>
            <a:r>
              <a:rPr lang="en-US" dirty="0"/>
              <a:t>ViewModel</a:t>
            </a:r>
            <a:r>
              <a:rPr lang="ru-RU" dirty="0" smtClean="0"/>
              <a:t>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Управляемые классы, которые хранят в себе методы, обеспечивающие работу программного </a:t>
            </a:r>
            <a:r>
              <a:rPr lang="ru-RU" dirty="0" smtClean="0"/>
              <a:t>продукта;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 Методы </a:t>
            </a:r>
            <a:r>
              <a:rPr lang="ru-RU" dirty="0"/>
              <a:t>работы с базой данных</a:t>
            </a:r>
            <a:r>
              <a:rPr lang="ru-RU" dirty="0" smtClean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Связи и переходы между окнами в </a:t>
            </a:r>
            <a:r>
              <a:rPr lang="en-US" dirty="0"/>
              <a:t>WPF</a:t>
            </a:r>
            <a:r>
              <a:rPr lang="ru-RU" dirty="0"/>
              <a:t> </a:t>
            </a:r>
            <a:r>
              <a:rPr lang="ru-RU" dirty="0" smtClean="0"/>
              <a:t>приложении;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Элементы </a:t>
            </a:r>
            <a:r>
              <a:rPr lang="en-US" dirty="0"/>
              <a:t>WPF </a:t>
            </a:r>
            <a:r>
              <a:rPr lang="ru-RU" dirty="0"/>
              <a:t>форм, позволяющие реализовать графический интерфейс для простой работы с </a:t>
            </a:r>
            <a:r>
              <a:rPr lang="ru-RU" dirty="0" smtClean="0"/>
              <a:t>программой;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46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 ПРОГРАММЫ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 </a:t>
            </a:r>
            <a:r>
              <a:rPr lang="ru-RU" dirty="0"/>
              <a:t>«Сотрудники» – открывает таблицу, в которой содержится информация о работниках предприятия. В таблице присутствуют шесть колонок: «Имя», «Фамилия», «Телефон», «Зарплата», «Должность», «Отдел</a:t>
            </a:r>
            <a:r>
              <a:rPr lang="ru-RU" dirty="0" smtClean="0"/>
              <a:t>»;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«Должности» – открывает таблицу, в которой содержится информация о должностях, представленных в предприятии. В таблице присутствуют пять колонок: «Название», «Зарплата», «Количество сотрудников», «Максимальное количество», «Отдел</a:t>
            </a:r>
            <a:r>
              <a:rPr lang="ru-RU" dirty="0" smtClean="0"/>
              <a:t>»;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ru-RU" dirty="0"/>
              <a:t> «Отдел» – открывает таблицу, в которой содержится информация о каждом из отделов в предприятии. Таблица состоит из двух колонок: «Название» и «Количество вакансий»;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ru-RU" dirty="0" smtClean="0"/>
              <a:t> </a:t>
            </a:r>
            <a:r>
              <a:rPr lang="ru-RU" dirty="0"/>
              <a:t>«Новый сотрудник» – открывает окно для добавления сотрудника;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ru-RU" dirty="0" smtClean="0"/>
              <a:t> </a:t>
            </a:r>
            <a:r>
              <a:rPr lang="ru-RU" dirty="0"/>
              <a:t>«Новая должность» – открывает окно для добавления должности;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ru-RU" dirty="0" smtClean="0"/>
              <a:t> </a:t>
            </a:r>
            <a:r>
              <a:rPr lang="ru-RU" dirty="0"/>
              <a:t>«Новый отдел» – открывает окно для добавления отдела;</a:t>
            </a:r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617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 ПРОГРАММЫ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</a:t>
            </a:r>
            <a:r>
              <a:rPr lang="ru-RU" dirty="0" smtClean="0"/>
              <a:t>Таблица с итогами тестирования приложения </a:t>
            </a:r>
            <a:r>
              <a:rPr lang="en-US" dirty="0" smtClean="0"/>
              <a:t>ManageStaff </a:t>
            </a:r>
            <a:r>
              <a:rPr lang="ru-RU" dirty="0" smtClean="0"/>
              <a:t>приведена ниже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70656"/>
              </p:ext>
            </p:extLst>
          </p:nvPr>
        </p:nvGraphicFramePr>
        <p:xfrm>
          <a:off x="1097280" y="2289450"/>
          <a:ext cx="9963516" cy="3624005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28640"/>
                <a:gridCol w="4643337"/>
                <a:gridCol w="2413545"/>
                <a:gridCol w="2477994"/>
              </a:tblGrid>
              <a:tr h="468769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№</a:t>
                      </a:r>
                      <a:endParaRPr lang="ru-RU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DF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ПРОВЕРКА</a:t>
                      </a:r>
                      <a:endParaRPr lang="ru-RU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DF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РЕЗУЛЬТАТ</a:t>
                      </a:r>
                      <a:endParaRPr lang="ru-RU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DF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ЗАМЕЧАНИЕ</a:t>
                      </a:r>
                      <a:endParaRPr lang="ru-RU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DFFD"/>
                    </a:solidFill>
                  </a:tcPr>
                </a:tc>
              </a:tr>
              <a:tr h="468769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DF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Приложение открывается и корректно отображает данные</a:t>
                      </a:r>
                      <a:endParaRPr lang="ru-RU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DF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Положительно</a:t>
                      </a:r>
                      <a:endParaRPr lang="ru-RU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DF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Отсутствует</a:t>
                      </a:r>
                      <a:endParaRPr lang="ru-RU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DFFD"/>
                    </a:solidFill>
                  </a:tcPr>
                </a:tc>
              </a:tr>
              <a:tr h="468769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ru-RU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DF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Корректная работа кнопок</a:t>
                      </a:r>
                      <a:endParaRPr lang="ru-RU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DF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Положительно</a:t>
                      </a:r>
                      <a:endParaRPr lang="ru-RU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DF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Отсутствует</a:t>
                      </a:r>
                      <a:endParaRPr lang="ru-RU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DFFD"/>
                    </a:solidFill>
                  </a:tcPr>
                </a:tc>
              </a:tr>
              <a:tr h="468769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ru-RU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DF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Добавление информации в </a:t>
                      </a:r>
                      <a:br>
                        <a:rPr lang="ru-RU" sz="1800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800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таблицы</a:t>
                      </a:r>
                      <a:endParaRPr lang="ru-RU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DF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Положительно</a:t>
                      </a:r>
                      <a:endParaRPr lang="ru-RU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DF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Отсутствует</a:t>
                      </a:r>
                      <a:endParaRPr lang="ru-RU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DFFD"/>
                    </a:solidFill>
                  </a:tcPr>
                </a:tc>
              </a:tr>
              <a:tr h="468769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ru-RU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DF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Редактирование информации</a:t>
                      </a:r>
                      <a:endParaRPr lang="ru-RU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DF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Положительно</a:t>
                      </a:r>
                      <a:endParaRPr lang="ru-RU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DF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Отсутствует</a:t>
                      </a:r>
                      <a:endParaRPr lang="ru-RU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DFFD"/>
                    </a:solidFill>
                  </a:tcPr>
                </a:tc>
              </a:tr>
              <a:tr h="468769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ru-RU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DF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Удаление информации</a:t>
                      </a:r>
                      <a:endParaRPr lang="ru-RU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DF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Положительно</a:t>
                      </a:r>
                      <a:endParaRPr lang="ru-RU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DF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Отсутствует</a:t>
                      </a:r>
                      <a:endParaRPr lang="ru-RU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DFFD"/>
                    </a:solidFill>
                  </a:tcPr>
                </a:tc>
              </a:tr>
              <a:tr h="468769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ru-RU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DF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Адаптация интерфейса под размер окна</a:t>
                      </a:r>
                      <a:endParaRPr lang="ru-RU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DF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Положительно</a:t>
                      </a:r>
                      <a:endParaRPr lang="ru-RU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DF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Отсутствует</a:t>
                      </a:r>
                      <a:endParaRPr lang="ru-RU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DFF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19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В </a:t>
            </a:r>
            <a:r>
              <a:rPr lang="ru-RU" dirty="0"/>
              <a:t>ходе выполнения работы, было спроектировано и реализовано приложение для простой и удобной работы с базой </a:t>
            </a:r>
            <a:r>
              <a:rPr lang="ru-RU" dirty="0" smtClean="0"/>
              <a:t>данных.</a:t>
            </a:r>
          </a:p>
          <a:p>
            <a:pPr marL="0" indent="0">
              <a:buNone/>
            </a:pPr>
            <a:r>
              <a:rPr lang="ru-RU" dirty="0" smtClean="0"/>
              <a:t>Поставленную задачу считаю в полной мере выполненной.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Ссылка на программу: </a:t>
            </a:r>
            <a:r>
              <a:rPr lang="en-US" dirty="0"/>
              <a:t>https://github.com/KolesovaGI/ManageStaff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23931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Другая 7">
      <a:dk1>
        <a:srgbClr val="F2F2F2"/>
      </a:dk1>
      <a:lt1>
        <a:srgbClr val="181818"/>
      </a:lt1>
      <a:dk2>
        <a:srgbClr val="D8D8D8"/>
      </a:dk2>
      <a:lt2>
        <a:srgbClr val="797979"/>
      </a:lt2>
      <a:accent1>
        <a:srgbClr val="CCCCFF"/>
      </a:accent1>
      <a:accent2>
        <a:srgbClr val="D1D1D1"/>
      </a:accent2>
      <a:accent3>
        <a:srgbClr val="CCCCFF"/>
      </a:accent3>
      <a:accent4>
        <a:srgbClr val="E3D0F1"/>
      </a:accent4>
      <a:accent5>
        <a:srgbClr val="696969"/>
      </a:accent5>
      <a:accent6>
        <a:srgbClr val="D1D1D1"/>
      </a:accent6>
      <a:hlink>
        <a:srgbClr val="9999FF"/>
      </a:hlink>
      <a:folHlink>
        <a:srgbClr val="CCCCFF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61</TotalTime>
  <Words>519</Words>
  <Application>Microsoft Office PowerPoint</Application>
  <PresentationFormat>Широкоэкранный</PresentationFormat>
  <Paragraphs>81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Ретро</vt:lpstr>
      <vt:lpstr>РАЗРАБОТКА ПРИЛОЖЕНИЯ ДЛЯ УПРАВЛЕНИЯ БАЗОЙ ДАННЫХ НА WPF</vt:lpstr>
      <vt:lpstr>СОДЕРЖАНИЕ</vt:lpstr>
      <vt:lpstr>ОПИСАИЕ ПРОГРАММЫ</vt:lpstr>
      <vt:lpstr>ПОСТАНОВКА ЗАДАЧИ</vt:lpstr>
      <vt:lpstr>ФУНКЦИОНАЛЬНЫЕ ТРЕБОВАНИЯ</vt:lpstr>
      <vt:lpstr>ВЫБРАННЫЕ ПРОГРАММНЫЕ СРЕДСТВА И СРЕДЫ</vt:lpstr>
      <vt:lpstr>ФУНКЦИОНАЛ ПРОГРАММЫ</vt:lpstr>
      <vt:lpstr>ТЕСТИРОВАНИЕ ПРОГРАММЫ</vt:lpstr>
      <vt:lpstr>ЗАКЛЮЧЕНИЕ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ПРИЛОЖЕНИЯ ДЛЯ УПРАВЛЕНИЯ БАЗОЙ ДАННЫХ НА WPF</dc:title>
  <dc:creator>1</dc:creator>
  <cp:lastModifiedBy>1</cp:lastModifiedBy>
  <cp:revision>16</cp:revision>
  <dcterms:created xsi:type="dcterms:W3CDTF">2021-12-13T06:45:16Z</dcterms:created>
  <dcterms:modified xsi:type="dcterms:W3CDTF">2021-12-18T12:37:26Z</dcterms:modified>
</cp:coreProperties>
</file>