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4" r:id="rId8"/>
    <p:sldId id="261" r:id="rId9"/>
    <p:sldId id="269" r:id="rId10"/>
    <p:sldId id="265" r:id="rId11"/>
    <p:sldId id="262" r:id="rId12"/>
    <p:sldId id="263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464D20-A21F-42D3-A2F8-482DD3ABA713}" type="datetimeFigureOut">
              <a:rPr lang="de-DE" smtClean="0"/>
              <a:t>12.07.2011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jax-rs-data-bindings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secure-jax-rs-services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jax-rs-and-jax-w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index.html" TargetMode="External"/><Relationship Id="rId2" Type="http://schemas.openxmlformats.org/officeDocument/2006/relationships/hyperlink" Target="http://wikis.sun.com/display/Jersey/Overview+of+JAX-RS+1.0+Featur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xf.apache.org/docs/jax-r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ersey.java.net/nonav/documentation/latest/user-guide.html#chapter_dep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istributed-osgi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jax-rs-client-api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-client-api.html#JAX-RSClientAPI-ConfiguringproxiesinSpring" TargetMode="External"/><Relationship Id="rId2" Type="http://schemas.openxmlformats.org/officeDocument/2006/relationships/hyperlink" Target="http://blogs.oracle.com/enterprisetechtips/entry/jersey_and_spring#modpom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-client-api.html#JAX-RSClientAPI-ConfiguringproxiesinSpring" TargetMode="External"/><Relationship Id="rId2" Type="http://schemas.openxmlformats.org/officeDocument/2006/relationships/hyperlink" Target="http://blogs.oracle.com/enterprisetechtips/entry/jersey_and_spring#modp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XML</a:t>
            </a:r>
          </a:p>
          <a:p>
            <a:pPr lvl="1"/>
            <a:r>
              <a:rPr lang="de-DE" dirty="0" smtClean="0"/>
              <a:t>JAXB</a:t>
            </a:r>
          </a:p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XML</a:t>
            </a:r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XMLBeans</a:t>
            </a:r>
            <a:endParaRPr lang="de-DE" dirty="0" smtClean="0"/>
          </a:p>
          <a:p>
            <a:pPr lvl="1"/>
            <a:r>
              <a:rPr lang="de-DE" dirty="0" err="1" smtClean="0"/>
              <a:t>Aegis</a:t>
            </a:r>
            <a:endParaRPr lang="de-DE" smtClean="0"/>
          </a:p>
          <a:p>
            <a:pPr lvl="1"/>
            <a:endParaRPr lang="de-DE" dirty="0" smtClean="0"/>
          </a:p>
          <a:p>
            <a:r>
              <a:rPr lang="de-DE" dirty="0" smtClean="0"/>
              <a:t>JSON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http://cxf.apache.org/docs/jax-rs-data-bindings.html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1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HTTPS</a:t>
            </a:r>
          </a:p>
          <a:p>
            <a:r>
              <a:rPr lang="de-DE" dirty="0" smtClean="0">
                <a:hlinkClick r:id="rId2"/>
              </a:rPr>
              <a:t>http://cxf.apache.org/docs/secure-jax-rs-services.html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Yes</a:t>
            </a:r>
          </a:p>
          <a:p>
            <a:r>
              <a:rPr lang="de-DE" dirty="0" smtClean="0">
                <a:hlinkClick r:id="rId2"/>
              </a:rPr>
              <a:t>http://cxf.apache.org/docs/jax-rs-and-jax-ws.html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5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</a:t>
            </a:r>
            <a:br>
              <a:rPr lang="de-DE" sz="3200" dirty="0" smtClean="0"/>
            </a:br>
            <a:r>
              <a:rPr lang="de-DE" sz="3200" dirty="0" smtClean="0"/>
              <a:t>Jersey-Server + Apache CXF </a:t>
            </a:r>
            <a:r>
              <a:rPr lang="de-DE" sz="3200" dirty="0" err="1" smtClean="0"/>
              <a:t>client</a:t>
            </a:r>
            <a:endParaRPr lang="de-DE" sz="3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79"/>
            <a:ext cx="6696744" cy="402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</a:t>
            </a:r>
            <a:br>
              <a:rPr lang="de-DE" sz="3200" dirty="0" smtClean="0"/>
            </a:br>
            <a:r>
              <a:rPr lang="de-DE" sz="3200" dirty="0" smtClean="0"/>
              <a:t>Jersey-Server + Apache CXF </a:t>
            </a:r>
            <a:r>
              <a:rPr lang="de-DE" sz="3200" dirty="0" err="1" smtClean="0"/>
              <a:t>client</a:t>
            </a:r>
            <a:endParaRPr lang="de-DE" sz="3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8281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License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CPPL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/>
              <a:t>L</a:t>
            </a:r>
            <a:r>
              <a:rPr lang="de-DE" dirty="0" err="1" smtClean="0"/>
              <a:t>icense</a:t>
            </a:r>
            <a:r>
              <a:rPr lang="de-DE" dirty="0" smtClean="0"/>
              <a:t> </a:t>
            </a:r>
            <a:r>
              <a:rPr lang="de-DE" dirty="0" smtClean="0"/>
              <a:t>2.0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r>
              <a:rPr lang="de-DE">
                <a:hlinkClick r:id="rId2"/>
              </a:rPr>
              <a:t>http://</a:t>
            </a:r>
            <a:r>
              <a:rPr lang="de-DE" smtClean="0">
                <a:hlinkClick r:id="rId2"/>
              </a:rPr>
              <a:t>wikis.sun.com/display/Jersey/Overview+of+JAX-RS+1.0+Features</a:t>
            </a:r>
            <a:r>
              <a:rPr lang="de-DE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Large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REST </a:t>
            </a:r>
            <a:r>
              <a:rPr lang="de-DE" dirty="0" err="1" smtClean="0"/>
              <a:t>services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http://cxf.apache.org/docs/index.html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http://cxf.apache.org/docs/jax-rs.html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Yes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jersey.java.net/nonav/documentation/latest/user-guide.html#chapter_deps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Yes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OSGi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Subproject „Distributed OSGi“</a:t>
            </a:r>
          </a:p>
          <a:p>
            <a:r>
              <a:rPr lang="de-DE" dirty="0" smtClean="0">
                <a:hlinkClick r:id="rId2"/>
              </a:rPr>
              <a:t>http://cxf.apache.org/distributed-osgi.html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2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API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interface</a:t>
            </a:r>
            <a:r>
              <a:rPr lang="de-DE" dirty="0" smtClean="0"/>
              <a:t> /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2"/>
              </a:rPr>
              <a:t>http://cxf.apache.org/docs/jax-rs-client-api.html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8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4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Serverside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Services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autodetected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-scan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blogs.oracle.com/enterprisetechtips/entry/jersey_and_spring#modpom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http://cxf.apache.org/docs/jax-rs-client-api.html#JAX-RSClientAPI-ConfiguringproxiesinSpring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4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client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blogs.oracle.com/enterprisetechtips/entry/jersey_and_spring#modpom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Yes</a:t>
            </a:r>
          </a:p>
          <a:p>
            <a:endParaRPr lang="de-DE" dirty="0"/>
          </a:p>
          <a:p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http://cxf.apache.org/docs/jax-rs-client-api.html#JAX-RSClientAPI-ConfiguringproxiesinSpring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158</Words>
  <Application>Microsoft Office PowerPoint</Application>
  <PresentationFormat>Bildschirmpräsentation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Austin</vt:lpstr>
      <vt:lpstr>PowerPoint-Präsentation</vt:lpstr>
      <vt:lpstr>License</vt:lpstr>
      <vt:lpstr>Documentation</vt:lpstr>
      <vt:lpstr>Maven support</vt:lpstr>
      <vt:lpstr>OSGi support</vt:lpstr>
      <vt:lpstr>Client API</vt:lpstr>
      <vt:lpstr>Generated client code</vt:lpstr>
      <vt:lpstr>Spring framework integration (Serverside)</vt:lpstr>
      <vt:lpstr>Spring framework integration (client)</vt:lpstr>
      <vt:lpstr>Databinding</vt:lpstr>
      <vt:lpstr>Security</vt:lpstr>
      <vt:lpstr>Webservice support</vt:lpstr>
      <vt:lpstr>Performance Jersey-Server + Apache CXF client</vt:lpstr>
      <vt:lpstr>Performance Jersey-Server + Apache CXF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Omnaest</dc:creator>
  <cp:lastModifiedBy>Omnaest</cp:lastModifiedBy>
  <cp:revision>16</cp:revision>
  <dcterms:created xsi:type="dcterms:W3CDTF">2011-06-23T21:11:08Z</dcterms:created>
  <dcterms:modified xsi:type="dcterms:W3CDTF">2011-07-12T20:38:04Z</dcterms:modified>
</cp:coreProperties>
</file>