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8" r:id="rId1"/>
  </p:sldMasterIdLst>
  <p:sldIdLst>
    <p:sldId id="256" r:id="rId2"/>
    <p:sldId id="261" r:id="rId3"/>
    <p:sldId id="257" r:id="rId4"/>
    <p:sldId id="258" r:id="rId5"/>
    <p:sldId id="259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71EBC9C-8CEE-4630-8027-E925E9BA1A8B}">
          <p14:sldIdLst>
            <p14:sldId id="256"/>
            <p14:sldId id="261"/>
            <p14:sldId id="257"/>
            <p14:sldId id="258"/>
            <p14:sldId id="259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67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827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2319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314702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77218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19132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94690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40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11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0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8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6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01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08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525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0722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  <p:sldLayoutId id="214748391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59065" y="583056"/>
            <a:ext cx="8825658" cy="1670115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uk-UA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Аналіз предметної області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993135" y="2865394"/>
            <a:ext cx="647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Тема: Онлайн магазин з продажу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віртуальної 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валюти з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ігор  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та ігрових </a:t>
            </a:r>
            <a:r>
              <a:rPr lang="uk-UA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аккаунтів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08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2" y="524931"/>
            <a:ext cx="8534400" cy="1507067"/>
          </a:xfrm>
        </p:spPr>
        <p:txBody>
          <a:bodyPr/>
          <a:lstStyle/>
          <a:p>
            <a:r>
              <a:rPr lang="uk-UA" dirty="0" smtClean="0"/>
              <a:t>Мета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78241" y="2273510"/>
            <a:ext cx="8946541" cy="4195481"/>
          </a:xfrm>
        </p:spPr>
        <p:txBody>
          <a:bodyPr>
            <a:normAutofit/>
          </a:bodyPr>
          <a:lstStyle/>
          <a:p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Мета цього проекту, це розробка 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веб-сайту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з продажу віртуальної валюти та ігрових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аккаунтів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яка б підвищила популярність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сайта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та 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зручність користування. У світі є велика кількість ігор. Граючи в них,  люди створюють ігрові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аккаунти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грають та підвищують рівень цього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аккаунта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, тобто витрачають на це свій час, а 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час. 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Тому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аккаунти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на яких грають довгий час, можуть коштувати чималу суму, так само, як  і віртуальна валюта в цій же самій грі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543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6221" y="809232"/>
            <a:ext cx="9404723" cy="774949"/>
          </a:xfrm>
        </p:spPr>
        <p:txBody>
          <a:bodyPr>
            <a:normAutofit fontScale="90000"/>
          </a:bodyPr>
          <a:lstStyle/>
          <a:p>
            <a:pPr lvl="2" algn="l" defTabSz="457200" rtl="0">
              <a:spcBef>
                <a:spcPct val="0"/>
              </a:spcBef>
            </a:pPr>
            <a:r>
              <a:rPr lang="uk-UA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Зміст веб-сайту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6221" y="2909653"/>
            <a:ext cx="8946541" cy="2705349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➔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є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розділ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ПОШУКОВА СИСТЕМА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 ньому знаходять як нові ігри, так  і старі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➔     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пошук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за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алфавітом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➔	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завжди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доступні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ціни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які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контролює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адміністрація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➔	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оптим</a:t>
            </a:r>
            <a:r>
              <a:rPr lang="uk-UA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ізована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 та якісна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пошукова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система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➔     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власний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кабінет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для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покупця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і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продавця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➔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зручність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286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130" y="1138060"/>
            <a:ext cx="9404723" cy="647949"/>
          </a:xfrm>
        </p:spPr>
        <p:txBody>
          <a:bodyPr/>
          <a:lstStyle/>
          <a:p>
            <a:r>
              <a:rPr lang="ru-RU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Кл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ієнт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/Магазин повинен: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341243"/>
            <a:ext cx="8946541" cy="43478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покупці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товару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клієнт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повинен: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Зареєструватися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Вказати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карту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або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електроний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рахунок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для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сплати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uk-UA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Магазин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повинен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надати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клієнту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● 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оптимізовану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пошукову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систему;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● 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безпеку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покупок/продаж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7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130" y="951566"/>
            <a:ext cx="9404723" cy="690282"/>
          </a:xfrm>
        </p:spPr>
        <p:txBody>
          <a:bodyPr>
            <a:normAutofit fontScale="90000"/>
          </a:bodyPr>
          <a:lstStyle/>
          <a:p>
            <a:pPr lvl="2" algn="l" defTabSz="457200" rtl="0">
              <a:spcBef>
                <a:spcPct val="0"/>
              </a:spcBef>
            </a:pPr>
            <a:r>
              <a:rPr lang="uk-UA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Що повинно бути реал</a:t>
            </a:r>
            <a:r>
              <a:rPr lang="ru-RU" sz="3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ізоване</a:t>
            </a:r>
            <a:r>
              <a:rPr lang="ru-RU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349479"/>
            <a:ext cx="8946541" cy="3611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Сервіс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який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розробляється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повинен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реалізувати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наступні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запити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надати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список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відеоігор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і речей,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які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є товарами на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сайті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надання 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інформації про товар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3) відгуки продавців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uk-UA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4) чек або документ, який підтверджує покупку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uk-UA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3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312" y="434316"/>
            <a:ext cx="8534400" cy="1507067"/>
          </a:xfrm>
        </p:spPr>
        <p:txBody>
          <a:bodyPr/>
          <a:lstStyle/>
          <a:p>
            <a:r>
              <a:rPr lang="uk-UA" dirty="0" smtClean="0"/>
              <a:t>Ціль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2166" y="2868464"/>
            <a:ext cx="8946541" cy="2434415"/>
          </a:xfrm>
        </p:spPr>
        <p:txBody>
          <a:bodyPr/>
          <a:lstStyle/>
          <a:p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ідвищити популярність  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і якість 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роботи сайтів, які продають ігрові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аккаунти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та товари з різних ігор.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Це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можна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досягти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завдяки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оптимізації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обробки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інформації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зручного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та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зрозумілого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інтерфейсу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67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2196" y="164757"/>
            <a:ext cx="8534400" cy="1507067"/>
          </a:xfrm>
        </p:spPr>
        <p:txBody>
          <a:bodyPr/>
          <a:lstStyle/>
          <a:p>
            <a:r>
              <a:rPr lang="uk-UA" dirty="0" smtClean="0"/>
              <a:t>Результат</a:t>
            </a:r>
            <a:endParaRPr lang="ru-RU" dirty="0"/>
          </a:p>
        </p:txBody>
      </p:sp>
      <p:sp>
        <p:nvSpPr>
          <p:cNvPr id="10" name="Объект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61" y="2248473"/>
            <a:ext cx="9868180" cy="435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60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Оранжевый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228</TotalTime>
  <Words>216</Words>
  <Application>Microsoft Office PowerPoint</Application>
  <PresentationFormat>Широкоэкранный</PresentationFormat>
  <Paragraphs>28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Берлин</vt:lpstr>
      <vt:lpstr>Аналіз предметної області </vt:lpstr>
      <vt:lpstr>Мета </vt:lpstr>
      <vt:lpstr>Зміст веб-сайту </vt:lpstr>
      <vt:lpstr>Клієнт/Магазин повинен:</vt:lpstr>
      <vt:lpstr>Що повинно бути реалізоване: </vt:lpstr>
      <vt:lpstr>Ціль</vt:lpstr>
      <vt:lpstr>Результат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Аналіз предметної області</dc:title>
  <dc:creator>Админ</dc:creator>
  <cp:lastModifiedBy>Svobodnuy Svobodnuy</cp:lastModifiedBy>
  <cp:revision>23</cp:revision>
  <dcterms:created xsi:type="dcterms:W3CDTF">2021-11-11T09:32:55Z</dcterms:created>
  <dcterms:modified xsi:type="dcterms:W3CDTF">2021-11-19T07:48:40Z</dcterms:modified>
</cp:coreProperties>
</file>