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a051814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a051814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hyperlink" Target="about:blank" TargetMode="External"/><Relationship Id="rId5" Type="http://schemas.openxmlformats.org/officeDocument/2006/relationships/hyperlink" Target="https://www.telegrambots.info/bots/junction_bo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4.jpg"/><Relationship Id="rId5" Type="http://schemas.openxmlformats.org/officeDocument/2006/relationships/image" Target="../media/image8.jp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ctrTitle"/>
          </p:nvPr>
        </p:nvSpPr>
        <p:spPr>
          <a:xfrm>
            <a:off x="311700" y="-1983300"/>
            <a:ext cx="8520600" cy="324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/>
              <a:t>Цифровые разрушители</a:t>
            </a:r>
            <a:endParaRPr/>
          </a:p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0" y="1196272"/>
            <a:ext cx="8520600" cy="2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-RU" sz="2620"/>
              <a:t>(digital slayers) </a:t>
            </a:r>
            <a:endParaRPr sz="26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>
                <a:solidFill>
                  <a:schemeClr val="lt1"/>
                </a:solidFill>
              </a:rPr>
              <a:t>Название нашего проекта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ru-RU" sz="2800">
                <a:solidFill>
                  <a:srgbClr val="FFFFFF"/>
                </a:solidFill>
              </a:rPr>
              <a:t>Лента в телеграмм</a:t>
            </a:r>
            <a:r>
              <a:rPr lang="ru-RU">
                <a:solidFill>
                  <a:srgbClr val="FFFFFF"/>
                </a:solidFill>
              </a:rPr>
              <a:t>.</a:t>
            </a:r>
            <a:br>
              <a:rPr lang="ru-RU">
                <a:solidFill>
                  <a:srgbClr val="FFFFFF"/>
                </a:solidFill>
              </a:rPr>
            </a:br>
            <a:r>
              <a:rPr lang="ru-RU">
                <a:solidFill>
                  <a:srgbClr val="FFFFFF"/>
                </a:solidFill>
              </a:rPr>
              <a:t>Мы сделали телеграмм бота в котором можно добавлять свои каналы в папки, и получать сообщения из каналов которые находятся в папках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-RU">
                <a:solidFill>
                  <a:srgbClr val="FFFFFF"/>
                </a:solidFill>
              </a:rPr>
              <a:t>		</a:t>
            </a:r>
            <a:r>
              <a:rPr lang="ru-RU" u="sng">
                <a:solidFill>
                  <a:srgbClr val="FFFFFF"/>
                </a:solidFill>
              </a:rPr>
              <a:t>Это экономит время, и упрощает жизнь </a:t>
            </a:r>
            <a:endParaRPr u="sng">
              <a:solidFill>
                <a:srgbClr val="FFFFFF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>
                <a:solidFill>
                  <a:srgbClr val="FF9900"/>
                </a:solidFill>
              </a:rPr>
              <a:t>Проблематика и актуальность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Char char="●"/>
            </a:pPr>
            <a:r>
              <a:rPr lang="ru-RU" sz="2100">
                <a:solidFill>
                  <a:srgbClr val="FF9900"/>
                </a:solidFill>
              </a:rPr>
              <a:t>У каждого постоянного пользователя социальной сети телеграмм возникала проблема захламленности разных по теме каналов.</a:t>
            </a:r>
            <a:endParaRPr sz="2100">
              <a:solidFill>
                <a:srgbClr val="FF99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Char char="●"/>
            </a:pPr>
            <a:r>
              <a:rPr lang="ru-RU" sz="2100">
                <a:solidFill>
                  <a:srgbClr val="FF9900"/>
                </a:solidFill>
              </a:rPr>
              <a:t>Бот упрощает взаимодействие пользователя с телеграмом,сводя все к простому скролу</a:t>
            </a:r>
            <a:endParaRPr sz="2100">
              <a:solidFill>
                <a:srgbClr val="FF99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Char char="●"/>
            </a:pPr>
            <a:r>
              <a:rPr lang="ru-RU" sz="2100">
                <a:solidFill>
                  <a:srgbClr val="FF9900"/>
                </a:solidFill>
              </a:rPr>
              <a:t>Структуризация каналов по темам </a:t>
            </a:r>
            <a:endParaRPr sz="2100">
              <a:solidFill>
                <a:srgbClr val="FF99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>
                <a:solidFill>
                  <a:srgbClr val="980000"/>
                </a:solidFill>
              </a:rPr>
              <a:t>			        </a:t>
            </a:r>
            <a:r>
              <a:rPr lang="ru-RU">
                <a:solidFill>
                  <a:schemeClr val="dk1"/>
                </a:solidFill>
              </a:rPr>
              <a:t>Аналоги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/>
              <a:t>Бот </a:t>
            </a:r>
            <a:r>
              <a:rPr lang="ru-RU" sz="2500" u="sng">
                <a:solidFill>
                  <a:schemeClr val="hlink"/>
                </a:solidFill>
                <a:hlinkClick r:id="rId4"/>
              </a:rPr>
              <a:t>@junction_bot</a:t>
            </a:r>
            <a:r>
              <a:rPr b="1" lang="ru-RU" sz="2500"/>
              <a:t> - </a:t>
            </a:r>
            <a:r>
              <a:rPr b="1" lang="ru-RU" sz="2500" u="sng">
                <a:solidFill>
                  <a:schemeClr val="hlink"/>
                </a:solidFill>
                <a:hlinkClick r:id="rId5"/>
              </a:rPr>
              <a:t>Лента каналов</a:t>
            </a:r>
            <a:r>
              <a:rPr b="1" lang="ru-RU" sz="2500"/>
              <a:t> </a:t>
            </a:r>
            <a:endParaRPr sz="25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2500"/>
              <a:t>Действительно качественный бот со множеством полезных функций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13945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-RU" sz="4320">
                <a:solidFill>
                  <a:srgbClr val="FF00FF"/>
                </a:solidFill>
              </a:rPr>
              <a:t>Краткий обзор проекта</a:t>
            </a:r>
            <a:endParaRPr sz="4320">
              <a:solidFill>
                <a:srgbClr val="FF00FF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97386" y="796399"/>
            <a:ext cx="8753719" cy="4659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F2F2F2"/>
                </a:solidFill>
              </a:rPr>
              <a:t>Создание папок: Пользователи могут создавать папки для организации своих каналов. Каждая папка имеет уникальное название и может содержать несколько каналов.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2F2F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2F2F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2F2F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>
                <a:solidFill>
                  <a:srgbClr val="D8E6FC"/>
                </a:solidFill>
              </a:rPr>
              <a:t>Наш проект предоставляет удобный и простой способ организации и управления каналами в Telegram. Он предоставляет пользователю возможность создавать папки и добавлять в них каналы, что упрощает навигацию и поиск нужной информации.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2F2F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623400" y="209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-RU" sz="3020"/>
              <a:t> Интересные функции/решения.</a:t>
            </a:r>
            <a:endParaRPr sz="30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30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sz="2600">
                <a:solidFill>
                  <a:srgbClr val="FFDDB2"/>
                </a:solidFill>
              </a:rPr>
              <a:t>В нашем боте есть функция создание папки, и добавления телеграмм канала в папку. Мы очень долго думали над решением как лучше добавлять телеграмм каналы в папки, по названию канала или ссылке, и поняли что ссылкой будет проще и удобнее.</a:t>
            </a:r>
            <a:endParaRPr sz="2600">
              <a:solidFill>
                <a:srgbClr val="FFDDB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57700" y="310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4357"/>
              <a:buNone/>
            </a:pPr>
            <a:r>
              <a:rPr lang="ru-RU" sz="3688">
                <a:solidFill>
                  <a:schemeClr val="lt1"/>
                </a:solidFill>
              </a:rPr>
              <a:t>Технологии, которые мы использовали.</a:t>
            </a:r>
            <a:r>
              <a:rPr lang="ru-RU"/>
              <a:t> 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974354" y="-107157"/>
            <a:ext cx="1552819" cy="3904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-RU" sz="2900">
                <a:solidFill>
                  <a:schemeClr val="lt1"/>
                </a:solidFill>
              </a:rPr>
              <a:t>Python</a:t>
            </a:r>
            <a:endParaRPr sz="2900">
              <a:solidFill>
                <a:schemeClr val="lt1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3724" y="1034201"/>
            <a:ext cx="1817138" cy="173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39257" y="1031436"/>
            <a:ext cx="1832818" cy="173880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3424348" y="2918728"/>
            <a:ext cx="166263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Библиотека 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Aiogram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29338" y="987040"/>
            <a:ext cx="1685925" cy="182759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6332541" y="3009185"/>
            <a:ext cx="12795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SQL lite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1871"/>
              <a:buNone/>
            </a:pPr>
            <a:r>
              <a:rPr lang="ru-RU"/>
              <a:t>                              </a:t>
            </a:r>
            <a:r>
              <a:rPr lang="ru-RU" sz="3800">
                <a:solidFill>
                  <a:srgbClr val="00FFFF"/>
                </a:solidFill>
              </a:rPr>
              <a:t>Точки развития</a:t>
            </a:r>
            <a:endParaRPr sz="3800">
              <a:solidFill>
                <a:srgbClr val="00FFFF"/>
              </a:solidFill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6"/>
            <a:ext cx="8520600" cy="1233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57233"/>
              <a:buNone/>
            </a:pPr>
            <a:r>
              <a:rPr lang="ru-RU" sz="3400">
                <a:solidFill>
                  <a:srgbClr val="00FFFF"/>
                </a:solidFill>
              </a:rPr>
              <a:t>1)Возможность нахождения новых тг каналов изходя из интересов пользователя</a:t>
            </a:r>
            <a:endParaRPr sz="3400">
              <a:solidFill>
                <a:srgbClr val="00FFFF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311700" y="2386014"/>
            <a:ext cx="7699544" cy="56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1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2)Отслеживать и не пропускать рекламу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311700" y="3121819"/>
            <a:ext cx="4485523" cy="56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1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3) Оптимизировать код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4193400"/>
            <a:ext cx="85206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