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8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7:45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24575,'5'0'0,"2"0"-8191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8:26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5:18:30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F14B4-031C-22CC-F2FE-392C9A9F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0B49EF-A74D-1556-0F0E-A06D928A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9A495B-86F0-7A11-8037-3BA4CE08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C495C-6944-C867-7375-39C25767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13A6F-D526-4520-A191-111BB7F1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7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81A40-67B8-2B18-10E1-DDF3FC9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2BBAE5-0AD4-5693-1343-FEB91695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67E91-F19C-062D-09A5-A276E67A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30FF5-503C-7E10-F15B-24556B4C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CB7D9-0E5C-C3CC-A9EA-C46B18E7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376071-FCD7-C504-8C32-5934F9FE0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D17BCB-5AA6-00A7-A82B-5801A56D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E2983-E79F-FC8B-BF93-3079A58E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E2BAA-7E53-0A70-2E49-87182AB5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65908-D834-0ABB-A2C8-B8A52EF6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7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0CCB1-F4E2-38F6-139F-9E20EDBE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C8580-2DD8-6C90-2DCC-348ADA6C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BDC412-09D5-62A9-520F-50E5AB83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E49E2-592D-0AB4-E314-FA0BE943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0FF468-2137-7E91-C673-EFF33152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0BB36-1552-9FC7-6D92-D97EB30E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D3D498-DE6A-4DE2-7D13-48B6013F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DA8A33-EE01-91B4-D663-00007794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6F4AB-F105-8C7C-D1E9-4EAA43DE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9EB6F-E980-2EA5-0F5F-5FDEA7C0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EC95E-E9DF-D185-C367-51C8D3AF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9DB03-0B12-2F00-7D59-361C21DA6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77585D-4375-76A7-978B-67667EC06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B8D155-168D-7F13-51C4-66395B41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0E8D4-991D-E249-6F77-FB932606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72409F-42EF-C55C-CC4B-D8556F13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19819-1AD5-E403-239C-DFA89F02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7E0A8D-0CEB-4D86-2BA1-ACFE122B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E6EFC-EDA0-306A-5355-E9704DAB4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D82C51-694B-474D-C3EF-29C75C001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59F395-610B-8B15-B5ED-0F400C005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BEA5E2-A95D-48F2-8DC0-C0CF44E7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975299-704C-B907-123A-8A7298AF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281BA4-79B0-45B9-8853-F4417AEF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70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04B7B-40BB-A151-E01B-CC4183F6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472DB2-9B5C-5339-1A92-0B50AE34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FCF58C-E797-B26B-260E-AF08CB79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F8B235-6891-5058-2D50-233262AE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78E88B-656C-F153-7EE6-0846CBC8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902C44-B8D1-78BF-5327-7A925CBB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8126FE-7B32-CF8D-4361-000BEE8C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10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5BA26-49E6-451E-112A-5BCA5B28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1707B-CA80-54F3-00D5-2476C941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B0EF74-FCD1-9151-D511-E6346ADA7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20188-CEE8-3B9D-E44B-D8119008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BB6406-E9C3-9744-29AC-5652DF5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F3B027-F884-3DD3-B136-E1F16111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9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49D3D-5C55-5B73-A258-BB8833FE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62A23E-8728-3987-24BB-DA98CAECA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F3BDB1-B459-CC5F-64B5-C59CFB91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69821B-8F30-6EEB-4CD3-4AC02044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92DD48-FA54-6FA4-721A-A23EC76A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077E74-7AC0-5563-BD2B-370786D2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1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5D2A3-D39E-3991-8F6C-802CADFA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902A3-870E-5766-CF00-2F280B09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A6F02-FBD4-549B-85B2-DC23C0422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250C-92D1-4A8A-9A5F-1BAC4FA0F76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AB80B-E749-04E3-43EF-1DC5EEF76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08A81-3A05-C3AE-CEB1-5C78AB1C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69A4-9263-4B99-94A8-3971A8C23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8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jpeg"/><Relationship Id="rId7" Type="http://schemas.openxmlformats.org/officeDocument/2006/relationships/customXml" Target="../ink/ink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image" Target="../media/image18.png"/><Relationship Id="rId4" Type="http://schemas.openxmlformats.org/officeDocument/2006/relationships/image" Target="../media/image15.jp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2C932-1C0A-6D23-6145-4987AC38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67" y="5534651"/>
            <a:ext cx="7092599" cy="1159200"/>
          </a:xfrm>
        </p:spPr>
        <p:txBody>
          <a:bodyPr anchor="ctr">
            <a:noAutofit/>
          </a:bodyPr>
          <a:lstStyle/>
          <a:p>
            <a:pPr algn="r"/>
            <a:r>
              <a:rPr lang="ru-RU" sz="4800" dirty="0">
                <a:solidFill>
                  <a:srgbClr val="FFFFFF"/>
                </a:solidFill>
                <a:latin typeface="Arial Black" panose="020B0A04020102020204" pitchFamily="34" charset="0"/>
              </a:rPr>
              <a:t>Приложение </a:t>
            </a:r>
            <a:br>
              <a:rPr lang="en-US" sz="48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ru-RU" sz="4800" dirty="0">
                <a:solidFill>
                  <a:srgbClr val="FFFFFF"/>
                </a:solidFill>
                <a:latin typeface="Arial Black" panose="020B0A04020102020204" pitchFamily="34" charset="0"/>
              </a:rPr>
              <a:t>для исправления</a:t>
            </a:r>
          </a:p>
        </p:txBody>
      </p:sp>
      <p:pic>
        <p:nvPicPr>
          <p:cNvPr id="5" name="Рисунок 4" descr="Изображение выглядит как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23AE0EBB-9AE7-6E59-FDE3-15ED215B8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9" y="390832"/>
            <a:ext cx="11297800" cy="451911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4DB796F-3E94-667D-49E9-EC7471C3D786}"/>
              </a:ext>
            </a:extLst>
          </p:cNvPr>
          <p:cNvSpPr txBox="1">
            <a:spLocks/>
          </p:cNvSpPr>
          <p:nvPr/>
        </p:nvSpPr>
        <p:spPr>
          <a:xfrm>
            <a:off x="8115296" y="5358264"/>
            <a:ext cx="4058292" cy="1335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rgbClr val="FFFFFF"/>
                </a:solidFill>
                <a:latin typeface="Arial Black" panose="020B0A04020102020204" pitchFamily="34" charset="0"/>
              </a:rPr>
              <a:t>ОСАНКИ</a:t>
            </a:r>
          </a:p>
        </p:txBody>
      </p:sp>
    </p:spTree>
    <p:extLst>
      <p:ext uri="{BB962C8B-B14F-4D97-AF65-F5344CB8AC3E}">
        <p14:creationId xmlns:p14="http://schemas.microsoft.com/office/powerpoint/2010/main" val="17092459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2C932-1C0A-6D23-6145-4987AC38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4410"/>
            <a:ext cx="7054188" cy="2846479"/>
          </a:xfrm>
        </p:spPr>
        <p:txBody>
          <a:bodyPr anchor="b">
            <a:noAutofit/>
          </a:bodyPr>
          <a:lstStyle/>
          <a:p>
            <a:pPr algn="r"/>
            <a:r>
              <a:rPr lang="ru-RU" sz="7200" dirty="0">
                <a:latin typeface="Arial Black" panose="020B0A04020102020204" pitchFamily="34" charset="0"/>
              </a:rPr>
              <a:t>Приложение </a:t>
            </a:r>
            <a:br>
              <a:rPr lang="en-US" sz="7200" dirty="0">
                <a:latin typeface="Arial Black" panose="020B0A04020102020204" pitchFamily="34" charset="0"/>
              </a:rPr>
            </a:br>
            <a:r>
              <a:rPr lang="ru-RU" sz="7200" dirty="0">
                <a:latin typeface="Arial Black" panose="020B0A04020102020204" pitchFamily="34" charset="0"/>
              </a:rPr>
              <a:t>для исправления</a:t>
            </a:r>
          </a:p>
        </p:txBody>
      </p:sp>
      <p:pic>
        <p:nvPicPr>
          <p:cNvPr id="5" name="Рисунок 4" descr="Изображение выглядит как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23AE0EBB-9AE7-6E59-FDE3-15ED215B8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88" y="811658"/>
            <a:ext cx="5080376" cy="203214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4DB796F-3E94-667D-49E9-EC7471C3D786}"/>
              </a:ext>
            </a:extLst>
          </p:cNvPr>
          <p:cNvSpPr txBox="1">
            <a:spLocks/>
          </p:cNvSpPr>
          <p:nvPr/>
        </p:nvSpPr>
        <p:spPr>
          <a:xfrm>
            <a:off x="7054188" y="2424543"/>
            <a:ext cx="5193042" cy="140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8000" dirty="0">
                <a:latin typeface="Arial Black" panose="020B0A04020102020204" pitchFamily="34" charset="0"/>
              </a:rPr>
              <a:t>ОСАНКИ</a:t>
            </a:r>
          </a:p>
        </p:txBody>
      </p:sp>
      <p:sp>
        <p:nvSpPr>
          <p:cNvPr id="3" name="Google Shape;84;p1">
            <a:extLst>
              <a:ext uri="{FF2B5EF4-FFF2-40B4-BE49-F238E27FC236}">
                <a16:creationId xmlns:a16="http://schemas.microsoft.com/office/drawing/2014/main" id="{467BBA33-DF21-2251-CA26-C5A2DA0CCCC4}"/>
              </a:ext>
            </a:extLst>
          </p:cNvPr>
          <p:cNvSpPr txBox="1"/>
          <p:nvPr/>
        </p:nvSpPr>
        <p:spPr>
          <a:xfrm>
            <a:off x="287943" y="5048338"/>
            <a:ext cx="9481079" cy="182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lang="ru-R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Баранов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Николай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lang="ru-R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Карнышов</a:t>
            </a:r>
            <a:r>
              <a:rPr lang="ru-R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40845675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E346D31-21F8-B035-ED5A-2FC1998F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7612"/>
            <a:ext cx="6371030" cy="2548409"/>
          </a:xfrm>
          <a:custGeom>
            <a:avLst/>
            <a:gdLst>
              <a:gd name="connsiteX0" fmla="*/ 0 w 6371030"/>
              <a:gd name="connsiteY0" fmla="*/ 424743 h 2548409"/>
              <a:gd name="connsiteX1" fmla="*/ 424743 w 6371030"/>
              <a:gd name="connsiteY1" fmla="*/ 0 h 2548409"/>
              <a:gd name="connsiteX2" fmla="*/ 1032113 w 6371030"/>
              <a:gd name="connsiteY2" fmla="*/ 0 h 2548409"/>
              <a:gd name="connsiteX3" fmla="*/ 1529052 w 6371030"/>
              <a:gd name="connsiteY3" fmla="*/ 0 h 2548409"/>
              <a:gd name="connsiteX4" fmla="*/ 2025991 w 6371030"/>
              <a:gd name="connsiteY4" fmla="*/ 0 h 2548409"/>
              <a:gd name="connsiteX5" fmla="*/ 2412499 w 6371030"/>
              <a:gd name="connsiteY5" fmla="*/ 0 h 2548409"/>
              <a:gd name="connsiteX6" fmla="*/ 3075084 w 6371030"/>
              <a:gd name="connsiteY6" fmla="*/ 0 h 2548409"/>
              <a:gd name="connsiteX7" fmla="*/ 3516808 w 6371030"/>
              <a:gd name="connsiteY7" fmla="*/ 0 h 2548409"/>
              <a:gd name="connsiteX8" fmla="*/ 4124177 w 6371030"/>
              <a:gd name="connsiteY8" fmla="*/ 0 h 2548409"/>
              <a:gd name="connsiteX9" fmla="*/ 4621116 w 6371030"/>
              <a:gd name="connsiteY9" fmla="*/ 0 h 2548409"/>
              <a:gd name="connsiteX10" fmla="*/ 5118055 w 6371030"/>
              <a:gd name="connsiteY10" fmla="*/ 0 h 2548409"/>
              <a:gd name="connsiteX11" fmla="*/ 5946287 w 6371030"/>
              <a:gd name="connsiteY11" fmla="*/ 0 h 2548409"/>
              <a:gd name="connsiteX12" fmla="*/ 6371030 w 6371030"/>
              <a:gd name="connsiteY12" fmla="*/ 424743 h 2548409"/>
              <a:gd name="connsiteX13" fmla="*/ 6371030 w 6371030"/>
              <a:gd name="connsiteY13" fmla="*/ 1025029 h 2548409"/>
              <a:gd name="connsiteX14" fmla="*/ 6371030 w 6371030"/>
              <a:gd name="connsiteY14" fmla="*/ 1574348 h 2548409"/>
              <a:gd name="connsiteX15" fmla="*/ 6371030 w 6371030"/>
              <a:gd name="connsiteY15" fmla="*/ 2123666 h 2548409"/>
              <a:gd name="connsiteX16" fmla="*/ 5946287 w 6371030"/>
              <a:gd name="connsiteY16" fmla="*/ 2548409 h 2548409"/>
              <a:gd name="connsiteX17" fmla="*/ 5283702 w 6371030"/>
              <a:gd name="connsiteY17" fmla="*/ 2548409 h 2548409"/>
              <a:gd name="connsiteX18" fmla="*/ 4786763 w 6371030"/>
              <a:gd name="connsiteY18" fmla="*/ 2548409 h 2548409"/>
              <a:gd name="connsiteX19" fmla="*/ 4400255 w 6371030"/>
              <a:gd name="connsiteY19" fmla="*/ 2548409 h 2548409"/>
              <a:gd name="connsiteX20" fmla="*/ 3792885 w 6371030"/>
              <a:gd name="connsiteY20" fmla="*/ 2548409 h 2548409"/>
              <a:gd name="connsiteX21" fmla="*/ 3295946 w 6371030"/>
              <a:gd name="connsiteY21" fmla="*/ 2548409 h 2548409"/>
              <a:gd name="connsiteX22" fmla="*/ 2688576 w 6371030"/>
              <a:gd name="connsiteY22" fmla="*/ 2548409 h 2548409"/>
              <a:gd name="connsiteX23" fmla="*/ 2025991 w 6371030"/>
              <a:gd name="connsiteY23" fmla="*/ 2548409 h 2548409"/>
              <a:gd name="connsiteX24" fmla="*/ 1584267 w 6371030"/>
              <a:gd name="connsiteY24" fmla="*/ 2548409 h 2548409"/>
              <a:gd name="connsiteX25" fmla="*/ 1032113 w 6371030"/>
              <a:gd name="connsiteY25" fmla="*/ 2548409 h 2548409"/>
              <a:gd name="connsiteX26" fmla="*/ 424743 w 6371030"/>
              <a:gd name="connsiteY26" fmla="*/ 2548409 h 2548409"/>
              <a:gd name="connsiteX27" fmla="*/ 0 w 6371030"/>
              <a:gd name="connsiteY27" fmla="*/ 2123666 h 2548409"/>
              <a:gd name="connsiteX28" fmla="*/ 0 w 6371030"/>
              <a:gd name="connsiteY28" fmla="*/ 1574348 h 2548409"/>
              <a:gd name="connsiteX29" fmla="*/ 0 w 6371030"/>
              <a:gd name="connsiteY29" fmla="*/ 1042018 h 2548409"/>
              <a:gd name="connsiteX30" fmla="*/ 0 w 6371030"/>
              <a:gd name="connsiteY30" fmla="*/ 424743 h 254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371030" h="2548409" fill="none" extrusionOk="0">
                <a:moveTo>
                  <a:pt x="0" y="424743"/>
                </a:moveTo>
                <a:cubicBezTo>
                  <a:pt x="52340" y="213298"/>
                  <a:pt x="196148" y="-3659"/>
                  <a:pt x="424743" y="0"/>
                </a:cubicBezTo>
                <a:cubicBezTo>
                  <a:pt x="621838" y="-72771"/>
                  <a:pt x="833550" y="39922"/>
                  <a:pt x="1032113" y="0"/>
                </a:cubicBezTo>
                <a:cubicBezTo>
                  <a:pt x="1230676" y="-39922"/>
                  <a:pt x="1351125" y="41785"/>
                  <a:pt x="1529052" y="0"/>
                </a:cubicBezTo>
                <a:cubicBezTo>
                  <a:pt x="1706979" y="-41785"/>
                  <a:pt x="1813748" y="44057"/>
                  <a:pt x="2025991" y="0"/>
                </a:cubicBezTo>
                <a:cubicBezTo>
                  <a:pt x="2238234" y="-44057"/>
                  <a:pt x="2310140" y="1378"/>
                  <a:pt x="2412499" y="0"/>
                </a:cubicBezTo>
                <a:cubicBezTo>
                  <a:pt x="2514858" y="-1378"/>
                  <a:pt x="2929550" y="77464"/>
                  <a:pt x="3075084" y="0"/>
                </a:cubicBezTo>
                <a:cubicBezTo>
                  <a:pt x="3220619" y="-77464"/>
                  <a:pt x="3332636" y="27847"/>
                  <a:pt x="3516808" y="0"/>
                </a:cubicBezTo>
                <a:cubicBezTo>
                  <a:pt x="3700980" y="-27847"/>
                  <a:pt x="3842467" y="13842"/>
                  <a:pt x="4124177" y="0"/>
                </a:cubicBezTo>
                <a:cubicBezTo>
                  <a:pt x="4405887" y="-13842"/>
                  <a:pt x="4410653" y="10059"/>
                  <a:pt x="4621116" y="0"/>
                </a:cubicBezTo>
                <a:cubicBezTo>
                  <a:pt x="4831579" y="-10059"/>
                  <a:pt x="4999999" y="35280"/>
                  <a:pt x="5118055" y="0"/>
                </a:cubicBezTo>
                <a:cubicBezTo>
                  <a:pt x="5236111" y="-35280"/>
                  <a:pt x="5735981" y="89326"/>
                  <a:pt x="5946287" y="0"/>
                </a:cubicBezTo>
                <a:cubicBezTo>
                  <a:pt x="6230498" y="15114"/>
                  <a:pt x="6341456" y="204679"/>
                  <a:pt x="6371030" y="424743"/>
                </a:cubicBezTo>
                <a:cubicBezTo>
                  <a:pt x="6382692" y="627794"/>
                  <a:pt x="6340152" y="852206"/>
                  <a:pt x="6371030" y="1025029"/>
                </a:cubicBezTo>
                <a:cubicBezTo>
                  <a:pt x="6401908" y="1197852"/>
                  <a:pt x="6313256" y="1323316"/>
                  <a:pt x="6371030" y="1574348"/>
                </a:cubicBezTo>
                <a:cubicBezTo>
                  <a:pt x="6428804" y="1825380"/>
                  <a:pt x="6348035" y="1899222"/>
                  <a:pt x="6371030" y="2123666"/>
                </a:cubicBezTo>
                <a:cubicBezTo>
                  <a:pt x="6380777" y="2346708"/>
                  <a:pt x="6135367" y="2595461"/>
                  <a:pt x="5946287" y="2548409"/>
                </a:cubicBezTo>
                <a:cubicBezTo>
                  <a:pt x="5712890" y="2620239"/>
                  <a:pt x="5456144" y="2531742"/>
                  <a:pt x="5283702" y="2548409"/>
                </a:cubicBezTo>
                <a:cubicBezTo>
                  <a:pt x="5111261" y="2565076"/>
                  <a:pt x="4999345" y="2524896"/>
                  <a:pt x="4786763" y="2548409"/>
                </a:cubicBezTo>
                <a:cubicBezTo>
                  <a:pt x="4574181" y="2571922"/>
                  <a:pt x="4577656" y="2526274"/>
                  <a:pt x="4400255" y="2548409"/>
                </a:cubicBezTo>
                <a:cubicBezTo>
                  <a:pt x="4222854" y="2570544"/>
                  <a:pt x="3930263" y="2523995"/>
                  <a:pt x="3792885" y="2548409"/>
                </a:cubicBezTo>
                <a:cubicBezTo>
                  <a:pt x="3655507" y="2572823"/>
                  <a:pt x="3489542" y="2524522"/>
                  <a:pt x="3295946" y="2548409"/>
                </a:cubicBezTo>
                <a:cubicBezTo>
                  <a:pt x="3102350" y="2572296"/>
                  <a:pt x="2929734" y="2506070"/>
                  <a:pt x="2688576" y="2548409"/>
                </a:cubicBezTo>
                <a:cubicBezTo>
                  <a:pt x="2447418" y="2590748"/>
                  <a:pt x="2294611" y="2510654"/>
                  <a:pt x="2025991" y="2548409"/>
                </a:cubicBezTo>
                <a:cubicBezTo>
                  <a:pt x="1757371" y="2586164"/>
                  <a:pt x="1786901" y="2515490"/>
                  <a:pt x="1584267" y="2548409"/>
                </a:cubicBezTo>
                <a:cubicBezTo>
                  <a:pt x="1381633" y="2581328"/>
                  <a:pt x="1251688" y="2506970"/>
                  <a:pt x="1032113" y="2548409"/>
                </a:cubicBezTo>
                <a:cubicBezTo>
                  <a:pt x="812538" y="2589848"/>
                  <a:pt x="602513" y="2544943"/>
                  <a:pt x="424743" y="2548409"/>
                </a:cubicBezTo>
                <a:cubicBezTo>
                  <a:pt x="199719" y="2588184"/>
                  <a:pt x="-20266" y="2421034"/>
                  <a:pt x="0" y="2123666"/>
                </a:cubicBezTo>
                <a:cubicBezTo>
                  <a:pt x="-36400" y="1917863"/>
                  <a:pt x="22498" y="1759004"/>
                  <a:pt x="0" y="1574348"/>
                </a:cubicBezTo>
                <a:cubicBezTo>
                  <a:pt x="-22498" y="1389692"/>
                  <a:pt x="48337" y="1284563"/>
                  <a:pt x="0" y="1042018"/>
                </a:cubicBezTo>
                <a:cubicBezTo>
                  <a:pt x="-48337" y="799473"/>
                  <a:pt x="55653" y="689290"/>
                  <a:pt x="0" y="424743"/>
                </a:cubicBezTo>
                <a:close/>
              </a:path>
              <a:path w="6371030" h="2548409" stroke="0" extrusionOk="0">
                <a:moveTo>
                  <a:pt x="0" y="424743"/>
                </a:moveTo>
                <a:cubicBezTo>
                  <a:pt x="-9942" y="204987"/>
                  <a:pt x="161055" y="33777"/>
                  <a:pt x="424743" y="0"/>
                </a:cubicBezTo>
                <a:cubicBezTo>
                  <a:pt x="537439" y="-49369"/>
                  <a:pt x="758124" y="32979"/>
                  <a:pt x="866467" y="0"/>
                </a:cubicBezTo>
                <a:cubicBezTo>
                  <a:pt x="974810" y="-32979"/>
                  <a:pt x="1231585" y="20050"/>
                  <a:pt x="1473836" y="0"/>
                </a:cubicBezTo>
                <a:cubicBezTo>
                  <a:pt x="1716087" y="-20050"/>
                  <a:pt x="1737146" y="42207"/>
                  <a:pt x="1970775" y="0"/>
                </a:cubicBezTo>
                <a:cubicBezTo>
                  <a:pt x="2204404" y="-42207"/>
                  <a:pt x="2245880" y="54825"/>
                  <a:pt x="2467714" y="0"/>
                </a:cubicBezTo>
                <a:cubicBezTo>
                  <a:pt x="2689548" y="-54825"/>
                  <a:pt x="2813268" y="22406"/>
                  <a:pt x="3075084" y="0"/>
                </a:cubicBezTo>
                <a:cubicBezTo>
                  <a:pt x="3336900" y="-22406"/>
                  <a:pt x="3489445" y="39696"/>
                  <a:pt x="3682454" y="0"/>
                </a:cubicBezTo>
                <a:cubicBezTo>
                  <a:pt x="3875463" y="-39696"/>
                  <a:pt x="4202824" y="27250"/>
                  <a:pt x="4345039" y="0"/>
                </a:cubicBezTo>
                <a:cubicBezTo>
                  <a:pt x="4487255" y="-27250"/>
                  <a:pt x="4663855" y="30529"/>
                  <a:pt x="4841978" y="0"/>
                </a:cubicBezTo>
                <a:cubicBezTo>
                  <a:pt x="5020101" y="-30529"/>
                  <a:pt x="5125469" y="27670"/>
                  <a:pt x="5283702" y="0"/>
                </a:cubicBezTo>
                <a:cubicBezTo>
                  <a:pt x="5441935" y="-27670"/>
                  <a:pt x="5663124" y="77380"/>
                  <a:pt x="5946287" y="0"/>
                </a:cubicBezTo>
                <a:cubicBezTo>
                  <a:pt x="6149628" y="20164"/>
                  <a:pt x="6377383" y="136688"/>
                  <a:pt x="6371030" y="424743"/>
                </a:cubicBezTo>
                <a:cubicBezTo>
                  <a:pt x="6435394" y="678888"/>
                  <a:pt x="6365106" y="757156"/>
                  <a:pt x="6371030" y="1025029"/>
                </a:cubicBezTo>
                <a:cubicBezTo>
                  <a:pt x="6376954" y="1292902"/>
                  <a:pt x="6352437" y="1300194"/>
                  <a:pt x="6371030" y="1557358"/>
                </a:cubicBezTo>
                <a:cubicBezTo>
                  <a:pt x="6389623" y="1814522"/>
                  <a:pt x="6368660" y="1884003"/>
                  <a:pt x="6371030" y="2123666"/>
                </a:cubicBezTo>
                <a:cubicBezTo>
                  <a:pt x="6312077" y="2340396"/>
                  <a:pt x="6185149" y="2541198"/>
                  <a:pt x="5946287" y="2548409"/>
                </a:cubicBezTo>
                <a:cubicBezTo>
                  <a:pt x="5646683" y="2561417"/>
                  <a:pt x="5603992" y="2541336"/>
                  <a:pt x="5283702" y="2548409"/>
                </a:cubicBezTo>
                <a:cubicBezTo>
                  <a:pt x="4963412" y="2555482"/>
                  <a:pt x="4929735" y="2489480"/>
                  <a:pt x="4676332" y="2548409"/>
                </a:cubicBezTo>
                <a:cubicBezTo>
                  <a:pt x="4422929" y="2607338"/>
                  <a:pt x="4361126" y="2515108"/>
                  <a:pt x="4234608" y="2548409"/>
                </a:cubicBezTo>
                <a:cubicBezTo>
                  <a:pt x="4108090" y="2581710"/>
                  <a:pt x="3909306" y="2530747"/>
                  <a:pt x="3792885" y="2548409"/>
                </a:cubicBezTo>
                <a:cubicBezTo>
                  <a:pt x="3676464" y="2566071"/>
                  <a:pt x="3467044" y="2517411"/>
                  <a:pt x="3351161" y="2548409"/>
                </a:cubicBezTo>
                <a:cubicBezTo>
                  <a:pt x="3235278" y="2579407"/>
                  <a:pt x="2952718" y="2488395"/>
                  <a:pt x="2799007" y="2548409"/>
                </a:cubicBezTo>
                <a:cubicBezTo>
                  <a:pt x="2645296" y="2608423"/>
                  <a:pt x="2499744" y="2512935"/>
                  <a:pt x="2412499" y="2548409"/>
                </a:cubicBezTo>
                <a:cubicBezTo>
                  <a:pt x="2325254" y="2583883"/>
                  <a:pt x="2130497" y="2541461"/>
                  <a:pt x="1915560" y="2548409"/>
                </a:cubicBezTo>
                <a:cubicBezTo>
                  <a:pt x="1700623" y="2555357"/>
                  <a:pt x="1523222" y="2503702"/>
                  <a:pt x="1418621" y="2548409"/>
                </a:cubicBezTo>
                <a:cubicBezTo>
                  <a:pt x="1314020" y="2593116"/>
                  <a:pt x="1195061" y="2542841"/>
                  <a:pt x="976897" y="2548409"/>
                </a:cubicBezTo>
                <a:cubicBezTo>
                  <a:pt x="758733" y="2553977"/>
                  <a:pt x="541157" y="2506669"/>
                  <a:pt x="424743" y="2548409"/>
                </a:cubicBezTo>
                <a:cubicBezTo>
                  <a:pt x="170762" y="2538694"/>
                  <a:pt x="10267" y="2410305"/>
                  <a:pt x="0" y="2123666"/>
                </a:cubicBezTo>
                <a:cubicBezTo>
                  <a:pt x="-22904" y="1842241"/>
                  <a:pt x="52911" y="1713106"/>
                  <a:pt x="0" y="1557358"/>
                </a:cubicBezTo>
                <a:cubicBezTo>
                  <a:pt x="-52911" y="1401610"/>
                  <a:pt x="59624" y="1155161"/>
                  <a:pt x="0" y="1025029"/>
                </a:cubicBezTo>
                <a:cubicBezTo>
                  <a:pt x="-59624" y="894897"/>
                  <a:pt x="12467" y="647097"/>
                  <a:pt x="0" y="424743"/>
                </a:cubicBezTo>
                <a:close/>
              </a:path>
            </a:pathLst>
          </a:custGeom>
          <a:ln cap="rnd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16951723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D2C74F-E7BE-B425-33D1-474C531106B9}"/>
              </a:ext>
            </a:extLst>
          </p:cNvPr>
          <p:cNvSpPr txBox="1">
            <a:spLocks/>
          </p:cNvSpPr>
          <p:nvPr/>
        </p:nvSpPr>
        <p:spPr>
          <a:xfrm>
            <a:off x="8622447" y="317612"/>
            <a:ext cx="3131190" cy="2057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  <a:latin typeface="Arial Black" panose="020B0A04020102020204" pitchFamily="34" charset="0"/>
              </a:rPr>
              <a:t>S </a:t>
            </a:r>
            <a:r>
              <a:rPr 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  <a:t>(</a:t>
            </a:r>
            <a:r>
              <a:rPr lang="ru-RU" sz="3200" dirty="0">
                <a:solidFill>
                  <a:srgbClr val="FFFFFF"/>
                </a:solidFill>
                <a:latin typeface="Arial Black" panose="020B0A04020102020204" pitchFamily="34" charset="0"/>
              </a:rPr>
              <a:t>спасите)</a:t>
            </a:r>
            <a:endParaRPr lang="en-US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r>
              <a:rPr lang="en-US" sz="4800" dirty="0">
                <a:solidFill>
                  <a:srgbClr val="FFFFFF"/>
                </a:solidFill>
                <a:latin typeface="Arial Black" panose="020B0A04020102020204" pitchFamily="34" charset="0"/>
              </a:rPr>
              <a:t>O</a:t>
            </a:r>
            <a:r>
              <a:rPr lang="ru-RU" sz="48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ru-RU" sz="3200" dirty="0">
                <a:solidFill>
                  <a:srgbClr val="FFFFFF"/>
                </a:solidFill>
                <a:latin typeface="Arial Black" panose="020B0A04020102020204" pitchFamily="34" charset="0"/>
              </a:rPr>
              <a:t>(наши)</a:t>
            </a:r>
            <a:endParaRPr lang="en-US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r>
              <a:rPr lang="en-US" sz="4800" dirty="0">
                <a:solidFill>
                  <a:srgbClr val="FFFFFF"/>
                </a:solidFill>
                <a:latin typeface="Arial Black" panose="020B0A04020102020204" pitchFamily="34" charset="0"/>
              </a:rPr>
              <a:t>S</a:t>
            </a:r>
            <a:r>
              <a:rPr lang="ru-RU" sz="48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ru-RU" sz="3200" dirty="0">
                <a:solidFill>
                  <a:srgbClr val="FFFFFF"/>
                </a:solidFill>
                <a:latin typeface="Arial Black" panose="020B0A04020102020204" pitchFamily="34" charset="0"/>
              </a:rPr>
              <a:t>(спины)</a:t>
            </a:r>
            <a:endParaRPr lang="en-US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3E3A896-6541-0307-89BE-AB9E73A36AF6}"/>
              </a:ext>
            </a:extLst>
          </p:cNvPr>
          <p:cNvSpPr txBox="1">
            <a:spLocks/>
          </p:cNvSpPr>
          <p:nvPr/>
        </p:nvSpPr>
        <p:spPr>
          <a:xfrm>
            <a:off x="2424701" y="3391046"/>
            <a:ext cx="7974358" cy="2704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b="1" dirty="0">
                <a:solidFill>
                  <a:srgbClr val="FFFFFF"/>
                </a:solidFill>
                <a:latin typeface="Arial Black" panose="020B0A04020102020204" pitchFamily="34" charset="0"/>
              </a:rPr>
              <a:t>Наш организм просит</a:t>
            </a:r>
          </a:p>
          <a:p>
            <a:pPr algn="ctr"/>
            <a:r>
              <a:rPr lang="ru-RU" sz="6600" b="1" dirty="0">
                <a:solidFill>
                  <a:srgbClr val="FFFFFF"/>
                </a:solidFill>
                <a:latin typeface="Arial Black" panose="020B0A04020102020204" pitchFamily="34" charset="0"/>
              </a:rPr>
              <a:t> о помощи</a:t>
            </a:r>
            <a:endParaRPr lang="en-US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77F69DC4-3214-B6E5-6B1A-4789F3D57CFA}"/>
              </a:ext>
            </a:extLst>
          </p:cNvPr>
          <p:cNvSpPr/>
          <p:nvPr/>
        </p:nvSpPr>
        <p:spPr>
          <a:xfrm>
            <a:off x="7858916" y="-835772"/>
            <a:ext cx="4333084" cy="4016188"/>
          </a:xfrm>
          <a:prstGeom prst="flowChartConnector">
            <a:avLst/>
          </a:prstGeom>
          <a:noFill/>
          <a:ln w="76200">
            <a:solidFill>
              <a:srgbClr val="C0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8E853967-B558-1F50-BBDD-C8A868BAA545}"/>
              </a:ext>
            </a:extLst>
          </p:cNvPr>
          <p:cNvSpPr/>
          <p:nvPr/>
        </p:nvSpPr>
        <p:spPr>
          <a:xfrm>
            <a:off x="-2708731" y="4420022"/>
            <a:ext cx="6715818" cy="6149367"/>
          </a:xfrm>
          <a:prstGeom prst="flowChartConnector">
            <a:avLst/>
          </a:prstGeom>
          <a:noFill/>
          <a:ln w="76200">
            <a:solidFill>
              <a:srgbClr val="C0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33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E346D31-21F8-B035-ED5A-2FC1998F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235" y="239339"/>
            <a:ext cx="5687394" cy="2274955"/>
          </a:xfrm>
          <a:custGeom>
            <a:avLst/>
            <a:gdLst>
              <a:gd name="connsiteX0" fmla="*/ 0 w 5687394"/>
              <a:gd name="connsiteY0" fmla="*/ 379167 h 2274955"/>
              <a:gd name="connsiteX1" fmla="*/ 379167 w 5687394"/>
              <a:gd name="connsiteY1" fmla="*/ 0 h 2274955"/>
              <a:gd name="connsiteX2" fmla="*/ 1025422 w 5687394"/>
              <a:gd name="connsiteY2" fmla="*/ 0 h 2274955"/>
              <a:gd name="connsiteX3" fmla="*/ 1671676 w 5687394"/>
              <a:gd name="connsiteY3" fmla="*/ 0 h 2274955"/>
              <a:gd name="connsiteX4" fmla="*/ 2317931 w 5687394"/>
              <a:gd name="connsiteY4" fmla="*/ 0 h 2274955"/>
              <a:gd name="connsiteX5" fmla="*/ 2914895 w 5687394"/>
              <a:gd name="connsiteY5" fmla="*/ 0 h 2274955"/>
              <a:gd name="connsiteX6" fmla="*/ 3413277 w 5687394"/>
              <a:gd name="connsiteY6" fmla="*/ 0 h 2274955"/>
              <a:gd name="connsiteX7" fmla="*/ 3911660 w 5687394"/>
              <a:gd name="connsiteY7" fmla="*/ 0 h 2274955"/>
              <a:gd name="connsiteX8" fmla="*/ 4311462 w 5687394"/>
              <a:gd name="connsiteY8" fmla="*/ 0 h 2274955"/>
              <a:gd name="connsiteX9" fmla="*/ 5308227 w 5687394"/>
              <a:gd name="connsiteY9" fmla="*/ 0 h 2274955"/>
              <a:gd name="connsiteX10" fmla="*/ 5687394 w 5687394"/>
              <a:gd name="connsiteY10" fmla="*/ 379167 h 2274955"/>
              <a:gd name="connsiteX11" fmla="*/ 5687394 w 5687394"/>
              <a:gd name="connsiteY11" fmla="*/ 915040 h 2274955"/>
              <a:gd name="connsiteX12" fmla="*/ 5687394 w 5687394"/>
              <a:gd name="connsiteY12" fmla="*/ 1405414 h 2274955"/>
              <a:gd name="connsiteX13" fmla="*/ 5687394 w 5687394"/>
              <a:gd name="connsiteY13" fmla="*/ 1895788 h 2274955"/>
              <a:gd name="connsiteX14" fmla="*/ 5308227 w 5687394"/>
              <a:gd name="connsiteY14" fmla="*/ 2274955 h 2274955"/>
              <a:gd name="connsiteX15" fmla="*/ 4661972 w 5687394"/>
              <a:gd name="connsiteY15" fmla="*/ 2274955 h 2274955"/>
              <a:gd name="connsiteX16" fmla="*/ 4163590 w 5687394"/>
              <a:gd name="connsiteY16" fmla="*/ 2274955 h 2274955"/>
              <a:gd name="connsiteX17" fmla="*/ 3714498 w 5687394"/>
              <a:gd name="connsiteY17" fmla="*/ 2274955 h 2274955"/>
              <a:gd name="connsiteX18" fmla="*/ 3166824 w 5687394"/>
              <a:gd name="connsiteY18" fmla="*/ 2274955 h 2274955"/>
              <a:gd name="connsiteX19" fmla="*/ 2717732 w 5687394"/>
              <a:gd name="connsiteY19" fmla="*/ 2274955 h 2274955"/>
              <a:gd name="connsiteX20" fmla="*/ 2317931 w 5687394"/>
              <a:gd name="connsiteY20" fmla="*/ 2274955 h 2274955"/>
              <a:gd name="connsiteX21" fmla="*/ 1819548 w 5687394"/>
              <a:gd name="connsiteY21" fmla="*/ 2274955 h 2274955"/>
              <a:gd name="connsiteX22" fmla="*/ 1419746 w 5687394"/>
              <a:gd name="connsiteY22" fmla="*/ 2274955 h 2274955"/>
              <a:gd name="connsiteX23" fmla="*/ 379167 w 5687394"/>
              <a:gd name="connsiteY23" fmla="*/ 2274955 h 2274955"/>
              <a:gd name="connsiteX24" fmla="*/ 0 w 5687394"/>
              <a:gd name="connsiteY24" fmla="*/ 1895788 h 2274955"/>
              <a:gd name="connsiteX25" fmla="*/ 0 w 5687394"/>
              <a:gd name="connsiteY25" fmla="*/ 1420580 h 2274955"/>
              <a:gd name="connsiteX26" fmla="*/ 0 w 5687394"/>
              <a:gd name="connsiteY26" fmla="*/ 945372 h 2274955"/>
              <a:gd name="connsiteX27" fmla="*/ 0 w 5687394"/>
              <a:gd name="connsiteY27" fmla="*/ 379167 h 227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87394" h="2274955" fill="none" extrusionOk="0">
                <a:moveTo>
                  <a:pt x="0" y="379167"/>
                </a:moveTo>
                <a:cubicBezTo>
                  <a:pt x="7207" y="201349"/>
                  <a:pt x="156308" y="-18066"/>
                  <a:pt x="379167" y="0"/>
                </a:cubicBezTo>
                <a:cubicBezTo>
                  <a:pt x="545262" y="-2972"/>
                  <a:pt x="840574" y="40573"/>
                  <a:pt x="1025422" y="0"/>
                </a:cubicBezTo>
                <a:cubicBezTo>
                  <a:pt x="1210271" y="-40573"/>
                  <a:pt x="1456530" y="57053"/>
                  <a:pt x="1671676" y="0"/>
                </a:cubicBezTo>
                <a:cubicBezTo>
                  <a:pt x="1886822" y="-57053"/>
                  <a:pt x="2179000" y="70388"/>
                  <a:pt x="2317931" y="0"/>
                </a:cubicBezTo>
                <a:cubicBezTo>
                  <a:pt x="2456863" y="-70388"/>
                  <a:pt x="2763274" y="3067"/>
                  <a:pt x="2914895" y="0"/>
                </a:cubicBezTo>
                <a:cubicBezTo>
                  <a:pt x="3066516" y="-3067"/>
                  <a:pt x="3219891" y="9091"/>
                  <a:pt x="3413277" y="0"/>
                </a:cubicBezTo>
                <a:cubicBezTo>
                  <a:pt x="3606663" y="-9091"/>
                  <a:pt x="3773763" y="36733"/>
                  <a:pt x="3911660" y="0"/>
                </a:cubicBezTo>
                <a:cubicBezTo>
                  <a:pt x="4049557" y="-36733"/>
                  <a:pt x="4165436" y="14712"/>
                  <a:pt x="4311462" y="0"/>
                </a:cubicBezTo>
                <a:cubicBezTo>
                  <a:pt x="4457488" y="-14712"/>
                  <a:pt x="4901250" y="54872"/>
                  <a:pt x="5308227" y="0"/>
                </a:cubicBezTo>
                <a:cubicBezTo>
                  <a:pt x="5574187" y="-24237"/>
                  <a:pt x="5746358" y="185852"/>
                  <a:pt x="5687394" y="379167"/>
                </a:cubicBezTo>
                <a:cubicBezTo>
                  <a:pt x="5738425" y="530694"/>
                  <a:pt x="5659122" y="687422"/>
                  <a:pt x="5687394" y="915040"/>
                </a:cubicBezTo>
                <a:cubicBezTo>
                  <a:pt x="5715666" y="1142658"/>
                  <a:pt x="5674282" y="1191205"/>
                  <a:pt x="5687394" y="1405414"/>
                </a:cubicBezTo>
                <a:cubicBezTo>
                  <a:pt x="5700506" y="1619623"/>
                  <a:pt x="5635114" y="1686960"/>
                  <a:pt x="5687394" y="1895788"/>
                </a:cubicBezTo>
                <a:cubicBezTo>
                  <a:pt x="5727760" y="2117488"/>
                  <a:pt x="5464477" y="2301046"/>
                  <a:pt x="5308227" y="2274955"/>
                </a:cubicBezTo>
                <a:cubicBezTo>
                  <a:pt x="4986732" y="2334786"/>
                  <a:pt x="4976362" y="2221505"/>
                  <a:pt x="4661972" y="2274955"/>
                </a:cubicBezTo>
                <a:cubicBezTo>
                  <a:pt x="4347583" y="2328405"/>
                  <a:pt x="4363269" y="2264655"/>
                  <a:pt x="4163590" y="2274955"/>
                </a:cubicBezTo>
                <a:cubicBezTo>
                  <a:pt x="3963911" y="2285255"/>
                  <a:pt x="3825637" y="2265464"/>
                  <a:pt x="3714498" y="2274955"/>
                </a:cubicBezTo>
                <a:cubicBezTo>
                  <a:pt x="3603359" y="2284446"/>
                  <a:pt x="3392706" y="2217326"/>
                  <a:pt x="3166824" y="2274955"/>
                </a:cubicBezTo>
                <a:cubicBezTo>
                  <a:pt x="2940942" y="2332584"/>
                  <a:pt x="2821071" y="2261411"/>
                  <a:pt x="2717732" y="2274955"/>
                </a:cubicBezTo>
                <a:cubicBezTo>
                  <a:pt x="2614393" y="2288499"/>
                  <a:pt x="2479194" y="2272621"/>
                  <a:pt x="2317931" y="2274955"/>
                </a:cubicBezTo>
                <a:cubicBezTo>
                  <a:pt x="2156668" y="2277289"/>
                  <a:pt x="1938785" y="2270309"/>
                  <a:pt x="1819548" y="2274955"/>
                </a:cubicBezTo>
                <a:cubicBezTo>
                  <a:pt x="1700311" y="2279601"/>
                  <a:pt x="1603093" y="2234529"/>
                  <a:pt x="1419746" y="2274955"/>
                </a:cubicBezTo>
                <a:cubicBezTo>
                  <a:pt x="1236399" y="2315381"/>
                  <a:pt x="622409" y="2166778"/>
                  <a:pt x="379167" y="2274955"/>
                </a:cubicBezTo>
                <a:cubicBezTo>
                  <a:pt x="180657" y="2233705"/>
                  <a:pt x="19392" y="2133861"/>
                  <a:pt x="0" y="1895788"/>
                </a:cubicBezTo>
                <a:cubicBezTo>
                  <a:pt x="-9809" y="1762390"/>
                  <a:pt x="17920" y="1656926"/>
                  <a:pt x="0" y="1420580"/>
                </a:cubicBezTo>
                <a:cubicBezTo>
                  <a:pt x="-17920" y="1184234"/>
                  <a:pt x="30628" y="1049253"/>
                  <a:pt x="0" y="945372"/>
                </a:cubicBezTo>
                <a:cubicBezTo>
                  <a:pt x="-30628" y="841491"/>
                  <a:pt x="67594" y="539626"/>
                  <a:pt x="0" y="379167"/>
                </a:cubicBezTo>
                <a:close/>
              </a:path>
              <a:path w="5687394" h="2274955" stroke="0" extrusionOk="0">
                <a:moveTo>
                  <a:pt x="0" y="379167"/>
                </a:moveTo>
                <a:cubicBezTo>
                  <a:pt x="-24178" y="205807"/>
                  <a:pt x="129010" y="47284"/>
                  <a:pt x="379167" y="0"/>
                </a:cubicBezTo>
                <a:cubicBezTo>
                  <a:pt x="487204" y="-32836"/>
                  <a:pt x="711603" y="624"/>
                  <a:pt x="828259" y="0"/>
                </a:cubicBezTo>
                <a:cubicBezTo>
                  <a:pt x="944915" y="-624"/>
                  <a:pt x="1252108" y="46138"/>
                  <a:pt x="1425223" y="0"/>
                </a:cubicBezTo>
                <a:cubicBezTo>
                  <a:pt x="1598338" y="-46138"/>
                  <a:pt x="1762343" y="29313"/>
                  <a:pt x="1923606" y="0"/>
                </a:cubicBezTo>
                <a:cubicBezTo>
                  <a:pt x="2084869" y="-29313"/>
                  <a:pt x="2305196" y="13535"/>
                  <a:pt x="2421989" y="0"/>
                </a:cubicBezTo>
                <a:cubicBezTo>
                  <a:pt x="2538782" y="-13535"/>
                  <a:pt x="2888154" y="60297"/>
                  <a:pt x="3018952" y="0"/>
                </a:cubicBezTo>
                <a:cubicBezTo>
                  <a:pt x="3149750" y="-60297"/>
                  <a:pt x="3422678" y="28796"/>
                  <a:pt x="3615916" y="0"/>
                </a:cubicBezTo>
                <a:cubicBezTo>
                  <a:pt x="3809154" y="-28796"/>
                  <a:pt x="4123648" y="69441"/>
                  <a:pt x="4262171" y="0"/>
                </a:cubicBezTo>
                <a:cubicBezTo>
                  <a:pt x="4400695" y="-69441"/>
                  <a:pt x="4556522" y="34611"/>
                  <a:pt x="4760554" y="0"/>
                </a:cubicBezTo>
                <a:cubicBezTo>
                  <a:pt x="4964586" y="-34611"/>
                  <a:pt x="5068351" y="5215"/>
                  <a:pt x="5308227" y="0"/>
                </a:cubicBezTo>
                <a:cubicBezTo>
                  <a:pt x="5476349" y="13390"/>
                  <a:pt x="5659712" y="172343"/>
                  <a:pt x="5687394" y="379167"/>
                </a:cubicBezTo>
                <a:cubicBezTo>
                  <a:pt x="5711528" y="567830"/>
                  <a:pt x="5632384" y="646312"/>
                  <a:pt x="5687394" y="854375"/>
                </a:cubicBezTo>
                <a:cubicBezTo>
                  <a:pt x="5742404" y="1062438"/>
                  <a:pt x="5643874" y="1100984"/>
                  <a:pt x="5687394" y="1329583"/>
                </a:cubicBezTo>
                <a:cubicBezTo>
                  <a:pt x="5730914" y="1558182"/>
                  <a:pt x="5645016" y="1713357"/>
                  <a:pt x="5687394" y="1895788"/>
                </a:cubicBezTo>
                <a:cubicBezTo>
                  <a:pt x="5689750" y="2113056"/>
                  <a:pt x="5522302" y="2289716"/>
                  <a:pt x="5308227" y="2274955"/>
                </a:cubicBezTo>
                <a:cubicBezTo>
                  <a:pt x="5114287" y="2298400"/>
                  <a:pt x="4807525" y="2216202"/>
                  <a:pt x="4661972" y="2274955"/>
                </a:cubicBezTo>
                <a:cubicBezTo>
                  <a:pt x="4516420" y="2333708"/>
                  <a:pt x="4196376" y="2210064"/>
                  <a:pt x="4065009" y="2274955"/>
                </a:cubicBezTo>
                <a:cubicBezTo>
                  <a:pt x="3933642" y="2339846"/>
                  <a:pt x="3753233" y="2254677"/>
                  <a:pt x="3468045" y="2274955"/>
                </a:cubicBezTo>
                <a:cubicBezTo>
                  <a:pt x="3182857" y="2295233"/>
                  <a:pt x="3194554" y="2244401"/>
                  <a:pt x="3018952" y="2274955"/>
                </a:cubicBezTo>
                <a:cubicBezTo>
                  <a:pt x="2843350" y="2305509"/>
                  <a:pt x="2751461" y="2239920"/>
                  <a:pt x="2569860" y="2274955"/>
                </a:cubicBezTo>
                <a:cubicBezTo>
                  <a:pt x="2388259" y="2309990"/>
                  <a:pt x="2213773" y="2242695"/>
                  <a:pt x="2120768" y="2274955"/>
                </a:cubicBezTo>
                <a:cubicBezTo>
                  <a:pt x="2027763" y="2307215"/>
                  <a:pt x="1727622" y="2242360"/>
                  <a:pt x="1573095" y="2274955"/>
                </a:cubicBezTo>
                <a:cubicBezTo>
                  <a:pt x="1418568" y="2307550"/>
                  <a:pt x="1262901" y="2257079"/>
                  <a:pt x="1173293" y="2274955"/>
                </a:cubicBezTo>
                <a:cubicBezTo>
                  <a:pt x="1083685" y="2292831"/>
                  <a:pt x="755887" y="2203740"/>
                  <a:pt x="379167" y="2274955"/>
                </a:cubicBezTo>
                <a:cubicBezTo>
                  <a:pt x="163556" y="2293155"/>
                  <a:pt x="-13344" y="2132986"/>
                  <a:pt x="0" y="1895788"/>
                </a:cubicBezTo>
                <a:cubicBezTo>
                  <a:pt x="-20035" y="1738665"/>
                  <a:pt x="21880" y="1626821"/>
                  <a:pt x="0" y="1435746"/>
                </a:cubicBezTo>
                <a:cubicBezTo>
                  <a:pt x="-21880" y="1244671"/>
                  <a:pt x="10223" y="1112645"/>
                  <a:pt x="0" y="899874"/>
                </a:cubicBezTo>
                <a:cubicBezTo>
                  <a:pt x="-10223" y="687103"/>
                  <a:pt x="41469" y="570805"/>
                  <a:pt x="0" y="379167"/>
                </a:cubicBezTo>
                <a:close/>
              </a:path>
            </a:pathLst>
          </a:custGeom>
          <a:ln cap="rnd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16951723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3E3A896-6541-0307-89BE-AB9E73A36AF6}"/>
              </a:ext>
            </a:extLst>
          </p:cNvPr>
          <p:cNvSpPr txBox="1">
            <a:spLocks/>
          </p:cNvSpPr>
          <p:nvPr/>
        </p:nvSpPr>
        <p:spPr>
          <a:xfrm>
            <a:off x="7512975" y="-190660"/>
            <a:ext cx="4647180" cy="2704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rgbClr val="FFFFFF"/>
                </a:solidFill>
                <a:latin typeface="Arial Black" panose="020B0A04020102020204" pitchFamily="34" charset="0"/>
              </a:rPr>
              <a:t>Приложение для коррекции ОСАНКИ</a:t>
            </a:r>
            <a:endParaRPr lang="en-US" sz="20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77F69DC4-3214-B6E5-6B1A-4789F3D57CFA}"/>
              </a:ext>
            </a:extLst>
          </p:cNvPr>
          <p:cNvSpPr/>
          <p:nvPr/>
        </p:nvSpPr>
        <p:spPr>
          <a:xfrm>
            <a:off x="7380288" y="-1992992"/>
            <a:ext cx="4948518" cy="4565090"/>
          </a:xfrm>
          <a:prstGeom prst="flowChartConnector">
            <a:avLst/>
          </a:prstGeom>
          <a:noFill/>
          <a:ln w="76200">
            <a:solidFill>
              <a:srgbClr val="C0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DB07A-43E9-2F7C-1380-6C7895AF8665}"/>
              </a:ext>
            </a:extLst>
          </p:cNvPr>
          <p:cNvSpPr txBox="1">
            <a:spLocks/>
          </p:cNvSpPr>
          <p:nvPr/>
        </p:nvSpPr>
        <p:spPr>
          <a:xfrm>
            <a:off x="29945" y="2720811"/>
            <a:ext cx="7483030" cy="164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ПРИЛОЖЕНИЕ, </a:t>
            </a:r>
          </a:p>
          <a:p>
            <a:pPr algn="ctr"/>
            <a:r>
              <a:rPr lang="ru-RU" sz="4000" b="1" dirty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которое решит проблему </a:t>
            </a:r>
            <a:endParaRPr lang="en-US" sz="2400" b="1" dirty="0"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241B431-B6FF-140D-4E1B-3DE8952A3B10}"/>
              </a:ext>
            </a:extLst>
          </p:cNvPr>
          <p:cNvSpPr txBox="1">
            <a:spLocks/>
          </p:cNvSpPr>
          <p:nvPr/>
        </p:nvSpPr>
        <p:spPr>
          <a:xfrm>
            <a:off x="481703" y="4698759"/>
            <a:ext cx="6611110" cy="164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rgbClr val="FFFFFF"/>
                </a:solidFill>
                <a:latin typeface="Arial Black" panose="020B0A04020102020204" pitchFamily="34" charset="0"/>
              </a:rPr>
              <a:t>Просто установите его на ваш </a:t>
            </a:r>
            <a:r>
              <a:rPr lang="ru-RU" b="1" dirty="0">
                <a:solidFill>
                  <a:srgbClr val="FFFFFF"/>
                </a:solidFill>
                <a:latin typeface="Arial Black" panose="020B0A04020102020204" pitchFamily="34" charset="0"/>
              </a:rPr>
              <a:t>компьютер</a:t>
            </a:r>
            <a:r>
              <a:rPr lang="ru-RU" sz="4000" b="1" dirty="0">
                <a:solidFill>
                  <a:srgbClr val="FFFFFF"/>
                </a:solidFill>
                <a:latin typeface="Arial Black" panose="020B0A04020102020204" pitchFamily="34" charset="0"/>
              </a:rPr>
              <a:t>!!!</a:t>
            </a:r>
            <a:endParaRPr lang="en-US" sz="24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Рисунок 9" descr="Изображение выглядит как мультфильм, графическая вставка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19BDAC7-45D2-F9D7-55FA-CD3A984351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288" y="2572098"/>
            <a:ext cx="4661043" cy="4661043"/>
          </a:xfrm>
          <a:prstGeom prst="teardrop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1712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E346D31-21F8-B035-ED5A-2FC1998F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64" y="185550"/>
            <a:ext cx="2942716" cy="1177085"/>
          </a:xfrm>
          <a:custGeom>
            <a:avLst/>
            <a:gdLst>
              <a:gd name="connsiteX0" fmla="*/ 0 w 2942716"/>
              <a:gd name="connsiteY0" fmla="*/ 196185 h 1177085"/>
              <a:gd name="connsiteX1" fmla="*/ 196185 w 2942716"/>
              <a:gd name="connsiteY1" fmla="*/ 0 h 1177085"/>
              <a:gd name="connsiteX2" fmla="*/ 731758 w 2942716"/>
              <a:gd name="connsiteY2" fmla="*/ 0 h 1177085"/>
              <a:gd name="connsiteX3" fmla="*/ 1165316 w 2942716"/>
              <a:gd name="connsiteY3" fmla="*/ 0 h 1177085"/>
              <a:gd name="connsiteX4" fmla="*/ 1649882 w 2942716"/>
              <a:gd name="connsiteY4" fmla="*/ 0 h 1177085"/>
              <a:gd name="connsiteX5" fmla="*/ 2134448 w 2942716"/>
              <a:gd name="connsiteY5" fmla="*/ 0 h 1177085"/>
              <a:gd name="connsiteX6" fmla="*/ 2746531 w 2942716"/>
              <a:gd name="connsiteY6" fmla="*/ 0 h 1177085"/>
              <a:gd name="connsiteX7" fmla="*/ 2942716 w 2942716"/>
              <a:gd name="connsiteY7" fmla="*/ 196185 h 1177085"/>
              <a:gd name="connsiteX8" fmla="*/ 2942716 w 2942716"/>
              <a:gd name="connsiteY8" fmla="*/ 596390 h 1177085"/>
              <a:gd name="connsiteX9" fmla="*/ 2942716 w 2942716"/>
              <a:gd name="connsiteY9" fmla="*/ 980900 h 1177085"/>
              <a:gd name="connsiteX10" fmla="*/ 2746531 w 2942716"/>
              <a:gd name="connsiteY10" fmla="*/ 1177085 h 1177085"/>
              <a:gd name="connsiteX11" fmla="*/ 2261965 w 2942716"/>
              <a:gd name="connsiteY11" fmla="*/ 1177085 h 1177085"/>
              <a:gd name="connsiteX12" fmla="*/ 1700889 w 2942716"/>
              <a:gd name="connsiteY12" fmla="*/ 1177085 h 1177085"/>
              <a:gd name="connsiteX13" fmla="*/ 1165316 w 2942716"/>
              <a:gd name="connsiteY13" fmla="*/ 1177085 h 1177085"/>
              <a:gd name="connsiteX14" fmla="*/ 680751 w 2942716"/>
              <a:gd name="connsiteY14" fmla="*/ 1177085 h 1177085"/>
              <a:gd name="connsiteX15" fmla="*/ 196185 w 2942716"/>
              <a:gd name="connsiteY15" fmla="*/ 1177085 h 1177085"/>
              <a:gd name="connsiteX16" fmla="*/ 0 w 2942716"/>
              <a:gd name="connsiteY16" fmla="*/ 980900 h 1177085"/>
              <a:gd name="connsiteX17" fmla="*/ 0 w 2942716"/>
              <a:gd name="connsiteY17" fmla="*/ 572848 h 1177085"/>
              <a:gd name="connsiteX18" fmla="*/ 0 w 2942716"/>
              <a:gd name="connsiteY18" fmla="*/ 196185 h 117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2716" h="1177085" fill="none" extrusionOk="0">
                <a:moveTo>
                  <a:pt x="0" y="196185"/>
                </a:moveTo>
                <a:cubicBezTo>
                  <a:pt x="-2925" y="82815"/>
                  <a:pt x="94595" y="30248"/>
                  <a:pt x="196185" y="0"/>
                </a:cubicBezTo>
                <a:cubicBezTo>
                  <a:pt x="442805" y="-36269"/>
                  <a:pt x="543429" y="29509"/>
                  <a:pt x="731758" y="0"/>
                </a:cubicBezTo>
                <a:cubicBezTo>
                  <a:pt x="920087" y="-29509"/>
                  <a:pt x="1035417" y="34244"/>
                  <a:pt x="1165316" y="0"/>
                </a:cubicBezTo>
                <a:cubicBezTo>
                  <a:pt x="1295215" y="-34244"/>
                  <a:pt x="1453288" y="57315"/>
                  <a:pt x="1649882" y="0"/>
                </a:cubicBezTo>
                <a:cubicBezTo>
                  <a:pt x="1846476" y="-57315"/>
                  <a:pt x="1938581" y="57707"/>
                  <a:pt x="2134448" y="0"/>
                </a:cubicBezTo>
                <a:cubicBezTo>
                  <a:pt x="2330315" y="-57707"/>
                  <a:pt x="2577516" y="58618"/>
                  <a:pt x="2746531" y="0"/>
                </a:cubicBezTo>
                <a:cubicBezTo>
                  <a:pt x="2877032" y="-4255"/>
                  <a:pt x="2938014" y="63478"/>
                  <a:pt x="2942716" y="196185"/>
                </a:cubicBezTo>
                <a:cubicBezTo>
                  <a:pt x="2983945" y="281049"/>
                  <a:pt x="2934968" y="450440"/>
                  <a:pt x="2942716" y="596390"/>
                </a:cubicBezTo>
                <a:cubicBezTo>
                  <a:pt x="2950464" y="742341"/>
                  <a:pt x="2939906" y="844885"/>
                  <a:pt x="2942716" y="980900"/>
                </a:cubicBezTo>
                <a:cubicBezTo>
                  <a:pt x="2961225" y="1086396"/>
                  <a:pt x="2854262" y="1180574"/>
                  <a:pt x="2746531" y="1177085"/>
                </a:cubicBezTo>
                <a:cubicBezTo>
                  <a:pt x="2565965" y="1220240"/>
                  <a:pt x="2490291" y="1174826"/>
                  <a:pt x="2261965" y="1177085"/>
                </a:cubicBezTo>
                <a:cubicBezTo>
                  <a:pt x="2033639" y="1179344"/>
                  <a:pt x="1861256" y="1133896"/>
                  <a:pt x="1700889" y="1177085"/>
                </a:cubicBezTo>
                <a:cubicBezTo>
                  <a:pt x="1540522" y="1220274"/>
                  <a:pt x="1319561" y="1138338"/>
                  <a:pt x="1165316" y="1177085"/>
                </a:cubicBezTo>
                <a:cubicBezTo>
                  <a:pt x="1011071" y="1215832"/>
                  <a:pt x="921477" y="1159591"/>
                  <a:pt x="680751" y="1177085"/>
                </a:cubicBezTo>
                <a:cubicBezTo>
                  <a:pt x="440026" y="1194579"/>
                  <a:pt x="342250" y="1143921"/>
                  <a:pt x="196185" y="1177085"/>
                </a:cubicBezTo>
                <a:cubicBezTo>
                  <a:pt x="85620" y="1166326"/>
                  <a:pt x="5056" y="1094563"/>
                  <a:pt x="0" y="980900"/>
                </a:cubicBezTo>
                <a:cubicBezTo>
                  <a:pt x="-45896" y="803710"/>
                  <a:pt x="29091" y="776656"/>
                  <a:pt x="0" y="572848"/>
                </a:cubicBezTo>
                <a:cubicBezTo>
                  <a:pt x="-29091" y="369040"/>
                  <a:pt x="12702" y="285293"/>
                  <a:pt x="0" y="196185"/>
                </a:cubicBezTo>
                <a:close/>
              </a:path>
              <a:path w="2942716" h="1177085" stroke="0" extrusionOk="0">
                <a:moveTo>
                  <a:pt x="0" y="196185"/>
                </a:moveTo>
                <a:cubicBezTo>
                  <a:pt x="-6508" y="97539"/>
                  <a:pt x="76079" y="13641"/>
                  <a:pt x="196185" y="0"/>
                </a:cubicBezTo>
                <a:cubicBezTo>
                  <a:pt x="393966" y="-20208"/>
                  <a:pt x="473884" y="10015"/>
                  <a:pt x="655247" y="0"/>
                </a:cubicBezTo>
                <a:cubicBezTo>
                  <a:pt x="836610" y="-10015"/>
                  <a:pt x="978782" y="55856"/>
                  <a:pt x="1190820" y="0"/>
                </a:cubicBezTo>
                <a:cubicBezTo>
                  <a:pt x="1402858" y="-55856"/>
                  <a:pt x="1443299" y="30330"/>
                  <a:pt x="1675386" y="0"/>
                </a:cubicBezTo>
                <a:cubicBezTo>
                  <a:pt x="1907473" y="-30330"/>
                  <a:pt x="2053461" y="31596"/>
                  <a:pt x="2159951" y="0"/>
                </a:cubicBezTo>
                <a:cubicBezTo>
                  <a:pt x="2266441" y="-31596"/>
                  <a:pt x="2455541" y="38757"/>
                  <a:pt x="2746531" y="0"/>
                </a:cubicBezTo>
                <a:cubicBezTo>
                  <a:pt x="2866417" y="28805"/>
                  <a:pt x="2940570" y="78813"/>
                  <a:pt x="2942716" y="196185"/>
                </a:cubicBezTo>
                <a:cubicBezTo>
                  <a:pt x="2975662" y="284933"/>
                  <a:pt x="2938527" y="389734"/>
                  <a:pt x="2942716" y="565001"/>
                </a:cubicBezTo>
                <a:cubicBezTo>
                  <a:pt x="2946905" y="740268"/>
                  <a:pt x="2902154" y="860003"/>
                  <a:pt x="2942716" y="980900"/>
                </a:cubicBezTo>
                <a:cubicBezTo>
                  <a:pt x="2913322" y="1098783"/>
                  <a:pt x="2826318" y="1179751"/>
                  <a:pt x="2746531" y="1177085"/>
                </a:cubicBezTo>
                <a:cubicBezTo>
                  <a:pt x="2580642" y="1221113"/>
                  <a:pt x="2404534" y="1145833"/>
                  <a:pt x="2287469" y="1177085"/>
                </a:cubicBezTo>
                <a:cubicBezTo>
                  <a:pt x="2170404" y="1208337"/>
                  <a:pt x="1948776" y="1169732"/>
                  <a:pt x="1828406" y="1177085"/>
                </a:cubicBezTo>
                <a:cubicBezTo>
                  <a:pt x="1708036" y="1184438"/>
                  <a:pt x="1541310" y="1143152"/>
                  <a:pt x="1369344" y="1177085"/>
                </a:cubicBezTo>
                <a:cubicBezTo>
                  <a:pt x="1197378" y="1211018"/>
                  <a:pt x="1038756" y="1149300"/>
                  <a:pt x="884778" y="1177085"/>
                </a:cubicBezTo>
                <a:cubicBezTo>
                  <a:pt x="730800" y="1204870"/>
                  <a:pt x="381689" y="1149023"/>
                  <a:pt x="196185" y="1177085"/>
                </a:cubicBezTo>
                <a:cubicBezTo>
                  <a:pt x="97232" y="1191004"/>
                  <a:pt x="6595" y="1085315"/>
                  <a:pt x="0" y="980900"/>
                </a:cubicBezTo>
                <a:cubicBezTo>
                  <a:pt x="-120" y="889993"/>
                  <a:pt x="17870" y="758022"/>
                  <a:pt x="0" y="580695"/>
                </a:cubicBezTo>
                <a:cubicBezTo>
                  <a:pt x="-17870" y="403369"/>
                  <a:pt x="32184" y="281615"/>
                  <a:pt x="0" y="196185"/>
                </a:cubicBezTo>
                <a:close/>
              </a:path>
            </a:pathLst>
          </a:custGeom>
          <a:ln cap="rnd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16951723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Рисунок 9" descr="Изображение выглядит как мультфильм, графическая вставка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19BDAC7-45D2-F9D7-55FA-CD3A984351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1053" y="5509290"/>
            <a:ext cx="2950161" cy="2950161"/>
          </a:xfrm>
          <a:prstGeom prst="teardrop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5" name="Рисунок 24" descr="Изображение выглядит как круг&#10;&#10;Автоматически созданное описание">
            <a:extLst>
              <a:ext uri="{FF2B5EF4-FFF2-40B4-BE49-F238E27FC236}">
                <a16:creationId xmlns:a16="http://schemas.microsoft.com/office/drawing/2014/main" id="{6553BFAF-B550-11AD-AE1E-6EFBC304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433" y="0"/>
            <a:ext cx="1477828" cy="1477828"/>
          </a:xfrm>
          <a:prstGeom prst="teardrop">
            <a:avLst/>
          </a:prstGeom>
        </p:spPr>
      </p:pic>
      <p:sp>
        <p:nvSpPr>
          <p:cNvPr id="27" name="Google Shape;318;p16">
            <a:extLst>
              <a:ext uri="{FF2B5EF4-FFF2-40B4-BE49-F238E27FC236}">
                <a16:creationId xmlns:a16="http://schemas.microsoft.com/office/drawing/2014/main" id="{82AA92BE-9633-D254-5736-193106FD1136}"/>
              </a:ext>
            </a:extLst>
          </p:cNvPr>
          <p:cNvSpPr txBox="1"/>
          <p:nvPr/>
        </p:nvSpPr>
        <p:spPr>
          <a:xfrm>
            <a:off x="661844" y="1797527"/>
            <a:ext cx="4413774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3200" b="1" i="0" u="none" strike="noStrike" cap="none" dirty="0" err="1">
                <a:solidFill>
                  <a:schemeClr val="bg1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Цель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проекта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:</a:t>
            </a:r>
            <a:r>
              <a:rPr lang="ru-RU" sz="3200" b="1" i="0" u="none" strike="noStrike" cap="none" dirty="0">
                <a:solidFill>
                  <a:schemeClr val="bg1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457200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 panose="020B0604020202020204" pitchFamily="34" charset="0"/>
              <a:buChar char="•"/>
            </a:pPr>
            <a:r>
              <a:rPr lang="ru-RU" sz="3200" b="1" i="0" u="none" strike="noStrike" cap="none" dirty="0">
                <a:solidFill>
                  <a:schemeClr val="bg1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Создать Приложение для отслеживания изменений в осанке</a:t>
            </a:r>
            <a:endParaRPr sz="3200" b="0" i="0" u="none" strike="noStrike" cap="none" dirty="0">
              <a:solidFill>
                <a:schemeClr val="bg1"/>
              </a:solidFill>
              <a:latin typeface="Arial Black" panose="020B0A04020102020204" pitchFamily="34" charset="0"/>
              <a:sym typeface="Arial"/>
            </a:endParaRPr>
          </a:p>
        </p:txBody>
      </p:sp>
      <p:sp>
        <p:nvSpPr>
          <p:cNvPr id="28" name="Блок-схема: знак завершения 27">
            <a:extLst>
              <a:ext uri="{FF2B5EF4-FFF2-40B4-BE49-F238E27FC236}">
                <a16:creationId xmlns:a16="http://schemas.microsoft.com/office/drawing/2014/main" id="{97B78931-E348-9FBD-18E4-3DAB6507F6D1}"/>
              </a:ext>
            </a:extLst>
          </p:cNvPr>
          <p:cNvSpPr/>
          <p:nvPr/>
        </p:nvSpPr>
        <p:spPr>
          <a:xfrm>
            <a:off x="304070" y="1562992"/>
            <a:ext cx="5369138" cy="5295008"/>
          </a:xfrm>
          <a:prstGeom prst="flowChartTerminator">
            <a:avLst/>
          </a:prstGeom>
          <a:noFill/>
          <a:ln>
            <a:solidFill>
              <a:srgbClr val="C0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знак завершения 30">
            <a:extLst>
              <a:ext uri="{FF2B5EF4-FFF2-40B4-BE49-F238E27FC236}">
                <a16:creationId xmlns:a16="http://schemas.microsoft.com/office/drawing/2014/main" id="{2579CF9A-BA5A-F5D7-C391-D950666FF50B}"/>
              </a:ext>
            </a:extLst>
          </p:cNvPr>
          <p:cNvSpPr/>
          <p:nvPr/>
        </p:nvSpPr>
        <p:spPr>
          <a:xfrm>
            <a:off x="6151333" y="1396481"/>
            <a:ext cx="5543935" cy="5295008"/>
          </a:xfrm>
          <a:prstGeom prst="flowChartTerminator">
            <a:avLst/>
          </a:prstGeom>
          <a:noFill/>
          <a:ln>
            <a:solidFill>
              <a:srgbClr val="C0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Google Shape;318;p16">
            <a:extLst>
              <a:ext uri="{FF2B5EF4-FFF2-40B4-BE49-F238E27FC236}">
                <a16:creationId xmlns:a16="http://schemas.microsoft.com/office/drawing/2014/main" id="{7A155206-F06E-2BA4-DA9A-DD6F6AB6E12F}"/>
              </a:ext>
            </a:extLst>
          </p:cNvPr>
          <p:cNvSpPr txBox="1"/>
          <p:nvPr/>
        </p:nvSpPr>
        <p:spPr>
          <a:xfrm>
            <a:off x="6552904" y="1631017"/>
            <a:ext cx="4676329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25"/>
              </a:lnSpc>
              <a:buClr>
                <a:srgbClr val="000000"/>
              </a:buClr>
              <a:buSzPts val="1599"/>
            </a:pPr>
            <a:r>
              <a:rPr lang="ru-RU" sz="3200" b="1" dirty="0">
                <a:solidFill>
                  <a:schemeClr val="bg1"/>
                </a:solidFill>
                <a:latin typeface="Arial Black" panose="020B0A04020102020204" pitchFamily="34" charset="0"/>
                <a:sym typeface="Montserrat"/>
              </a:rPr>
              <a:t>З</a:t>
            </a:r>
            <a:r>
              <a:rPr lang="en-US" sz="3200" b="1" dirty="0" err="1">
                <a:solidFill>
                  <a:schemeClr val="bg1"/>
                </a:solidFill>
                <a:latin typeface="Arial Black" panose="020B0A04020102020204" pitchFamily="34" charset="0"/>
                <a:sym typeface="Montserrat"/>
              </a:rPr>
              <a:t>адачи</a:t>
            </a: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sym typeface="Montserra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rial Black" panose="020B0A04020102020204" pitchFamily="34" charset="0"/>
                <a:sym typeface="Montserrat"/>
              </a:rPr>
              <a:t>проекта</a:t>
            </a: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sym typeface="Montserrat"/>
              </a:rPr>
              <a:t>:</a:t>
            </a:r>
            <a:r>
              <a:rPr lang="ru-RU" sz="3200" b="1" dirty="0">
                <a:solidFill>
                  <a:schemeClr val="bg1"/>
                </a:solidFill>
                <a:latin typeface="Arial Black" panose="020B0A04020102020204" pitchFamily="34" charset="0"/>
                <a:sym typeface="Montserrat"/>
              </a:rPr>
              <a:t> </a:t>
            </a:r>
          </a:p>
          <a:p>
            <a:pPr marL="457200" marR="0" lvl="0" indent="-457200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 panose="020B0604020202020204" pitchFamily="34" charset="0"/>
              <a:buChar char="•"/>
            </a:pPr>
            <a:endParaRPr lang="ru-RU" sz="3200" b="1" i="0" u="none" strike="noStrike" cap="none" dirty="0">
              <a:solidFill>
                <a:schemeClr val="bg1"/>
              </a:solidFill>
              <a:latin typeface="Arial Black" panose="020B0A04020102020204" pitchFamily="34" charset="0"/>
              <a:ea typeface="Montserrat"/>
              <a:cs typeface="Montserrat"/>
              <a:sym typeface="Montserrat"/>
            </a:endParaRPr>
          </a:p>
          <a:p>
            <a:pPr marL="457200" marR="0" lvl="0" indent="-45720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 panose="020B0604020202020204" pitchFamily="34" charset="0"/>
              <a:buChar char="•"/>
            </a:pPr>
            <a:r>
              <a:rPr lang="ru-RU" sz="3200" b="1" i="0" u="none" strike="noStrike" cap="none" dirty="0">
                <a:solidFill>
                  <a:schemeClr val="bg1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* Простота в использовании</a:t>
            </a:r>
          </a:p>
          <a:p>
            <a:pPr marL="457200" marR="0" lvl="0" indent="-457200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 panose="020B0604020202020204" pitchFamily="34" charset="0"/>
              <a:buChar char="•"/>
            </a:pPr>
            <a:endParaRPr lang="ru-RU" sz="3200" b="1" i="0" u="none" strike="noStrike" cap="none" dirty="0">
              <a:solidFill>
                <a:schemeClr val="bg1"/>
              </a:solidFill>
              <a:latin typeface="Arial Black" panose="020B0A04020102020204" pitchFamily="34" charset="0"/>
              <a:ea typeface="Montserrat"/>
              <a:cs typeface="Montserrat"/>
              <a:sym typeface="Montserrat"/>
            </a:endParaRPr>
          </a:p>
          <a:p>
            <a:pPr marL="457200" marR="0" lvl="0" indent="-45720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bg1"/>
                </a:solidFill>
                <a:latin typeface="Arial Black" panose="020B0A04020102020204" pitchFamily="34" charset="0"/>
                <a:sym typeface="Montserrat"/>
              </a:rPr>
              <a:t>*    Поощрение пользователя</a:t>
            </a:r>
            <a:endParaRPr sz="3200" b="0" i="0" u="none" strike="noStrike" cap="none" dirty="0">
              <a:solidFill>
                <a:schemeClr val="bg1"/>
              </a:solidFill>
              <a:latin typeface="Arial Black" panose="020B0A04020102020204" pitchFamily="34" charset="0"/>
              <a:sym typeface="Arial"/>
            </a:endParaRPr>
          </a:p>
        </p:txBody>
      </p:sp>
      <p:pic>
        <p:nvPicPr>
          <p:cNvPr id="34" name="Рисунок 33" descr="Банан контур">
            <a:extLst>
              <a:ext uri="{FF2B5EF4-FFF2-40B4-BE49-F238E27FC236}">
                <a16:creationId xmlns:a16="http://schemas.microsoft.com/office/drawing/2014/main" id="{99A296CD-02AC-8F71-2BA5-A24C8DDD32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1153" y="4280982"/>
            <a:ext cx="1473857" cy="14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4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E346D31-21F8-B035-ED5A-2FC1998F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64" y="185550"/>
            <a:ext cx="2942716" cy="1177085"/>
          </a:xfrm>
          <a:custGeom>
            <a:avLst/>
            <a:gdLst>
              <a:gd name="connsiteX0" fmla="*/ 0 w 2942716"/>
              <a:gd name="connsiteY0" fmla="*/ 196185 h 1177085"/>
              <a:gd name="connsiteX1" fmla="*/ 196185 w 2942716"/>
              <a:gd name="connsiteY1" fmla="*/ 0 h 1177085"/>
              <a:gd name="connsiteX2" fmla="*/ 731758 w 2942716"/>
              <a:gd name="connsiteY2" fmla="*/ 0 h 1177085"/>
              <a:gd name="connsiteX3" fmla="*/ 1165316 w 2942716"/>
              <a:gd name="connsiteY3" fmla="*/ 0 h 1177085"/>
              <a:gd name="connsiteX4" fmla="*/ 1649882 w 2942716"/>
              <a:gd name="connsiteY4" fmla="*/ 0 h 1177085"/>
              <a:gd name="connsiteX5" fmla="*/ 2134448 w 2942716"/>
              <a:gd name="connsiteY5" fmla="*/ 0 h 1177085"/>
              <a:gd name="connsiteX6" fmla="*/ 2746531 w 2942716"/>
              <a:gd name="connsiteY6" fmla="*/ 0 h 1177085"/>
              <a:gd name="connsiteX7" fmla="*/ 2942716 w 2942716"/>
              <a:gd name="connsiteY7" fmla="*/ 196185 h 1177085"/>
              <a:gd name="connsiteX8" fmla="*/ 2942716 w 2942716"/>
              <a:gd name="connsiteY8" fmla="*/ 596390 h 1177085"/>
              <a:gd name="connsiteX9" fmla="*/ 2942716 w 2942716"/>
              <a:gd name="connsiteY9" fmla="*/ 980900 h 1177085"/>
              <a:gd name="connsiteX10" fmla="*/ 2746531 w 2942716"/>
              <a:gd name="connsiteY10" fmla="*/ 1177085 h 1177085"/>
              <a:gd name="connsiteX11" fmla="*/ 2261965 w 2942716"/>
              <a:gd name="connsiteY11" fmla="*/ 1177085 h 1177085"/>
              <a:gd name="connsiteX12" fmla="*/ 1700889 w 2942716"/>
              <a:gd name="connsiteY12" fmla="*/ 1177085 h 1177085"/>
              <a:gd name="connsiteX13" fmla="*/ 1165316 w 2942716"/>
              <a:gd name="connsiteY13" fmla="*/ 1177085 h 1177085"/>
              <a:gd name="connsiteX14" fmla="*/ 680751 w 2942716"/>
              <a:gd name="connsiteY14" fmla="*/ 1177085 h 1177085"/>
              <a:gd name="connsiteX15" fmla="*/ 196185 w 2942716"/>
              <a:gd name="connsiteY15" fmla="*/ 1177085 h 1177085"/>
              <a:gd name="connsiteX16" fmla="*/ 0 w 2942716"/>
              <a:gd name="connsiteY16" fmla="*/ 980900 h 1177085"/>
              <a:gd name="connsiteX17" fmla="*/ 0 w 2942716"/>
              <a:gd name="connsiteY17" fmla="*/ 572848 h 1177085"/>
              <a:gd name="connsiteX18" fmla="*/ 0 w 2942716"/>
              <a:gd name="connsiteY18" fmla="*/ 196185 h 117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2716" h="1177085" fill="none" extrusionOk="0">
                <a:moveTo>
                  <a:pt x="0" y="196185"/>
                </a:moveTo>
                <a:cubicBezTo>
                  <a:pt x="-2925" y="82815"/>
                  <a:pt x="94595" y="30248"/>
                  <a:pt x="196185" y="0"/>
                </a:cubicBezTo>
                <a:cubicBezTo>
                  <a:pt x="442805" y="-36269"/>
                  <a:pt x="543429" y="29509"/>
                  <a:pt x="731758" y="0"/>
                </a:cubicBezTo>
                <a:cubicBezTo>
                  <a:pt x="920087" y="-29509"/>
                  <a:pt x="1035417" y="34244"/>
                  <a:pt x="1165316" y="0"/>
                </a:cubicBezTo>
                <a:cubicBezTo>
                  <a:pt x="1295215" y="-34244"/>
                  <a:pt x="1453288" y="57315"/>
                  <a:pt x="1649882" y="0"/>
                </a:cubicBezTo>
                <a:cubicBezTo>
                  <a:pt x="1846476" y="-57315"/>
                  <a:pt x="1938581" y="57707"/>
                  <a:pt x="2134448" y="0"/>
                </a:cubicBezTo>
                <a:cubicBezTo>
                  <a:pt x="2330315" y="-57707"/>
                  <a:pt x="2577516" y="58618"/>
                  <a:pt x="2746531" y="0"/>
                </a:cubicBezTo>
                <a:cubicBezTo>
                  <a:pt x="2877032" y="-4255"/>
                  <a:pt x="2938014" y="63478"/>
                  <a:pt x="2942716" y="196185"/>
                </a:cubicBezTo>
                <a:cubicBezTo>
                  <a:pt x="2983945" y="281049"/>
                  <a:pt x="2934968" y="450440"/>
                  <a:pt x="2942716" y="596390"/>
                </a:cubicBezTo>
                <a:cubicBezTo>
                  <a:pt x="2950464" y="742341"/>
                  <a:pt x="2939906" y="844885"/>
                  <a:pt x="2942716" y="980900"/>
                </a:cubicBezTo>
                <a:cubicBezTo>
                  <a:pt x="2961225" y="1086396"/>
                  <a:pt x="2854262" y="1180574"/>
                  <a:pt x="2746531" y="1177085"/>
                </a:cubicBezTo>
                <a:cubicBezTo>
                  <a:pt x="2565965" y="1220240"/>
                  <a:pt x="2490291" y="1174826"/>
                  <a:pt x="2261965" y="1177085"/>
                </a:cubicBezTo>
                <a:cubicBezTo>
                  <a:pt x="2033639" y="1179344"/>
                  <a:pt x="1861256" y="1133896"/>
                  <a:pt x="1700889" y="1177085"/>
                </a:cubicBezTo>
                <a:cubicBezTo>
                  <a:pt x="1540522" y="1220274"/>
                  <a:pt x="1319561" y="1138338"/>
                  <a:pt x="1165316" y="1177085"/>
                </a:cubicBezTo>
                <a:cubicBezTo>
                  <a:pt x="1011071" y="1215832"/>
                  <a:pt x="921477" y="1159591"/>
                  <a:pt x="680751" y="1177085"/>
                </a:cubicBezTo>
                <a:cubicBezTo>
                  <a:pt x="440026" y="1194579"/>
                  <a:pt x="342250" y="1143921"/>
                  <a:pt x="196185" y="1177085"/>
                </a:cubicBezTo>
                <a:cubicBezTo>
                  <a:pt x="85620" y="1166326"/>
                  <a:pt x="5056" y="1094563"/>
                  <a:pt x="0" y="980900"/>
                </a:cubicBezTo>
                <a:cubicBezTo>
                  <a:pt x="-45896" y="803710"/>
                  <a:pt x="29091" y="776656"/>
                  <a:pt x="0" y="572848"/>
                </a:cubicBezTo>
                <a:cubicBezTo>
                  <a:pt x="-29091" y="369040"/>
                  <a:pt x="12702" y="285293"/>
                  <a:pt x="0" y="196185"/>
                </a:cubicBezTo>
                <a:close/>
              </a:path>
              <a:path w="2942716" h="1177085" stroke="0" extrusionOk="0">
                <a:moveTo>
                  <a:pt x="0" y="196185"/>
                </a:moveTo>
                <a:cubicBezTo>
                  <a:pt x="-6508" y="97539"/>
                  <a:pt x="76079" y="13641"/>
                  <a:pt x="196185" y="0"/>
                </a:cubicBezTo>
                <a:cubicBezTo>
                  <a:pt x="393966" y="-20208"/>
                  <a:pt x="473884" y="10015"/>
                  <a:pt x="655247" y="0"/>
                </a:cubicBezTo>
                <a:cubicBezTo>
                  <a:pt x="836610" y="-10015"/>
                  <a:pt x="978782" y="55856"/>
                  <a:pt x="1190820" y="0"/>
                </a:cubicBezTo>
                <a:cubicBezTo>
                  <a:pt x="1402858" y="-55856"/>
                  <a:pt x="1443299" y="30330"/>
                  <a:pt x="1675386" y="0"/>
                </a:cubicBezTo>
                <a:cubicBezTo>
                  <a:pt x="1907473" y="-30330"/>
                  <a:pt x="2053461" y="31596"/>
                  <a:pt x="2159951" y="0"/>
                </a:cubicBezTo>
                <a:cubicBezTo>
                  <a:pt x="2266441" y="-31596"/>
                  <a:pt x="2455541" y="38757"/>
                  <a:pt x="2746531" y="0"/>
                </a:cubicBezTo>
                <a:cubicBezTo>
                  <a:pt x="2866417" y="28805"/>
                  <a:pt x="2940570" y="78813"/>
                  <a:pt x="2942716" y="196185"/>
                </a:cubicBezTo>
                <a:cubicBezTo>
                  <a:pt x="2975662" y="284933"/>
                  <a:pt x="2938527" y="389734"/>
                  <a:pt x="2942716" y="565001"/>
                </a:cubicBezTo>
                <a:cubicBezTo>
                  <a:pt x="2946905" y="740268"/>
                  <a:pt x="2902154" y="860003"/>
                  <a:pt x="2942716" y="980900"/>
                </a:cubicBezTo>
                <a:cubicBezTo>
                  <a:pt x="2913322" y="1098783"/>
                  <a:pt x="2826318" y="1179751"/>
                  <a:pt x="2746531" y="1177085"/>
                </a:cubicBezTo>
                <a:cubicBezTo>
                  <a:pt x="2580642" y="1221113"/>
                  <a:pt x="2404534" y="1145833"/>
                  <a:pt x="2287469" y="1177085"/>
                </a:cubicBezTo>
                <a:cubicBezTo>
                  <a:pt x="2170404" y="1208337"/>
                  <a:pt x="1948776" y="1169732"/>
                  <a:pt x="1828406" y="1177085"/>
                </a:cubicBezTo>
                <a:cubicBezTo>
                  <a:pt x="1708036" y="1184438"/>
                  <a:pt x="1541310" y="1143152"/>
                  <a:pt x="1369344" y="1177085"/>
                </a:cubicBezTo>
                <a:cubicBezTo>
                  <a:pt x="1197378" y="1211018"/>
                  <a:pt x="1038756" y="1149300"/>
                  <a:pt x="884778" y="1177085"/>
                </a:cubicBezTo>
                <a:cubicBezTo>
                  <a:pt x="730800" y="1204870"/>
                  <a:pt x="381689" y="1149023"/>
                  <a:pt x="196185" y="1177085"/>
                </a:cubicBezTo>
                <a:cubicBezTo>
                  <a:pt x="97232" y="1191004"/>
                  <a:pt x="6595" y="1085315"/>
                  <a:pt x="0" y="980900"/>
                </a:cubicBezTo>
                <a:cubicBezTo>
                  <a:pt x="-120" y="889993"/>
                  <a:pt x="17870" y="758022"/>
                  <a:pt x="0" y="580695"/>
                </a:cubicBezTo>
                <a:cubicBezTo>
                  <a:pt x="-17870" y="403369"/>
                  <a:pt x="32184" y="281615"/>
                  <a:pt x="0" y="196185"/>
                </a:cubicBezTo>
                <a:close/>
              </a:path>
            </a:pathLst>
          </a:custGeom>
          <a:ln cap="rnd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16951723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459E459E-6447-4603-5B00-58C0EE075EF3}"/>
              </a:ext>
            </a:extLst>
          </p:cNvPr>
          <p:cNvSpPr txBox="1"/>
          <p:nvPr/>
        </p:nvSpPr>
        <p:spPr>
          <a:xfrm>
            <a:off x="3437649" y="0"/>
            <a:ext cx="7844567" cy="179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lang="ru-RU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Технологии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2F98A7-2707-0AF2-C1F0-4733AC09A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4" y="2187636"/>
            <a:ext cx="3806049" cy="41688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17F02F-B3F8-8F0E-F27A-20F728507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38" y="3591984"/>
            <a:ext cx="3480038" cy="32660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230BD6-B850-DF21-89F9-7A0ADB6D7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27" y="1588888"/>
            <a:ext cx="7391374" cy="18401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BDD309-AA7B-F808-9437-C12A5F01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89" y="3583330"/>
            <a:ext cx="3274669" cy="32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0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E346D31-21F8-B035-ED5A-2FC1998F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64" y="185550"/>
            <a:ext cx="2942716" cy="1177085"/>
          </a:xfrm>
          <a:custGeom>
            <a:avLst/>
            <a:gdLst>
              <a:gd name="connsiteX0" fmla="*/ 0 w 2942716"/>
              <a:gd name="connsiteY0" fmla="*/ 196185 h 1177085"/>
              <a:gd name="connsiteX1" fmla="*/ 196185 w 2942716"/>
              <a:gd name="connsiteY1" fmla="*/ 0 h 1177085"/>
              <a:gd name="connsiteX2" fmla="*/ 731758 w 2942716"/>
              <a:gd name="connsiteY2" fmla="*/ 0 h 1177085"/>
              <a:gd name="connsiteX3" fmla="*/ 1165316 w 2942716"/>
              <a:gd name="connsiteY3" fmla="*/ 0 h 1177085"/>
              <a:gd name="connsiteX4" fmla="*/ 1649882 w 2942716"/>
              <a:gd name="connsiteY4" fmla="*/ 0 h 1177085"/>
              <a:gd name="connsiteX5" fmla="*/ 2134448 w 2942716"/>
              <a:gd name="connsiteY5" fmla="*/ 0 h 1177085"/>
              <a:gd name="connsiteX6" fmla="*/ 2746531 w 2942716"/>
              <a:gd name="connsiteY6" fmla="*/ 0 h 1177085"/>
              <a:gd name="connsiteX7" fmla="*/ 2942716 w 2942716"/>
              <a:gd name="connsiteY7" fmla="*/ 196185 h 1177085"/>
              <a:gd name="connsiteX8" fmla="*/ 2942716 w 2942716"/>
              <a:gd name="connsiteY8" fmla="*/ 596390 h 1177085"/>
              <a:gd name="connsiteX9" fmla="*/ 2942716 w 2942716"/>
              <a:gd name="connsiteY9" fmla="*/ 980900 h 1177085"/>
              <a:gd name="connsiteX10" fmla="*/ 2746531 w 2942716"/>
              <a:gd name="connsiteY10" fmla="*/ 1177085 h 1177085"/>
              <a:gd name="connsiteX11" fmla="*/ 2261965 w 2942716"/>
              <a:gd name="connsiteY11" fmla="*/ 1177085 h 1177085"/>
              <a:gd name="connsiteX12" fmla="*/ 1700889 w 2942716"/>
              <a:gd name="connsiteY12" fmla="*/ 1177085 h 1177085"/>
              <a:gd name="connsiteX13" fmla="*/ 1165316 w 2942716"/>
              <a:gd name="connsiteY13" fmla="*/ 1177085 h 1177085"/>
              <a:gd name="connsiteX14" fmla="*/ 680751 w 2942716"/>
              <a:gd name="connsiteY14" fmla="*/ 1177085 h 1177085"/>
              <a:gd name="connsiteX15" fmla="*/ 196185 w 2942716"/>
              <a:gd name="connsiteY15" fmla="*/ 1177085 h 1177085"/>
              <a:gd name="connsiteX16" fmla="*/ 0 w 2942716"/>
              <a:gd name="connsiteY16" fmla="*/ 980900 h 1177085"/>
              <a:gd name="connsiteX17" fmla="*/ 0 w 2942716"/>
              <a:gd name="connsiteY17" fmla="*/ 572848 h 1177085"/>
              <a:gd name="connsiteX18" fmla="*/ 0 w 2942716"/>
              <a:gd name="connsiteY18" fmla="*/ 196185 h 117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2716" h="1177085" fill="none" extrusionOk="0">
                <a:moveTo>
                  <a:pt x="0" y="196185"/>
                </a:moveTo>
                <a:cubicBezTo>
                  <a:pt x="-2925" y="82815"/>
                  <a:pt x="94595" y="30248"/>
                  <a:pt x="196185" y="0"/>
                </a:cubicBezTo>
                <a:cubicBezTo>
                  <a:pt x="442805" y="-36269"/>
                  <a:pt x="543429" y="29509"/>
                  <a:pt x="731758" y="0"/>
                </a:cubicBezTo>
                <a:cubicBezTo>
                  <a:pt x="920087" y="-29509"/>
                  <a:pt x="1035417" y="34244"/>
                  <a:pt x="1165316" y="0"/>
                </a:cubicBezTo>
                <a:cubicBezTo>
                  <a:pt x="1295215" y="-34244"/>
                  <a:pt x="1453288" y="57315"/>
                  <a:pt x="1649882" y="0"/>
                </a:cubicBezTo>
                <a:cubicBezTo>
                  <a:pt x="1846476" y="-57315"/>
                  <a:pt x="1938581" y="57707"/>
                  <a:pt x="2134448" y="0"/>
                </a:cubicBezTo>
                <a:cubicBezTo>
                  <a:pt x="2330315" y="-57707"/>
                  <a:pt x="2577516" y="58618"/>
                  <a:pt x="2746531" y="0"/>
                </a:cubicBezTo>
                <a:cubicBezTo>
                  <a:pt x="2877032" y="-4255"/>
                  <a:pt x="2938014" y="63478"/>
                  <a:pt x="2942716" y="196185"/>
                </a:cubicBezTo>
                <a:cubicBezTo>
                  <a:pt x="2983945" y="281049"/>
                  <a:pt x="2934968" y="450440"/>
                  <a:pt x="2942716" y="596390"/>
                </a:cubicBezTo>
                <a:cubicBezTo>
                  <a:pt x="2950464" y="742341"/>
                  <a:pt x="2939906" y="844885"/>
                  <a:pt x="2942716" y="980900"/>
                </a:cubicBezTo>
                <a:cubicBezTo>
                  <a:pt x="2961225" y="1086396"/>
                  <a:pt x="2854262" y="1180574"/>
                  <a:pt x="2746531" y="1177085"/>
                </a:cubicBezTo>
                <a:cubicBezTo>
                  <a:pt x="2565965" y="1220240"/>
                  <a:pt x="2490291" y="1174826"/>
                  <a:pt x="2261965" y="1177085"/>
                </a:cubicBezTo>
                <a:cubicBezTo>
                  <a:pt x="2033639" y="1179344"/>
                  <a:pt x="1861256" y="1133896"/>
                  <a:pt x="1700889" y="1177085"/>
                </a:cubicBezTo>
                <a:cubicBezTo>
                  <a:pt x="1540522" y="1220274"/>
                  <a:pt x="1319561" y="1138338"/>
                  <a:pt x="1165316" y="1177085"/>
                </a:cubicBezTo>
                <a:cubicBezTo>
                  <a:pt x="1011071" y="1215832"/>
                  <a:pt x="921477" y="1159591"/>
                  <a:pt x="680751" y="1177085"/>
                </a:cubicBezTo>
                <a:cubicBezTo>
                  <a:pt x="440026" y="1194579"/>
                  <a:pt x="342250" y="1143921"/>
                  <a:pt x="196185" y="1177085"/>
                </a:cubicBezTo>
                <a:cubicBezTo>
                  <a:pt x="85620" y="1166326"/>
                  <a:pt x="5056" y="1094563"/>
                  <a:pt x="0" y="980900"/>
                </a:cubicBezTo>
                <a:cubicBezTo>
                  <a:pt x="-45896" y="803710"/>
                  <a:pt x="29091" y="776656"/>
                  <a:pt x="0" y="572848"/>
                </a:cubicBezTo>
                <a:cubicBezTo>
                  <a:pt x="-29091" y="369040"/>
                  <a:pt x="12702" y="285293"/>
                  <a:pt x="0" y="196185"/>
                </a:cubicBezTo>
                <a:close/>
              </a:path>
              <a:path w="2942716" h="1177085" stroke="0" extrusionOk="0">
                <a:moveTo>
                  <a:pt x="0" y="196185"/>
                </a:moveTo>
                <a:cubicBezTo>
                  <a:pt x="-6508" y="97539"/>
                  <a:pt x="76079" y="13641"/>
                  <a:pt x="196185" y="0"/>
                </a:cubicBezTo>
                <a:cubicBezTo>
                  <a:pt x="393966" y="-20208"/>
                  <a:pt x="473884" y="10015"/>
                  <a:pt x="655247" y="0"/>
                </a:cubicBezTo>
                <a:cubicBezTo>
                  <a:pt x="836610" y="-10015"/>
                  <a:pt x="978782" y="55856"/>
                  <a:pt x="1190820" y="0"/>
                </a:cubicBezTo>
                <a:cubicBezTo>
                  <a:pt x="1402858" y="-55856"/>
                  <a:pt x="1443299" y="30330"/>
                  <a:pt x="1675386" y="0"/>
                </a:cubicBezTo>
                <a:cubicBezTo>
                  <a:pt x="1907473" y="-30330"/>
                  <a:pt x="2053461" y="31596"/>
                  <a:pt x="2159951" y="0"/>
                </a:cubicBezTo>
                <a:cubicBezTo>
                  <a:pt x="2266441" y="-31596"/>
                  <a:pt x="2455541" y="38757"/>
                  <a:pt x="2746531" y="0"/>
                </a:cubicBezTo>
                <a:cubicBezTo>
                  <a:pt x="2866417" y="28805"/>
                  <a:pt x="2940570" y="78813"/>
                  <a:pt x="2942716" y="196185"/>
                </a:cubicBezTo>
                <a:cubicBezTo>
                  <a:pt x="2975662" y="284933"/>
                  <a:pt x="2938527" y="389734"/>
                  <a:pt x="2942716" y="565001"/>
                </a:cubicBezTo>
                <a:cubicBezTo>
                  <a:pt x="2946905" y="740268"/>
                  <a:pt x="2902154" y="860003"/>
                  <a:pt x="2942716" y="980900"/>
                </a:cubicBezTo>
                <a:cubicBezTo>
                  <a:pt x="2913322" y="1098783"/>
                  <a:pt x="2826318" y="1179751"/>
                  <a:pt x="2746531" y="1177085"/>
                </a:cubicBezTo>
                <a:cubicBezTo>
                  <a:pt x="2580642" y="1221113"/>
                  <a:pt x="2404534" y="1145833"/>
                  <a:pt x="2287469" y="1177085"/>
                </a:cubicBezTo>
                <a:cubicBezTo>
                  <a:pt x="2170404" y="1208337"/>
                  <a:pt x="1948776" y="1169732"/>
                  <a:pt x="1828406" y="1177085"/>
                </a:cubicBezTo>
                <a:cubicBezTo>
                  <a:pt x="1708036" y="1184438"/>
                  <a:pt x="1541310" y="1143152"/>
                  <a:pt x="1369344" y="1177085"/>
                </a:cubicBezTo>
                <a:cubicBezTo>
                  <a:pt x="1197378" y="1211018"/>
                  <a:pt x="1038756" y="1149300"/>
                  <a:pt x="884778" y="1177085"/>
                </a:cubicBezTo>
                <a:cubicBezTo>
                  <a:pt x="730800" y="1204870"/>
                  <a:pt x="381689" y="1149023"/>
                  <a:pt x="196185" y="1177085"/>
                </a:cubicBezTo>
                <a:cubicBezTo>
                  <a:pt x="97232" y="1191004"/>
                  <a:pt x="6595" y="1085315"/>
                  <a:pt x="0" y="980900"/>
                </a:cubicBezTo>
                <a:cubicBezTo>
                  <a:pt x="-120" y="889993"/>
                  <a:pt x="17870" y="758022"/>
                  <a:pt x="0" y="580695"/>
                </a:cubicBezTo>
                <a:cubicBezTo>
                  <a:pt x="-17870" y="403369"/>
                  <a:pt x="32184" y="281615"/>
                  <a:pt x="0" y="196185"/>
                </a:cubicBezTo>
                <a:close/>
              </a:path>
            </a:pathLst>
          </a:custGeom>
          <a:ln cap="rnd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16951723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Рисунок 9" descr="Изображение выглядит как мультфильм, графическая вставка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19BDAC7-45D2-F9D7-55FA-CD3A984351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812" y="4807541"/>
            <a:ext cx="2950161" cy="2950161"/>
          </a:xfrm>
          <a:prstGeom prst="teardrop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459E459E-6447-4603-5B00-58C0EE075EF3}"/>
              </a:ext>
            </a:extLst>
          </p:cNvPr>
          <p:cNvSpPr txBox="1"/>
          <p:nvPr/>
        </p:nvSpPr>
        <p:spPr>
          <a:xfrm>
            <a:off x="3460706" y="-123934"/>
            <a:ext cx="7844567" cy="179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lang="ru-RU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Аналоги</a:t>
            </a:r>
            <a:endParaRPr lang="ru-RU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C3EFA0-6209-B2B7-23EF-23B6E1BB2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9" y="1839818"/>
            <a:ext cx="3287524" cy="3287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BD4FB756-B005-4704-D9D4-D58AFCBA472A}"/>
                  </a:ext>
                </a:extLst>
              </p14:cNvPr>
              <p14:cNvContentPartPr/>
              <p14:nvPr/>
            </p14:nvContentPartPr>
            <p14:xfrm>
              <a:off x="738035" y="5937736"/>
              <a:ext cx="4680" cy="36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BD4FB756-B005-4704-D9D4-D58AFCBA47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915" y="5931616"/>
                <a:ext cx="16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67CD0B75-C745-6E24-86E0-552B8D385568}"/>
                  </a:ext>
                </a:extLst>
              </p14:cNvPr>
              <p14:cNvContentPartPr/>
              <p14:nvPr/>
            </p14:nvContentPartPr>
            <p14:xfrm>
              <a:off x="3503195" y="836774"/>
              <a:ext cx="360" cy="36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67CD0B75-C745-6E24-86E0-552B8D3855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7075" y="83065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0456BC00-FCA8-DBB1-07FD-3B5222B1C81B}"/>
                  </a:ext>
                </a:extLst>
              </p14:cNvPr>
              <p14:cNvContentPartPr/>
              <p14:nvPr/>
            </p14:nvContentPartPr>
            <p14:xfrm>
              <a:off x="12151835" y="539414"/>
              <a:ext cx="360" cy="36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0456BC00-FCA8-DBB1-07FD-3B5222B1C8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45715" y="53329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82ED1EF-EB80-9A5A-1016-D49A2EB40BFB}"/>
              </a:ext>
            </a:extLst>
          </p:cNvPr>
          <p:cNvSpPr txBox="1"/>
          <p:nvPr/>
        </p:nvSpPr>
        <p:spPr>
          <a:xfrm>
            <a:off x="353459" y="5289533"/>
            <a:ext cx="341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Smart Posture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9BC9BDA-A595-D86A-0858-E116FEAB2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52" y="1672118"/>
            <a:ext cx="3414508" cy="34145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5B95457-7856-974A-4AEE-05DBD4FE2D24}"/>
              </a:ext>
            </a:extLst>
          </p:cNvPr>
          <p:cNvSpPr txBox="1"/>
          <p:nvPr/>
        </p:nvSpPr>
        <p:spPr>
          <a:xfrm>
            <a:off x="8536281" y="5335037"/>
            <a:ext cx="353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Posture Reminder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5E66989-E355-D1DC-9A54-139090BB38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8" y="1469217"/>
            <a:ext cx="3944957" cy="394495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032A542-F1F6-D272-B927-95770196D473}"/>
              </a:ext>
            </a:extLst>
          </p:cNvPr>
          <p:cNvSpPr txBox="1"/>
          <p:nvPr/>
        </p:nvSpPr>
        <p:spPr>
          <a:xfrm>
            <a:off x="5109503" y="5352961"/>
            <a:ext cx="1776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Limber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4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E346D31-21F8-B035-ED5A-2FC1998F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64" y="185551"/>
            <a:ext cx="2584128" cy="1033650"/>
          </a:xfrm>
          <a:custGeom>
            <a:avLst/>
            <a:gdLst>
              <a:gd name="connsiteX0" fmla="*/ 0 w 2584128"/>
              <a:gd name="connsiteY0" fmla="*/ 172278 h 1033650"/>
              <a:gd name="connsiteX1" fmla="*/ 172278 w 2584128"/>
              <a:gd name="connsiteY1" fmla="*/ 0 h 1033650"/>
              <a:gd name="connsiteX2" fmla="*/ 776962 w 2584128"/>
              <a:gd name="connsiteY2" fmla="*/ 0 h 1033650"/>
              <a:gd name="connsiteX3" fmla="*/ 1292064 w 2584128"/>
              <a:gd name="connsiteY3" fmla="*/ 0 h 1033650"/>
              <a:gd name="connsiteX4" fmla="*/ 1851957 w 2584128"/>
              <a:gd name="connsiteY4" fmla="*/ 0 h 1033650"/>
              <a:gd name="connsiteX5" fmla="*/ 2411850 w 2584128"/>
              <a:gd name="connsiteY5" fmla="*/ 0 h 1033650"/>
              <a:gd name="connsiteX6" fmla="*/ 2584128 w 2584128"/>
              <a:gd name="connsiteY6" fmla="*/ 172278 h 1033650"/>
              <a:gd name="connsiteX7" fmla="*/ 2584128 w 2584128"/>
              <a:gd name="connsiteY7" fmla="*/ 509934 h 1033650"/>
              <a:gd name="connsiteX8" fmla="*/ 2584128 w 2584128"/>
              <a:gd name="connsiteY8" fmla="*/ 861372 h 1033650"/>
              <a:gd name="connsiteX9" fmla="*/ 2411850 w 2584128"/>
              <a:gd name="connsiteY9" fmla="*/ 1033650 h 1033650"/>
              <a:gd name="connsiteX10" fmla="*/ 1851957 w 2584128"/>
              <a:gd name="connsiteY10" fmla="*/ 1033650 h 1033650"/>
              <a:gd name="connsiteX11" fmla="*/ 1336855 w 2584128"/>
              <a:gd name="connsiteY11" fmla="*/ 1033650 h 1033650"/>
              <a:gd name="connsiteX12" fmla="*/ 754567 w 2584128"/>
              <a:gd name="connsiteY12" fmla="*/ 1033650 h 1033650"/>
              <a:gd name="connsiteX13" fmla="*/ 172278 w 2584128"/>
              <a:gd name="connsiteY13" fmla="*/ 1033650 h 1033650"/>
              <a:gd name="connsiteX14" fmla="*/ 0 w 2584128"/>
              <a:gd name="connsiteY14" fmla="*/ 861372 h 1033650"/>
              <a:gd name="connsiteX15" fmla="*/ 0 w 2584128"/>
              <a:gd name="connsiteY15" fmla="*/ 509934 h 1033650"/>
              <a:gd name="connsiteX16" fmla="*/ 0 w 2584128"/>
              <a:gd name="connsiteY16" fmla="*/ 172278 h 10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4128" h="1033650" fill="none" extrusionOk="0">
                <a:moveTo>
                  <a:pt x="0" y="172278"/>
                </a:moveTo>
                <a:cubicBezTo>
                  <a:pt x="10609" y="59718"/>
                  <a:pt x="90611" y="21431"/>
                  <a:pt x="172278" y="0"/>
                </a:cubicBezTo>
                <a:cubicBezTo>
                  <a:pt x="373731" y="-12633"/>
                  <a:pt x="517641" y="35626"/>
                  <a:pt x="776962" y="0"/>
                </a:cubicBezTo>
                <a:cubicBezTo>
                  <a:pt x="1036283" y="-35626"/>
                  <a:pt x="1041281" y="31798"/>
                  <a:pt x="1292064" y="0"/>
                </a:cubicBezTo>
                <a:cubicBezTo>
                  <a:pt x="1542847" y="-31798"/>
                  <a:pt x="1662048" y="239"/>
                  <a:pt x="1851957" y="0"/>
                </a:cubicBezTo>
                <a:cubicBezTo>
                  <a:pt x="2041866" y="-239"/>
                  <a:pt x="2241184" y="54889"/>
                  <a:pt x="2411850" y="0"/>
                </a:cubicBezTo>
                <a:cubicBezTo>
                  <a:pt x="2504530" y="-7161"/>
                  <a:pt x="2565123" y="78975"/>
                  <a:pt x="2584128" y="172278"/>
                </a:cubicBezTo>
                <a:cubicBezTo>
                  <a:pt x="2612306" y="339551"/>
                  <a:pt x="2567218" y="359318"/>
                  <a:pt x="2584128" y="509934"/>
                </a:cubicBezTo>
                <a:cubicBezTo>
                  <a:pt x="2601038" y="660550"/>
                  <a:pt x="2558098" y="783311"/>
                  <a:pt x="2584128" y="861372"/>
                </a:cubicBezTo>
                <a:cubicBezTo>
                  <a:pt x="2567644" y="948265"/>
                  <a:pt x="2507581" y="1036609"/>
                  <a:pt x="2411850" y="1033650"/>
                </a:cubicBezTo>
                <a:cubicBezTo>
                  <a:pt x="2237482" y="1096465"/>
                  <a:pt x="1974524" y="975871"/>
                  <a:pt x="1851957" y="1033650"/>
                </a:cubicBezTo>
                <a:cubicBezTo>
                  <a:pt x="1729390" y="1091429"/>
                  <a:pt x="1525003" y="1008181"/>
                  <a:pt x="1336855" y="1033650"/>
                </a:cubicBezTo>
                <a:cubicBezTo>
                  <a:pt x="1148707" y="1059119"/>
                  <a:pt x="909034" y="1003750"/>
                  <a:pt x="754567" y="1033650"/>
                </a:cubicBezTo>
                <a:cubicBezTo>
                  <a:pt x="600100" y="1063550"/>
                  <a:pt x="351138" y="998316"/>
                  <a:pt x="172278" y="1033650"/>
                </a:cubicBezTo>
                <a:cubicBezTo>
                  <a:pt x="79718" y="1035854"/>
                  <a:pt x="15252" y="970268"/>
                  <a:pt x="0" y="861372"/>
                </a:cubicBezTo>
                <a:cubicBezTo>
                  <a:pt x="-41813" y="722448"/>
                  <a:pt x="27559" y="616039"/>
                  <a:pt x="0" y="509934"/>
                </a:cubicBezTo>
                <a:cubicBezTo>
                  <a:pt x="-27559" y="403829"/>
                  <a:pt x="34835" y="293419"/>
                  <a:pt x="0" y="172278"/>
                </a:cubicBezTo>
                <a:close/>
              </a:path>
              <a:path w="2584128" h="1033650" stroke="0" extrusionOk="0">
                <a:moveTo>
                  <a:pt x="0" y="172278"/>
                </a:moveTo>
                <a:cubicBezTo>
                  <a:pt x="-11549" y="94350"/>
                  <a:pt x="60617" y="19162"/>
                  <a:pt x="172278" y="0"/>
                </a:cubicBezTo>
                <a:cubicBezTo>
                  <a:pt x="398719" y="-14461"/>
                  <a:pt x="538276" y="28300"/>
                  <a:pt x="687380" y="0"/>
                </a:cubicBezTo>
                <a:cubicBezTo>
                  <a:pt x="836484" y="-28300"/>
                  <a:pt x="1055539" y="6028"/>
                  <a:pt x="1269668" y="0"/>
                </a:cubicBezTo>
                <a:cubicBezTo>
                  <a:pt x="1483797" y="-6028"/>
                  <a:pt x="1673133" y="43067"/>
                  <a:pt x="1807166" y="0"/>
                </a:cubicBezTo>
                <a:cubicBezTo>
                  <a:pt x="1941199" y="-43067"/>
                  <a:pt x="2147540" y="35046"/>
                  <a:pt x="2411850" y="0"/>
                </a:cubicBezTo>
                <a:cubicBezTo>
                  <a:pt x="2510851" y="-2936"/>
                  <a:pt x="2590178" y="78042"/>
                  <a:pt x="2584128" y="172278"/>
                </a:cubicBezTo>
                <a:cubicBezTo>
                  <a:pt x="2602143" y="313114"/>
                  <a:pt x="2559892" y="370600"/>
                  <a:pt x="2584128" y="509934"/>
                </a:cubicBezTo>
                <a:cubicBezTo>
                  <a:pt x="2608364" y="649268"/>
                  <a:pt x="2544136" y="776285"/>
                  <a:pt x="2584128" y="861372"/>
                </a:cubicBezTo>
                <a:cubicBezTo>
                  <a:pt x="2571338" y="977860"/>
                  <a:pt x="2511923" y="1031039"/>
                  <a:pt x="2411850" y="1033650"/>
                </a:cubicBezTo>
                <a:cubicBezTo>
                  <a:pt x="2242914" y="1103748"/>
                  <a:pt x="2039217" y="991148"/>
                  <a:pt x="1807166" y="1033650"/>
                </a:cubicBezTo>
                <a:cubicBezTo>
                  <a:pt x="1575115" y="1076152"/>
                  <a:pt x="1446320" y="1016383"/>
                  <a:pt x="1269668" y="1033650"/>
                </a:cubicBezTo>
                <a:cubicBezTo>
                  <a:pt x="1093016" y="1050917"/>
                  <a:pt x="861475" y="1003685"/>
                  <a:pt x="754567" y="1033650"/>
                </a:cubicBezTo>
                <a:cubicBezTo>
                  <a:pt x="647659" y="1063615"/>
                  <a:pt x="323178" y="982151"/>
                  <a:pt x="172278" y="1033650"/>
                </a:cubicBezTo>
                <a:cubicBezTo>
                  <a:pt x="82775" y="1052477"/>
                  <a:pt x="7630" y="980650"/>
                  <a:pt x="0" y="861372"/>
                </a:cubicBezTo>
                <a:cubicBezTo>
                  <a:pt x="-21143" y="783219"/>
                  <a:pt x="6113" y="644706"/>
                  <a:pt x="0" y="503043"/>
                </a:cubicBezTo>
                <a:cubicBezTo>
                  <a:pt x="-6113" y="361380"/>
                  <a:pt x="10719" y="335241"/>
                  <a:pt x="0" y="172278"/>
                </a:cubicBezTo>
                <a:close/>
              </a:path>
            </a:pathLst>
          </a:custGeom>
          <a:ln cap="rnd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16951723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Рисунок 9" descr="Изображение выглядит как мультфильм, графическая вставка, Мультфильм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19BDAC7-45D2-F9D7-55FA-CD3A984351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775" y="185551"/>
            <a:ext cx="2000861" cy="2000861"/>
          </a:xfrm>
          <a:prstGeom prst="teardrop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459E459E-6447-4603-5B00-58C0EE075EF3}"/>
              </a:ext>
            </a:extLst>
          </p:cNvPr>
          <p:cNvSpPr txBox="1"/>
          <p:nvPr/>
        </p:nvSpPr>
        <p:spPr>
          <a:xfrm>
            <a:off x="2817412" y="-269031"/>
            <a:ext cx="7844567" cy="179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lang="ru-RU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Результат</a:t>
            </a:r>
            <a:endParaRPr lang="ru-RU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FD7653-539B-3514-7857-486E0143B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0" y="1283736"/>
            <a:ext cx="9579935" cy="53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77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Приложение  для исправления</vt:lpstr>
      <vt:lpstr>Приложение  для исправления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 для исправления</dc:title>
  <dc:creator>Baranova Maria</dc:creator>
  <cp:lastModifiedBy>LENOVO</cp:lastModifiedBy>
  <cp:revision>7</cp:revision>
  <dcterms:created xsi:type="dcterms:W3CDTF">2024-05-04T15:35:52Z</dcterms:created>
  <dcterms:modified xsi:type="dcterms:W3CDTF">2024-05-05T05:36:55Z</dcterms:modified>
</cp:coreProperties>
</file>