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58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060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227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45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074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8557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715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1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20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24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16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06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42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02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94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93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82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15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615E98-B15C-8D35-4E65-C1486A0C6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kicked</a:t>
            </a:r>
            <a:r>
              <a:rPr lang="pl-PL" dirty="0"/>
              <a:t>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764CEAC-D059-ADD9-7551-225760B38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Borkowski, Mateusz </a:t>
            </a:r>
            <a:r>
              <a:rPr lang="pl-PL" dirty="0" err="1"/>
              <a:t>Kubita</a:t>
            </a:r>
            <a:r>
              <a:rPr lang="pl-PL" dirty="0"/>
              <a:t>, Tymoteusz Kwieciński</a:t>
            </a:r>
          </a:p>
        </p:txBody>
      </p:sp>
    </p:spTree>
    <p:extLst>
      <p:ext uri="{BB962C8B-B14F-4D97-AF65-F5344CB8AC3E}">
        <p14:creationId xmlns:p14="http://schemas.microsoft.com/office/powerpoint/2010/main" val="418257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BC995-71BC-034A-F241-97B43F02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4FB03-D5DD-E630-CC46-F8E659D2D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97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8F77A1-3D4A-8771-0840-83351D26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Problem description</a:t>
            </a:r>
            <a:r>
              <a:rPr lang="pl-PL" sz="5200" dirty="0"/>
              <a:t> – biznesowy </a:t>
            </a:r>
            <a:r>
              <a:rPr lang="pl-PL" sz="5200"/>
              <a:t>opis problemu</a:t>
            </a:r>
            <a:endParaRPr lang="en-US" sz="5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AFB4D2-263C-F10E-D535-B2FCBD1B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Find lemons</a:t>
            </a:r>
          </a:p>
        </p:txBody>
      </p:sp>
      <p:pic>
        <p:nvPicPr>
          <p:cNvPr id="5" name="Picture 4" descr="Lemons in a cloth bag">
            <a:extLst>
              <a:ext uri="{FF2B5EF4-FFF2-40B4-BE49-F238E27FC236}">
                <a16:creationId xmlns:a16="http://schemas.microsoft.com/office/drawing/2014/main" id="{36836BD7-D907-2521-9755-5C5D6F69B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65" r="22337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1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57C2A1-B6A1-47D0-3984-B5CE1FE6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216E81-6722-0396-E3B3-1A0AD014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90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66AE4-1884-A7CF-4829-458AFF0A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Preprocessing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BB130E-6038-9F47-D1AE-A1D1DD1B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powodu wielu kategorycznych zastosowaliśmy algorytm </a:t>
            </a:r>
            <a:r>
              <a:rPr lang="pl-PL" b="1" dirty="0" err="1"/>
              <a:t>OneHotEncoding</a:t>
            </a:r>
            <a:r>
              <a:rPr lang="pl-PL" dirty="0"/>
              <a:t>, dzięki któremu nie tracimy żadnej informacji w zbiorze danych. Niestety wiąże się to z utworzeniem wielu dodatkowych kolumn,</a:t>
            </a:r>
          </a:p>
          <a:p>
            <a:r>
              <a:rPr lang="pl-PL" dirty="0"/>
              <a:t>Korzystaliśmy z modeli, dla których skala zmiennych ma znaczenie (przykładem jest model SVM) i dlatego też musieliśmy w jakiś sposób przeskalować nasze zmienne – użyliśmy </a:t>
            </a:r>
            <a:r>
              <a:rPr lang="pl-PL" b="1" dirty="0" err="1"/>
              <a:t>StandardScaler</a:t>
            </a:r>
            <a:r>
              <a:rPr lang="pl-PL" dirty="0"/>
              <a:t>.</a:t>
            </a:r>
          </a:p>
          <a:p>
            <a:r>
              <a:rPr lang="pl-PL" dirty="0"/>
              <a:t>#imputacja missing </a:t>
            </a:r>
            <a:r>
              <a:rPr lang="pl-PL" dirty="0" err="1"/>
              <a:t>values</a:t>
            </a:r>
            <a:r>
              <a:rPr lang="pl-PL" dirty="0"/>
              <a:t> – co zrobiliśmy</a:t>
            </a:r>
          </a:p>
        </p:txBody>
      </p:sp>
    </p:spTree>
    <p:extLst>
      <p:ext uri="{BB962C8B-B14F-4D97-AF65-F5344CB8AC3E}">
        <p14:creationId xmlns:p14="http://schemas.microsoft.com/office/powerpoint/2010/main" val="142671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954AAA-F325-3873-FB6A-8CD747CA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Modelling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D4B4B4-B1AB-9FC4-EA20-53705A02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96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18BA8E-F04C-8CB9-D55A-28FD5353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A96229-6ECA-6296-EDA7-0AAB2803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67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446B5B-B414-AF68-925C-C473AD8B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r>
              <a:rPr lang="pl-PL" b="1" dirty="0" err="1"/>
              <a:t>Xgboost</a:t>
            </a:r>
            <a:endParaRPr lang="pl-PL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CA0C72-E88C-8D71-DC95-6767CCE7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1976966"/>
            <a:ext cx="4099947" cy="3649133"/>
          </a:xfrm>
        </p:spPr>
        <p:txBody>
          <a:bodyPr>
            <a:normAutofit/>
          </a:bodyPr>
          <a:lstStyle/>
          <a:p>
            <a:r>
              <a:rPr lang="pl-PL" dirty="0"/>
              <a:t>Kolejnym modelem drzewiastym, którym zainteresowaliśmy się był model </a:t>
            </a:r>
            <a:r>
              <a:rPr lang="pl-PL" b="1" dirty="0" err="1"/>
              <a:t>XGBoost</a:t>
            </a:r>
            <a:r>
              <a:rPr lang="pl-PL" dirty="0"/>
              <a:t>. Sam proces uczenia się nie trwał długo w porównaniu do np. modelu </a:t>
            </a:r>
            <a:r>
              <a:rPr lang="pl-PL" b="1" dirty="0"/>
              <a:t>SVM.</a:t>
            </a:r>
            <a:r>
              <a:rPr lang="pl-PL" dirty="0"/>
              <a:t> Niestety jak się okazało model ten słabiej się sprawdził niż </a:t>
            </a:r>
            <a:r>
              <a:rPr lang="pl-PL" b="1" dirty="0" err="1"/>
              <a:t>Random</a:t>
            </a:r>
            <a:r>
              <a:rPr lang="pl-PL" b="1" dirty="0"/>
              <a:t> </a:t>
            </a:r>
            <a:r>
              <a:rPr lang="pl-PL" b="1" dirty="0" err="1"/>
              <a:t>Forest</a:t>
            </a:r>
            <a:endParaRPr lang="pl-PL" dirty="0"/>
          </a:p>
          <a:p>
            <a:r>
              <a:rPr lang="pl-PL" dirty="0"/>
              <a:t>Wartości najważniejszych metryk:</a:t>
            </a:r>
          </a:p>
          <a:p>
            <a:endParaRPr lang="pl-PL" dirty="0"/>
          </a:p>
        </p:txBody>
      </p: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1116117-392C-4BC5-8D88-3487E951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782" y="728133"/>
            <a:ext cx="3314211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3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C1165A04-9BE8-6D7A-5B1C-86E33E8E4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606" y="3617588"/>
            <a:ext cx="3842564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19C103A6-784D-7673-EBA4-BC270B59B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46086"/>
              </p:ext>
            </p:extLst>
          </p:nvPr>
        </p:nvGraphicFramePr>
        <p:xfrm>
          <a:off x="1361186" y="5151392"/>
          <a:ext cx="437286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216">
                  <a:extLst>
                    <a:ext uri="{9D8B030D-6E8A-4147-A177-3AD203B41FA5}">
                      <a16:colId xmlns:a16="http://schemas.microsoft.com/office/drawing/2014/main" val="2035961829"/>
                    </a:ext>
                  </a:extLst>
                </a:gridCol>
                <a:gridCol w="1093216">
                  <a:extLst>
                    <a:ext uri="{9D8B030D-6E8A-4147-A177-3AD203B41FA5}">
                      <a16:colId xmlns:a16="http://schemas.microsoft.com/office/drawing/2014/main" val="3440797627"/>
                    </a:ext>
                  </a:extLst>
                </a:gridCol>
                <a:gridCol w="1093216">
                  <a:extLst>
                    <a:ext uri="{9D8B030D-6E8A-4147-A177-3AD203B41FA5}">
                      <a16:colId xmlns:a16="http://schemas.microsoft.com/office/drawing/2014/main" val="2146335334"/>
                    </a:ext>
                  </a:extLst>
                </a:gridCol>
                <a:gridCol w="1093216">
                  <a:extLst>
                    <a:ext uri="{9D8B030D-6E8A-4147-A177-3AD203B41FA5}">
                      <a16:colId xmlns:a16="http://schemas.microsoft.com/office/drawing/2014/main" val="3635834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Train </a:t>
                      </a:r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Test </a:t>
                      </a:r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Test ROC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Test </a:t>
                      </a:r>
                      <a:r>
                        <a:rPr lang="pl-PL" dirty="0" err="1"/>
                        <a:t>gini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3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87.8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8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21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E5EF2C-CC04-2E39-4CEA-08B246B1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495800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300" dirty="0" err="1"/>
              <a:t>Xgboost</a:t>
            </a:r>
            <a:r>
              <a:rPr lang="pl-PL" sz="3300" dirty="0"/>
              <a:t> i </a:t>
            </a:r>
            <a:r>
              <a:rPr lang="pl-PL" sz="3300" dirty="0" err="1"/>
              <a:t>Oversampling</a:t>
            </a:r>
            <a:endParaRPr lang="pl-PL" sz="33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1FB9D5-C325-1B04-B0D4-F3FCE8069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4785744" cy="3649133"/>
          </a:xfrm>
        </p:spPr>
        <p:txBody>
          <a:bodyPr>
            <a:normAutofit/>
          </a:bodyPr>
          <a:lstStyle/>
          <a:p>
            <a:r>
              <a:rPr lang="pl-PL" dirty="0"/>
              <a:t>Ze względu na fakt, że zbiór danych jest niezbalansowany (13 % kolumny target ma wartość 1, a 87 % przyjmuje wartość 0) zdecydowaliśmy się użyć metody </a:t>
            </a:r>
            <a:r>
              <a:rPr lang="pl-PL" b="1" dirty="0" err="1"/>
              <a:t>Oversamplingu</a:t>
            </a:r>
            <a:r>
              <a:rPr lang="pl-PL" b="1" dirty="0"/>
              <a:t>,</a:t>
            </a:r>
          </a:p>
          <a:p>
            <a:r>
              <a:rPr lang="pl-PL" dirty="0"/>
              <a:t>Wartość wskaźnika </a:t>
            </a:r>
            <a:r>
              <a:rPr lang="pl-PL" b="1" dirty="0" err="1"/>
              <a:t>accuracy</a:t>
            </a:r>
            <a:r>
              <a:rPr lang="pl-PL" b="1" dirty="0"/>
              <a:t> spadła </a:t>
            </a:r>
            <a:r>
              <a:rPr lang="pl-PL" dirty="0"/>
              <a:t>co widać na wykresie po lewej stronie, lecz wartość </a:t>
            </a:r>
            <a:r>
              <a:rPr lang="pl-PL" b="1" dirty="0"/>
              <a:t>ROC</a:t>
            </a:r>
            <a:r>
              <a:rPr lang="pl-PL" dirty="0"/>
              <a:t> utrzymała się na porównywalnej wartości.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1355777-AFF2-00B5-CC24-E48B63FA3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12" y="3429000"/>
            <a:ext cx="4526097" cy="302111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EB16783-551D-D36E-199F-1E9C24B27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60" y="794156"/>
            <a:ext cx="3260225" cy="2143597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7A143FF-560E-39F4-2EFD-F94230683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281" y="794156"/>
            <a:ext cx="3438119" cy="2140230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1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46AC4-BA6F-A08A-6674-307A9EF0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Voting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CFB3F9-BCAD-4D2D-36AF-E76F7797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3681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171</TotalTime>
  <Words>203</Words>
  <Application>Microsoft Office PowerPoint</Application>
  <PresentationFormat>Panoramiczny</PresentationFormat>
  <Paragraphs>27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Sklepienie niebieskie</vt:lpstr>
      <vt:lpstr>Don’t get kicked!</vt:lpstr>
      <vt:lpstr>Problem description – biznesowy opis problemu</vt:lpstr>
      <vt:lpstr>EDA</vt:lpstr>
      <vt:lpstr>Preprocessing</vt:lpstr>
      <vt:lpstr>Modelling</vt:lpstr>
      <vt:lpstr>Random Forest</vt:lpstr>
      <vt:lpstr>Xgboost</vt:lpstr>
      <vt:lpstr>Xgboost i Oversampling</vt:lpstr>
      <vt:lpstr>Voting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Tymoteusz Kwieciński</dc:creator>
  <cp:lastModifiedBy>Kubita Mateusz (STUD)</cp:lastModifiedBy>
  <cp:revision>6</cp:revision>
  <dcterms:created xsi:type="dcterms:W3CDTF">2023-05-03T16:36:01Z</dcterms:created>
  <dcterms:modified xsi:type="dcterms:W3CDTF">2023-05-16T14:25:54Z</dcterms:modified>
</cp:coreProperties>
</file>