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1607A4-B6B4-F944-1163-2656FCCFD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EB8D61-9C49-D6C9-0042-402408C3D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34AF0F-9CFA-6748-C216-EF3D93C5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10.05.2023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0FAC8D-367B-498C-41E0-DF45EFFF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D5A263C-256B-B7BF-766A-2CED7C63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679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D13A84-E22D-90DF-E40C-6CC39E90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04269D5-E635-81C3-E053-67E361C3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073786-6F17-E114-9379-17A4F99C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10.05.2023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5BE54D-A2E6-59A5-32F8-5CFCAF7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B7ADD8-8B71-B6E3-E82B-6A5F7E42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87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F094CB0-23B0-2324-68FB-F1082711A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8EA570-A224-230D-1802-C93C7A818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B126EFF-35AF-2214-8A5D-4BA6B108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10.05.2023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009A26-CF0E-C9F1-8AA8-F852EDED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2A9982-D264-9E45-035D-C3DFB3A9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64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E75FCF-455B-2E10-7ED4-271C61FF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0631A-4401-8EA3-2CC5-AEFA4A1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100948-4E8F-46D6-B9E2-7D0D465B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10.05.2023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1E1CA7-4320-90F5-5FD9-138CD7F8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979216-2423-6FF2-A816-0B9B796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604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DF50C0-BF93-489E-4EF0-0EC0D8CA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84F7CE8-B314-C807-E964-FC43B0BF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2B1CA2-81E6-F71E-A44B-2A29BC92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10.05.2023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B6280D-0C29-8FE7-6EE3-47FCF534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10B666-AD2A-457C-9432-B4F55DE4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92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B191FE-EAD0-BBF3-383B-62C19431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7180C4-74C9-D2BA-8278-E95B648C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F714840-6F8F-CA25-DDC2-8D6F3175F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1FC5791-35B2-BCCC-793A-C1998561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10.05.2023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D7B9EC-758F-5AED-C2DC-8F45A9AE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D626750-91A0-B4E5-CF42-AC16EE3D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618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9ABD84-4D01-212C-5A69-79B11B2D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C5E7E2-7D9A-6D0B-0208-7DAB2CE5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F5E13A7-7DB0-8D44-C227-F87AC91EF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47D1CAA-4A26-8319-97E3-9A31BA39C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A68C71F-083C-9928-2C13-659EDF987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4782B8B-D713-9DE4-4D4F-F2129723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10.05.2023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E79D901-B851-6BBA-B49B-181E1868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A5A9EDE-2D06-933D-92F5-E38FAC30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37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7AF149-42D8-ECC5-A7B8-343FF116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1C021AC-05E0-D4DE-57DA-613A318D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10.05.2023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B88C4CB-F554-8C9F-8793-911DA1F8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526110-A1C7-2E29-6472-BDD311CD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52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C0A5516-271C-D291-4132-B812C321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10.05.2023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D55BF7B-D761-FEB9-4B2F-8921513A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F2CFCA0-8EAB-BE67-89B0-A2AFC039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AF1D0A-6849-B384-457E-21C0BE40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C8546D-3106-71A2-A39E-B8311804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F19D3A4-7ED1-0239-A5A6-364F19CD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1B4A8E5-83CF-719F-8A51-080A43CD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10.05.2023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7379895-4B3C-7205-EE15-B8EE6391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AEFCC3-7BB0-1B30-95C6-421D518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098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4237F9-6053-B7B6-2CF6-11A77E11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A017BAD-EAF6-0DB1-7C17-5B3D65C7D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0FCD50C-21FC-0A9C-2531-BF504DA64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B20D24-E060-B837-0F82-C089FCEB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10.05.2023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D3BC76E-7385-6C08-1BAA-7D73E0EF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0D8253-BE71-CC53-9238-8A720AC5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50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314E6FC-A07A-A20A-1C79-F71D76E7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DD18E9-482C-A51E-11F3-37E28503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DEF8C6-45A6-99A5-8187-18FC9F567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833F-9441-4006-A1DD-3908C6F76699}" type="datetimeFigureOut">
              <a:rPr lang="pl-PL" smtClean="0"/>
              <a:t>10.05.2023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2F14D2-0C98-744F-F247-E7A5C2102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DD4350-C6AB-F165-AF3B-EFF723891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46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615E98-B15C-8D35-4E65-C1486A0C6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kicked</a:t>
            </a:r>
            <a:r>
              <a:rPr lang="pl-PL" dirty="0"/>
              <a:t>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764CEAC-D059-ADD9-7551-225760B38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Borkowski, Mateusz </a:t>
            </a:r>
            <a:r>
              <a:rPr lang="pl-PL" dirty="0" err="1"/>
              <a:t>Kubita</a:t>
            </a:r>
            <a:r>
              <a:rPr lang="pl-PL" dirty="0"/>
              <a:t>, Tymoteusz Kwieciński</a:t>
            </a:r>
          </a:p>
        </p:txBody>
      </p:sp>
    </p:spTree>
    <p:extLst>
      <p:ext uri="{BB962C8B-B14F-4D97-AF65-F5344CB8AC3E}">
        <p14:creationId xmlns:p14="http://schemas.microsoft.com/office/powerpoint/2010/main" val="418257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8F77A1-3D4A-8771-0840-83351D26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Problem description</a:t>
            </a:r>
            <a:r>
              <a:rPr lang="pl-PL" sz="5200" dirty="0"/>
              <a:t> – biznesowy </a:t>
            </a:r>
            <a:r>
              <a:rPr lang="pl-PL" sz="5200"/>
              <a:t>opis problemu</a:t>
            </a:r>
            <a:endParaRPr lang="en-US" sz="5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AFB4D2-263C-F10E-D535-B2FCBD1B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955" y="4067032"/>
            <a:ext cx="599884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Find lemons</a:t>
            </a:r>
          </a:p>
        </p:txBody>
      </p:sp>
      <p:pic>
        <p:nvPicPr>
          <p:cNvPr id="5" name="Picture 4" descr="Lemons in a cloth bag">
            <a:extLst>
              <a:ext uri="{FF2B5EF4-FFF2-40B4-BE49-F238E27FC236}">
                <a16:creationId xmlns:a16="http://schemas.microsoft.com/office/drawing/2014/main" id="{36836BD7-D907-2521-9755-5C5D6F69B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65" r="22337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1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57C2A1-B6A1-47D0-3984-B5CE1FE6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216E81-6722-0396-E3B3-1A0AD014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909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66AE4-1884-A7CF-4829-458AFF0A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Preprocessing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BB130E-6038-9F47-D1AE-A1D1DD1B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671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954AAA-F325-3873-FB6A-8CD747CA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Modelling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D4B4B4-B1AB-9FC4-EA20-53705A02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796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18BA8E-F04C-8CB9-D55A-28FD5353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A96229-6ECA-6296-EDA7-0AAB2803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67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E5EF2C-CC04-2E39-4CEA-08B246B1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XGBoost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1FB9D5-C325-1B04-B0D4-F3FCE806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1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46AC4-BA6F-A08A-6674-307A9EF0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Voting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CFB3F9-BCAD-4D2D-36AF-E76F7797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368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BC995-71BC-034A-F241-97B43F02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4FB03-D5DD-E630-CC46-F8E659D2D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997387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</Words>
  <Application>Microsoft Office PowerPoint</Application>
  <PresentationFormat>Panoramiczny</PresentationFormat>
  <Paragraphs>11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Don’t get kicked!</vt:lpstr>
      <vt:lpstr>Problem description – biznesowy opis problemu</vt:lpstr>
      <vt:lpstr>EDA</vt:lpstr>
      <vt:lpstr>Preprocessing</vt:lpstr>
      <vt:lpstr>Modelling</vt:lpstr>
      <vt:lpstr>Random Forest</vt:lpstr>
      <vt:lpstr>XGBoost</vt:lpstr>
      <vt:lpstr>Voting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Tymoteusz Kwieciński</dc:creator>
  <cp:lastModifiedBy>Tymoteusz Kwieciński</cp:lastModifiedBy>
  <cp:revision>5</cp:revision>
  <dcterms:created xsi:type="dcterms:W3CDTF">2023-05-03T16:36:01Z</dcterms:created>
  <dcterms:modified xsi:type="dcterms:W3CDTF">2023-05-10T19:15:19Z</dcterms:modified>
</cp:coreProperties>
</file>