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9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6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0129-1456-4E56-8F5F-E9845957911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9456-C89E-4FCE-90E8-8E305AEC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991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Prezentácia programu PowerPoint</vt:lpstr>
    </vt:vector>
  </TitlesOfParts>
  <Company>Porsche Werkzeugbau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Kolínek, David</dc:creator>
  <cp:lastModifiedBy>Kolínek, David</cp:lastModifiedBy>
  <cp:revision>1</cp:revision>
  <dcterms:created xsi:type="dcterms:W3CDTF">2024-10-08T10:35:34Z</dcterms:created>
  <dcterms:modified xsi:type="dcterms:W3CDTF">2024-10-08T10:35:50Z</dcterms:modified>
</cp:coreProperties>
</file>