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72" r:id="rId10"/>
    <p:sldId id="273" r:id="rId11"/>
    <p:sldId id="265" r:id="rId12"/>
    <p:sldId id="268" r:id="rId13"/>
    <p:sldId id="269" r:id="rId14"/>
    <p:sldId id="276" r:id="rId15"/>
    <p:sldId id="277" r:id="rId16"/>
    <p:sldId id="270" r:id="rId17"/>
    <p:sldId id="278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Analyse &amp; Diagramme</c:v>
                </c:pt>
                <c:pt idx="1">
                  <c:v>Developpement</c:v>
                </c:pt>
                <c:pt idx="2">
                  <c:v>Test &amp; Recherche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</c:v>
                </c:pt>
                <c:pt idx="1">
                  <c:v>3.5</c:v>
                </c:pt>
                <c:pt idx="2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8917A-E48B-2C40-856C-FBBAB21A1A37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6592-EAFC-C84F-AE3F-3F659B778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9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372C-BAD9-3344-84FB-7D687AFF6BB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E6BF-F4BD-F74B-847F-EAD9E2BF3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DF-68DD-3048-B886-7A9FFCBFBDA2}" type="datetime1">
              <a:rPr lang="fr-FR" smtClean="0"/>
              <a:t>23/04/2019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0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575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822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90497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316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23/04/2019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9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23/04/2019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69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3877-BDA2-2D41-BCF4-93E3C8745FB1}" type="datetime1">
              <a:rPr lang="fr-FR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4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AC7B-93A3-6541-BF35-9B29BF6968EE}" type="datetime1">
              <a:rPr lang="fr-FR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38FD-D457-8545-9B53-33859610004F}" type="datetime1">
              <a:rPr lang="fr-FR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323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C883-8C23-8E4F-81B6-61EBB788CAB0}" type="datetime1">
              <a:rPr lang="fr-FR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806-5818-6942-97D3-7CAF4CA7418C}" type="datetime1">
              <a:rPr lang="fr-FR" smtClean="0"/>
              <a:t>23/04/2019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520D-B64A-4D45-BA54-D6C0E854068C}" type="datetime1">
              <a:rPr lang="fr-FR" smtClean="0"/>
              <a:t>23/04/2019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5457-AB9D-3A48-A917-8AD1B4CA7168}" type="datetime1">
              <a:rPr lang="fr-FR" smtClean="0"/>
              <a:t>23/04/2019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80D-DCC0-C548-8C90-3170E546F090}" type="datetime1">
              <a:rPr lang="fr-FR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8627-39DE-5B4B-B75D-97460442AD94}" type="datetime1">
              <a:rPr lang="fr-FR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7A5EE7-9FEA-FF44-BA9C-1E89A3EA782F}" type="datetime1">
              <a:rPr lang="fr-FR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tri Pharmacie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VUILLEMENOT </a:t>
            </a:r>
            <a:r>
              <a:rPr lang="en-US" sz="1200" dirty="0" smtClean="0"/>
              <a:t>Kevin</a:t>
            </a:r>
            <a:endParaRPr lang="en-US" sz="105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628650" y="1299115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séquence : Lire le code barre</a:t>
            </a: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8" y="183946"/>
            <a:ext cx="1976102" cy="8439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72" y="1961896"/>
            <a:ext cx="7163656" cy="43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7" y="1992008"/>
            <a:ext cx="8202786" cy="3578613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28650" y="1299115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classe</a:t>
            </a: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Analyse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0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5" y="2377492"/>
            <a:ext cx="2705478" cy="285789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28" y="1848389"/>
            <a:ext cx="5652816" cy="169114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29" y="3757152"/>
            <a:ext cx="5652816" cy="223254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009121" y="0"/>
            <a:ext cx="7581901" cy="1653988"/>
          </a:xfrm>
        </p:spPr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208362" y="3988725"/>
            <a:ext cx="1035170" cy="71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Deuxième partie</a:t>
            </a:r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628650" y="1281955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Module de test 1 : Télécharger le bilan des ventes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806450" lvl="2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806450" lvl="2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08362" y="3001993"/>
            <a:ext cx="1570008" cy="986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009121" y="0"/>
            <a:ext cx="7581901" cy="1653988"/>
          </a:xfrm>
        </p:spPr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Deuxième partie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28650" y="1281955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Module de test 1 : Télécharger le bilan des ventes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806450" lvl="2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806450" lvl="2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4631"/>
            <a:ext cx="3051906" cy="357327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5" y="2811649"/>
            <a:ext cx="4130551" cy="2936255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3792700" y="4109495"/>
            <a:ext cx="5895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86" y="1836551"/>
            <a:ext cx="4422450" cy="31964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1836551"/>
            <a:ext cx="3496163" cy="20100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009121" y="0"/>
            <a:ext cx="7581901" cy="1653988"/>
          </a:xfrm>
        </p:spPr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Deuxième partie</a:t>
            </a:r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628650" y="1281955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Module de test 2 : Lecteur de code barre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806450" lvl="2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806450" lvl="2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880957" y="3516935"/>
            <a:ext cx="448585" cy="122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386831"/>
            <a:ext cx="3496163" cy="1765389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2182483" y="3878974"/>
            <a:ext cx="2107578" cy="397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009121" y="0"/>
            <a:ext cx="7581901" cy="1653988"/>
          </a:xfrm>
        </p:spPr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Deuxième partie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28650" y="1281955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Module de test 2 : Lecteur de code barre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 smtClean="0"/>
              <a:t>Lecture du code barre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Echec de l’ouverture </a:t>
            </a:r>
          </a:p>
          <a:p>
            <a:pPr marL="0" indent="0">
              <a:buNone/>
            </a:pPr>
            <a:r>
              <a:rPr lang="fr-FR" sz="1800" dirty="0" smtClean="0"/>
              <a:t>du port RS232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96" y="2055815"/>
            <a:ext cx="4686954" cy="16004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96" y="4206083"/>
            <a:ext cx="468695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65" y="1741077"/>
            <a:ext cx="6226893" cy="4514843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55726" y="87089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Etat d’avancement du 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1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17</a:t>
            </a:fld>
            <a:endParaRPr lang="en-US"/>
          </a:p>
        </p:txBody>
      </p:sp>
      <p:sp>
        <p:nvSpPr>
          <p:cNvPr id="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Etude physique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7" y="1378909"/>
            <a:ext cx="3871344" cy="49774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90" y="1378909"/>
            <a:ext cx="3871343" cy="4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18</a:t>
            </a:fld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939865" y="27352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Fin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2153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partie </a:t>
            </a:r>
          </a:p>
          <a:p>
            <a:pPr lvl="2"/>
            <a:r>
              <a:rPr lang="fr-FR" dirty="0" smtClean="0"/>
              <a:t>- Présentation du projet</a:t>
            </a:r>
          </a:p>
          <a:p>
            <a:pPr lvl="2"/>
            <a:r>
              <a:rPr lang="fr-FR" dirty="0" smtClean="0"/>
              <a:t>- Organisation </a:t>
            </a:r>
            <a:r>
              <a:rPr lang="fr-FR" dirty="0" smtClean="0"/>
              <a:t>et outils de travail</a:t>
            </a:r>
          </a:p>
          <a:p>
            <a:pPr lvl="2"/>
            <a:r>
              <a:rPr lang="fr-FR" dirty="0" smtClean="0"/>
              <a:t>- </a:t>
            </a:r>
            <a:r>
              <a:rPr lang="fr-FR" dirty="0" smtClean="0"/>
              <a:t>Analyse fonctionnelle</a:t>
            </a:r>
            <a:endParaRPr lang="fr-FR" dirty="0"/>
          </a:p>
          <a:p>
            <a:r>
              <a:rPr lang="fr-FR" dirty="0" smtClean="0"/>
              <a:t>Deuxième partie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Module de Test 1 </a:t>
            </a:r>
            <a:r>
              <a:rPr lang="fr-FR" dirty="0" smtClean="0"/>
              <a:t>: </a:t>
            </a:r>
            <a:r>
              <a:rPr lang="fr-FR" dirty="0" smtClean="0"/>
              <a:t>Télécharger le bilan des ventes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Module de Test 2 </a:t>
            </a:r>
            <a:r>
              <a:rPr lang="fr-FR" dirty="0" smtClean="0"/>
              <a:t>: Lecteur de code barre</a:t>
            </a:r>
            <a:endParaRPr lang="fr-FR" dirty="0" smtClean="0"/>
          </a:p>
          <a:p>
            <a:r>
              <a:rPr lang="fr-FR" dirty="0" smtClean="0"/>
              <a:t>Troisième partie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Avancement</a:t>
            </a:r>
          </a:p>
          <a:p>
            <a:pPr lvl="2"/>
            <a:r>
              <a:rPr lang="fr-FR" dirty="0" smtClean="0"/>
              <a:t>- Etude physique 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299115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8F338E-C4CF-4661-815A-4DBC84EB4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8" y="1638185"/>
            <a:ext cx="4446713" cy="50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281955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</a:t>
            </a:r>
            <a:r>
              <a:rPr lang="fr-FR" dirty="0" smtClean="0"/>
              <a:t>projet</a:t>
            </a:r>
          </a:p>
          <a:p>
            <a:pPr marL="342900" lvl="1" indent="0">
              <a:buNone/>
            </a:pP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Graphique 6"/>
          <p:cNvGraphicFramePr/>
          <p:nvPr>
            <p:extLst>
              <p:ext uri="{D42A27DB-BD31-4B8C-83A1-F6EECF244321}">
                <p14:modId xmlns:p14="http://schemas.microsoft.com/office/powerpoint/2010/main" val="1360560860"/>
              </p:ext>
            </p:extLst>
          </p:nvPr>
        </p:nvGraphicFramePr>
        <p:xfrm>
          <a:off x="2966787" y="209427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5CE07E69-8CE5-4D98-93BA-6C471564CC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5934647"/>
            <a:ext cx="2081463" cy="10407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DD9CB86-79E4-4F1A-9545-76EE05844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" y="4086352"/>
            <a:ext cx="1102824" cy="937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4CEB59F1-AF09-462C-8BC8-C55419F2B63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5235391"/>
            <a:ext cx="1658223" cy="6930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32D5DCA2-548F-4D40-99AF-FB13CCFD4F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" y="5094298"/>
            <a:ext cx="840349" cy="8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 cas d’utilisation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9" y="2321671"/>
            <a:ext cx="7375585" cy="39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 cas d’utilisation Personnel détaillé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2486915"/>
            <a:ext cx="8565775" cy="2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5E7F2C6-44C6-4070-B21E-B37314CA2D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9" y="1312329"/>
            <a:ext cx="7633742" cy="484893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MCD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32" y="161033"/>
            <a:ext cx="1976102" cy="577916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628650" y="1299115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séquence : Saisir Ordonnance</a:t>
            </a: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79" y="2036563"/>
            <a:ext cx="6714442" cy="45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878" y="2907542"/>
            <a:ext cx="3557269" cy="2186775"/>
          </a:xfrm>
        </p:spPr>
        <p:txBody>
          <a:bodyPr/>
          <a:lstStyle/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628650" y="1299115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séquence : Visualiser bilan des ventes</a:t>
            </a: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737" y="135611"/>
            <a:ext cx="1990960" cy="691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6" y="2162418"/>
            <a:ext cx="8316327" cy="35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314</TotalTime>
  <Words>201</Words>
  <Application>Microsoft Office PowerPoint</Application>
  <PresentationFormat>Affichage à l'écran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Profondeur</vt:lpstr>
      <vt:lpstr>Projet tri Pharmacie</vt:lpstr>
      <vt:lpstr>Sommaire</vt:lpstr>
      <vt:lpstr>Première partie</vt:lpstr>
      <vt:lpstr>Première partie</vt:lpstr>
      <vt:lpstr>Analyse</vt:lpstr>
      <vt:lpstr>Analyse</vt:lpstr>
      <vt:lpstr>Analyse : MCD</vt:lpstr>
      <vt:lpstr>Présentation PowerPoint</vt:lpstr>
      <vt:lpstr>Présentation PowerPoint</vt:lpstr>
      <vt:lpstr>Présentation PowerPoint</vt:lpstr>
      <vt:lpstr>Présentation PowerPoint</vt:lpstr>
      <vt:lpstr>Partie 2</vt:lpstr>
      <vt:lpstr>Partie 2</vt:lpstr>
      <vt:lpstr>Partie 2</vt:lpstr>
      <vt:lpstr>Partie 2</vt:lpstr>
      <vt:lpstr>Présentation PowerPoint</vt:lpstr>
      <vt:lpstr>Etude physique</vt:lpstr>
      <vt:lpstr>Présentation PowerPoint</vt:lpstr>
    </vt:vector>
  </TitlesOfParts>
  <Company>LNMP Langlace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Projet</dc:title>
  <dc:creator>julien Langlace</dc:creator>
  <cp:lastModifiedBy>Kevin Vuillemenot</cp:lastModifiedBy>
  <cp:revision>17</cp:revision>
  <dcterms:created xsi:type="dcterms:W3CDTF">2019-03-16T17:32:56Z</dcterms:created>
  <dcterms:modified xsi:type="dcterms:W3CDTF">2019-04-23T22:54:02Z</dcterms:modified>
</cp:coreProperties>
</file>