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A7EBB-E6E0-4050-A505-7584B2A66A18}" v="635" dt="2021-04-26T05:01:3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89" d="100"/>
          <a:sy n="89" d="100"/>
        </p:scale>
        <p:origin x="-1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Global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blog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Автор: Леонов Николай | </a:t>
            </a:r>
            <a:r>
              <a:rPr lang="ru-RU" dirty="0">
                <a:ea typeface="+mn-lt"/>
                <a:cs typeface="+mn-lt"/>
              </a:rPr>
              <a:t>33933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ED50F1-BFD9-42DB-A2BE-8D87C110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Идея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2E3753-19C5-4395-825A-E36FBC1D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Global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blog</a:t>
            </a:r>
            <a:r>
              <a:rPr lang="ru-RU" dirty="0">
                <a:cs typeface="Calibri"/>
              </a:rPr>
              <a:t> - блог, в котором каждый может создать запись, которая будет видна любому, кто зайдёт на главную страницу сайта</a:t>
            </a:r>
          </a:p>
          <a:p>
            <a:r>
              <a:rPr lang="ru-RU" dirty="0" smtClean="0">
                <a:cs typeface="Calibri"/>
              </a:rPr>
              <a:t>Можно </a:t>
            </a:r>
            <a:r>
              <a:rPr lang="ru-RU" dirty="0">
                <a:cs typeface="Calibri"/>
              </a:rPr>
              <a:t>разместить свою рекламу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77061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6BDB02-4F17-4B0C-B69E-75E2E6AC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24F54D4-9D54-4669-ABEC-136A0BA5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Присутствует несколько функций для перевода данных полученных из базы данных в удобный для работы формат</a:t>
            </a:r>
          </a:p>
          <a:p>
            <a:r>
              <a:rPr lang="ru-RU" dirty="0">
                <a:cs typeface="Calibri"/>
              </a:rPr>
              <a:t>Функция формы регистрации</a:t>
            </a:r>
          </a:p>
          <a:p>
            <a:r>
              <a:rPr lang="ru-RU" dirty="0">
                <a:cs typeface="Calibri"/>
              </a:rPr>
              <a:t>Функции возвращения </a:t>
            </a:r>
            <a:r>
              <a:rPr lang="ru-RU" dirty="0" smtClean="0">
                <a:cs typeface="Calibri"/>
              </a:rPr>
              <a:t>страниц</a:t>
            </a:r>
          </a:p>
          <a:p>
            <a:r>
              <a:rPr lang="ru-RU" dirty="0" smtClean="0">
                <a:cs typeface="Calibri"/>
              </a:rPr>
              <a:t>В БД таблицы </a:t>
            </a:r>
            <a:r>
              <a:rPr lang="en-US" dirty="0" smtClean="0">
                <a:cs typeface="Calibri"/>
              </a:rPr>
              <a:t>pages </a:t>
            </a:r>
            <a:r>
              <a:rPr lang="ru-RU" dirty="0" smtClean="0">
                <a:cs typeface="Calibri"/>
              </a:rPr>
              <a:t>и </a:t>
            </a:r>
            <a:r>
              <a:rPr lang="en-US" dirty="0" smtClean="0">
                <a:cs typeface="Calibri"/>
              </a:rPr>
              <a:t>edito</a:t>
            </a:r>
            <a:r>
              <a:rPr lang="en-US" dirty="0" smtClean="0">
                <a:cs typeface="Calibri"/>
              </a:rPr>
              <a:t>rs </a:t>
            </a:r>
            <a:r>
              <a:rPr lang="ru-RU" dirty="0" smtClean="0">
                <a:cs typeface="Calibri"/>
              </a:rPr>
              <a:t>взаимодействуют между собой, таблица </a:t>
            </a:r>
            <a:r>
              <a:rPr lang="en-US" dirty="0" smtClean="0">
                <a:cs typeface="Calibri"/>
              </a:rPr>
              <a:t>ads </a:t>
            </a:r>
            <a:r>
              <a:rPr lang="ru-RU" dirty="0" smtClean="0">
                <a:cs typeface="Calibri"/>
              </a:rPr>
              <a:t>– отдельная таблица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8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C1E273-5DBB-4017-9F2A-8DC9AB5A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7F45A9-FFC6-46E2-B1B0-C9548272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Запуск сайта - дело одного дня, остальное - его доработка</a:t>
            </a:r>
          </a:p>
          <a:p>
            <a:r>
              <a:rPr lang="ru-RU" dirty="0">
                <a:cs typeface="Calibri"/>
              </a:rPr>
              <a:t>По начальной задумке всё завершено, но я собираюсь:</a:t>
            </a:r>
          </a:p>
          <a:p>
            <a:pPr lvl="1"/>
            <a:r>
              <a:rPr lang="ru-RU" dirty="0">
                <a:cs typeface="Calibri"/>
              </a:rPr>
              <a:t>Запустить сайт на удалённом хостинге</a:t>
            </a:r>
          </a:p>
          <a:p>
            <a:pPr lvl="1"/>
            <a:r>
              <a:rPr lang="ru-RU" dirty="0">
                <a:cs typeface="Calibri"/>
              </a:rPr>
              <a:t>Улучшить внешний </a:t>
            </a:r>
            <a:r>
              <a:rPr lang="ru-RU" dirty="0" smtClean="0">
                <a:cs typeface="Calibri"/>
              </a:rPr>
              <a:t>вид</a:t>
            </a:r>
          </a:p>
          <a:p>
            <a:pPr lvl="1"/>
            <a:r>
              <a:rPr lang="ru-RU" dirty="0" smtClean="0">
                <a:cs typeface="Calibri"/>
              </a:rPr>
              <a:t>Добавить интерфейс администратора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572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109</Words>
  <Application>Microsoft Office PowerPoint</Application>
  <PresentationFormat>Произвольный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Global blog</vt:lpstr>
      <vt:lpstr>Идея проекта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аор</cp:lastModifiedBy>
  <cp:revision>79</cp:revision>
  <dcterms:created xsi:type="dcterms:W3CDTF">2021-04-26T04:40:54Z</dcterms:created>
  <dcterms:modified xsi:type="dcterms:W3CDTF">2021-04-26T13:55:30Z</dcterms:modified>
</cp:coreProperties>
</file>