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6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6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0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6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4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7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0E3C38D-DDD1-460E-A6F3-10371972AF20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3AED32-8AAE-4B23-BAB6-80E2C49BF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Сокет - почта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4276149"/>
            <a:ext cx="11588496" cy="2581851"/>
          </a:xfrm>
        </p:spPr>
        <p:txBody>
          <a:bodyPr/>
          <a:lstStyle/>
          <a:p>
            <a:r>
              <a:rPr lang="ru-RU" sz="2800" dirty="0" smtClean="0"/>
              <a:t>С </a:t>
            </a:r>
            <a:r>
              <a:rPr lang="ru-RU" sz="2800" dirty="0" err="1" smtClean="0"/>
              <a:t>блекджеком</a:t>
            </a:r>
            <a:r>
              <a:rPr lang="ru-RU" sz="2800" dirty="0" smtClean="0"/>
              <a:t>* и сервером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1800" dirty="0" smtClean="0"/>
              <a:t>*Клиент в данном контексте</a:t>
            </a:r>
          </a:p>
          <a:p>
            <a:r>
              <a:rPr lang="ru-RU" sz="1800" dirty="0" smtClean="0"/>
              <a:t>Проект и презентацию сделал Леонов Николай </a:t>
            </a:r>
            <a:r>
              <a:rPr lang="en-US" sz="1800" dirty="0" smtClean="0"/>
              <a:t>| /profile/33933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568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/>
              <a:t>отправка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функции и классы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Код аналогичен коду клиент, за исключением содержимого класса </a:t>
            </a:r>
            <a:r>
              <a:rPr lang="en-US" dirty="0" err="1" smtClean="0"/>
              <a:t>CWidget</a:t>
            </a:r>
            <a:endParaRPr lang="en-US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 err="1" smtClean="0"/>
              <a:t>parseError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sendMail</a:t>
            </a:r>
            <a:r>
              <a:rPr lang="en-US" dirty="0" smtClean="0"/>
              <a:t> </a:t>
            </a:r>
            <a:r>
              <a:rPr lang="ru-RU" dirty="0" smtClean="0"/>
              <a:t>в совокупности нужны для отправки письма на сервер</a:t>
            </a:r>
          </a:p>
          <a:p>
            <a:pPr marL="1188720" lvl="3" indent="-457200">
              <a:buFont typeface="+mj-lt"/>
              <a:buAutoNum type="arabicPeriod"/>
            </a:pPr>
            <a:r>
              <a:rPr lang="en-US" dirty="0" err="1" smtClean="0"/>
              <a:t>parseError</a:t>
            </a:r>
            <a:r>
              <a:rPr lang="en-US" dirty="0" smtClean="0"/>
              <a:t> | </a:t>
            </a:r>
            <a:r>
              <a:rPr lang="ru-RU" dirty="0" smtClean="0"/>
              <a:t>Для проверки данных на наличие </a:t>
            </a:r>
            <a:r>
              <a:rPr lang="ru-RU" dirty="0" err="1" smtClean="0"/>
              <a:t>ошибкок</a:t>
            </a:r>
            <a:endParaRPr lang="ru-RU" dirty="0" smtClean="0"/>
          </a:p>
          <a:p>
            <a:pPr marL="1188720" lvl="3" indent="-457200">
              <a:buFont typeface="+mj-lt"/>
              <a:buAutoNum type="arabicPeriod"/>
            </a:pPr>
            <a:r>
              <a:rPr lang="en-US" dirty="0" err="1" smtClean="0"/>
              <a:t>sendMail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Для отправки данных на сервер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 smtClean="0"/>
              <a:t>отправка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функции и классы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 сведения о коде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Аналогично клиенту, кроме функций класса </a:t>
            </a:r>
            <a:r>
              <a:rPr lang="en-US" dirty="0" err="1" smtClean="0"/>
              <a:t>CWidget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описано раннее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6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доп.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| </a:t>
            </a:r>
            <a:r>
              <a:rPr lang="ru-RU" dirty="0"/>
              <a:t>С</a:t>
            </a:r>
            <a:r>
              <a:rPr lang="ru-RU" dirty="0" smtClean="0"/>
              <a:t>оздание файла для входа в режим отправки без регистрации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ocket |</a:t>
            </a:r>
            <a:r>
              <a:rPr lang="ru-RU" dirty="0" smtClean="0"/>
              <a:t> Соединение с сервером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2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/>
              <a:t>доп.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998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функции и классы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rootReturn</a:t>
            </a:r>
            <a:endParaRPr lang="en-US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 err="1" smtClean="0"/>
              <a:t>stopWord</a:t>
            </a:r>
            <a:r>
              <a:rPr lang="en-US" dirty="0" smtClean="0"/>
              <a:t>=‘data’ | </a:t>
            </a:r>
            <a:r>
              <a:rPr lang="ru-RU" dirty="0" smtClean="0"/>
              <a:t>До какой папки следовать (назад, к корневой директории)</a:t>
            </a:r>
            <a:endParaRPr lang="ru-RU" dirty="0"/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class Sender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</a:p>
          <a:p>
            <a:pPr marL="1188720" lvl="3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onnect | </a:t>
            </a:r>
            <a:r>
              <a:rPr lang="ru-RU" dirty="0" smtClean="0"/>
              <a:t>Кто отправитель</a:t>
            </a:r>
            <a:r>
              <a:rPr lang="en-US" dirty="0" smtClean="0"/>
              <a:t>?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 smtClean="0"/>
              <a:t>def</a:t>
            </a:r>
            <a:r>
              <a:rPr lang="en-US" dirty="0" smtClean="0"/>
              <a:t> read</a:t>
            </a:r>
          </a:p>
          <a:p>
            <a:pPr marL="1188720" lvl="3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ecode=True | </a:t>
            </a:r>
            <a:r>
              <a:rPr lang="ru-RU" dirty="0" smtClean="0"/>
              <a:t>Возвращать декодированные (строка) данные?</a:t>
            </a:r>
            <a:endParaRPr lang="ru-RU" dirty="0"/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exit</a:t>
            </a:r>
            <a:endParaRPr lang="en-US" dirty="0"/>
          </a:p>
          <a:p>
            <a:pPr marL="1188720" lvl="3" indent="-457200">
              <a:buFont typeface="+mj-lt"/>
              <a:buAutoNum type="arabicPeriod"/>
            </a:pPr>
            <a:r>
              <a:rPr lang="en-US" dirty="0" err="1" smtClean="0"/>
              <a:t>arg</a:t>
            </a:r>
            <a:r>
              <a:rPr lang="en-US" dirty="0" smtClean="0"/>
              <a:t>=None | </a:t>
            </a:r>
            <a:r>
              <a:rPr lang="ru-RU" dirty="0" smtClean="0"/>
              <a:t>Аргумент в </a:t>
            </a:r>
            <a:r>
              <a:rPr lang="en-US" dirty="0" smtClean="0"/>
              <a:t>exit (</a:t>
            </a:r>
            <a:r>
              <a:rPr lang="ru-RU" dirty="0" smtClean="0"/>
              <a:t>сама функция – культурный выход (с предупреждением сервера)</a:t>
            </a:r>
            <a:r>
              <a:rPr lang="en-US" dirty="0" smtClean="0"/>
              <a:t>)</a:t>
            </a:r>
            <a:endParaRPr lang="ru-RU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Send</a:t>
            </a:r>
          </a:p>
          <a:p>
            <a:pPr marL="1188720" lvl="3" indent="-457200">
              <a:buFont typeface="+mj-lt"/>
              <a:buAutoNum type="arabicPeriod"/>
            </a:pPr>
            <a:r>
              <a:rPr lang="en-US" dirty="0" smtClean="0"/>
              <a:t>data | </a:t>
            </a:r>
            <a:r>
              <a:rPr lang="ru-RU" dirty="0" smtClean="0"/>
              <a:t>Что отправить?</a:t>
            </a:r>
          </a:p>
          <a:p>
            <a:pPr marL="1188720" lvl="3" indent="-457200">
              <a:buFont typeface="+mj-lt"/>
              <a:buAutoNum type="arabicPeriod"/>
            </a:pPr>
            <a:r>
              <a:rPr lang="en-US" dirty="0" smtClean="0"/>
              <a:t>encode=True | </a:t>
            </a:r>
            <a:r>
              <a:rPr lang="ru-RU" dirty="0" smtClean="0"/>
              <a:t>Перевести в байт (если не байт)?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/>
              <a:t>доп.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Созданные функции и </a:t>
            </a:r>
            <a:r>
              <a:rPr lang="ru-RU" dirty="0" smtClean="0"/>
              <a:t>классы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rootReturn</a:t>
            </a:r>
            <a:r>
              <a:rPr lang="en-US" dirty="0" smtClean="0"/>
              <a:t> …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lass Sender …</a:t>
            </a:r>
            <a:endParaRPr lang="ru-RU" dirty="0"/>
          </a:p>
          <a:p>
            <a:pPr marL="713232" lvl="1" indent="-457200">
              <a:buFont typeface="+mj-lt"/>
              <a:buAutoNum type="arabicPeriod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autorize</a:t>
            </a:r>
            <a:endParaRPr lang="en-US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onnect | </a:t>
            </a:r>
            <a:r>
              <a:rPr lang="ru-RU" dirty="0" smtClean="0"/>
              <a:t>Соединение с сервером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Auto=False | </a:t>
            </a:r>
            <a:r>
              <a:rPr lang="ru-RU" dirty="0" smtClean="0"/>
              <a:t>Авто-заполнение (отправка, без регистрации)</a:t>
            </a:r>
          </a:p>
          <a:p>
            <a:pPr marL="914400" lvl="2" indent="-457200">
              <a:buFont typeface="+mj-lt"/>
              <a:buAutoNum type="arabicPeriod"/>
            </a:pPr>
            <a:r>
              <a:rPr lang="ru-RU" dirty="0" smtClean="0"/>
              <a:t>Проверяет ошибки ввода, отправляет данные на сервер (проверка аккаунта)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/>
              <a:t>доп.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Созданные функции и </a:t>
            </a:r>
            <a:r>
              <a:rPr lang="ru-RU" dirty="0" smtClean="0"/>
              <a:t>классы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 сведения о коде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Только перечисленные функции и 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606" y="527242"/>
            <a:ext cx="10772775" cy="1658198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7" y="2011680"/>
            <a:ext cx="542925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558" y="21854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9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513387"/>
            <a:ext cx="10772775" cy="1658198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83562"/>
            <a:ext cx="4789162" cy="37671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05" y="1983562"/>
            <a:ext cx="3857625" cy="308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9005" y="5436785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Авторизация, и клиент (после авторизации)</a:t>
            </a:r>
          </a:p>
          <a:p>
            <a:r>
              <a:rPr lang="ru-RU" dirty="0" smtClean="0"/>
              <a:t>Писем пока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3848100" cy="3086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2157731"/>
            <a:ext cx="6086475" cy="4124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4" y="5375564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Отправляю на другую почту файл,</a:t>
            </a:r>
          </a:p>
          <a:p>
            <a:r>
              <a:rPr lang="ru-RU" dirty="0"/>
              <a:t>п</a:t>
            </a:r>
            <a:r>
              <a:rPr lang="ru-RU" dirty="0" smtClean="0"/>
              <a:t>апка пустая, так как файл не скачан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1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3848100" cy="3086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5277394"/>
            <a:ext cx="2624138" cy="1447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611" y="2648494"/>
            <a:ext cx="6096000" cy="4076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4756" y="1892449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Новое письмо! (в другом профиле)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00794" y="635586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скачивания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62285" y="2218446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 есть, запускается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0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реализует базовые возможности электронной почты, такие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Регистрация и авторизация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Отправка текста письма получателю с данным при отправке адресом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Чтение письма, полученного от отправителя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Реализована возможность отправки файла получателю (на сервер) и скачивания</a:t>
            </a:r>
            <a:r>
              <a:rPr lang="ru-RU" dirty="0"/>
              <a:t> </a:t>
            </a:r>
            <a:r>
              <a:rPr lang="ru-RU" dirty="0" smtClean="0"/>
              <a:t>получателем этого файла (с сервера)</a:t>
            </a:r>
          </a:p>
        </p:txBody>
      </p:sp>
    </p:spTree>
    <p:extLst>
      <p:ext uri="{BB962C8B-B14F-4D97-AF65-F5344CB8AC3E}">
        <p14:creationId xmlns:p14="http://schemas.microsoft.com/office/powerpoint/2010/main" val="385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75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Выводы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Стоит изучить другие протоколы передачи данных, так как сокеты могут быть ненадёжными при отсутствии должной обработки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Изучен режим экстренного создания проекта за неделю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Возможности для доработки и развития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Проверка реальности номера телефона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Смена протокола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Создание веб-версии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Разобраться с белым </a:t>
            </a:r>
            <a:r>
              <a:rPr lang="en-US" dirty="0" err="1" smtClean="0"/>
              <a:t>ip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хотя бы получить его)</a:t>
            </a:r>
          </a:p>
        </p:txBody>
      </p:sp>
    </p:spTree>
    <p:extLst>
      <p:ext uri="{BB962C8B-B14F-4D97-AF65-F5344CB8AC3E}">
        <p14:creationId xmlns:p14="http://schemas.microsoft.com/office/powerpoint/2010/main" val="21978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Запускает владелец сервера:</a:t>
            </a:r>
          </a:p>
          <a:p>
            <a:pPr lvl="1"/>
            <a:r>
              <a:rPr lang="ru-RU" dirty="0" smtClean="0"/>
              <a:t>Файл сервера: </a:t>
            </a:r>
            <a:r>
              <a:rPr lang="en-US" dirty="0" smtClean="0"/>
              <a:t>SERVER/main.py</a:t>
            </a:r>
            <a:endParaRPr lang="ru-RU" dirty="0" smtClean="0"/>
          </a:p>
          <a:p>
            <a:r>
              <a:rPr lang="ru-RU" dirty="0" smtClean="0"/>
              <a:t>Запускает владелец клиента:</a:t>
            </a:r>
          </a:p>
          <a:p>
            <a:pPr lvl="1"/>
            <a:r>
              <a:rPr lang="ru-RU" dirty="0" smtClean="0"/>
              <a:t>Файл клиента:</a:t>
            </a:r>
            <a:r>
              <a:rPr lang="en-US" dirty="0" smtClean="0"/>
              <a:t> MAIL/MailMe.py</a:t>
            </a:r>
            <a:endParaRPr lang="ru-RU" dirty="0" smtClean="0"/>
          </a:p>
          <a:p>
            <a:r>
              <a:rPr lang="ru-RU" dirty="0" smtClean="0"/>
              <a:t>Запускает сам исполняемый файл:</a:t>
            </a:r>
          </a:p>
          <a:p>
            <a:pPr lvl="1"/>
            <a:r>
              <a:rPr lang="ru-RU" dirty="0" smtClean="0"/>
              <a:t>Файл отправки:</a:t>
            </a:r>
            <a:r>
              <a:rPr lang="en-US" dirty="0" smtClean="0"/>
              <a:t> MAIL/data/code/write.py</a:t>
            </a:r>
            <a:endParaRPr lang="ru-RU" dirty="0" smtClean="0"/>
          </a:p>
          <a:p>
            <a:pPr lvl="1"/>
            <a:r>
              <a:rPr lang="ru-RU" dirty="0" smtClean="0"/>
              <a:t>Файл доп. </a:t>
            </a:r>
            <a:r>
              <a:rPr lang="ru-RU" dirty="0"/>
              <a:t>к</a:t>
            </a:r>
            <a:r>
              <a:rPr lang="ru-RU" dirty="0" smtClean="0"/>
              <a:t>ода:</a:t>
            </a:r>
            <a:r>
              <a:rPr lang="en-US" dirty="0" smtClean="0"/>
              <a:t> MAIL/data/code/totalFunc.py</a:t>
            </a:r>
          </a:p>
        </p:txBody>
      </p:sp>
    </p:spTree>
    <p:extLst>
      <p:ext uri="{BB962C8B-B14F-4D97-AF65-F5344CB8AC3E}">
        <p14:creationId xmlns:p14="http://schemas.microsoft.com/office/powerpoint/2010/main" val="6386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_thread | </a:t>
            </a:r>
            <a:r>
              <a:rPr lang="ru-RU" dirty="0" smtClean="0"/>
              <a:t>Для работы с несколькими подключениями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sqlite3 | </a:t>
            </a:r>
            <a:r>
              <a:rPr lang="ru-RU" dirty="0" smtClean="0"/>
              <a:t>Для добавления писем и аккаунтов в БД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socket | </a:t>
            </a:r>
            <a:r>
              <a:rPr lang="ru-RU" dirty="0" smtClean="0"/>
              <a:t>Для общения клиента с сервером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select | </a:t>
            </a:r>
            <a:r>
              <a:rPr lang="ru-RU" dirty="0" smtClean="0"/>
              <a:t>Для получения данных через соединение без потери байт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 smtClean="0"/>
              <a:t>os</a:t>
            </a:r>
            <a:r>
              <a:rPr lang="en-US" dirty="0" smtClean="0"/>
              <a:t> |</a:t>
            </a:r>
            <a:r>
              <a:rPr lang="ru-RU" dirty="0" smtClean="0"/>
              <a:t> Для получения пути, получения названий файлов папки</a:t>
            </a:r>
          </a:p>
        </p:txBody>
      </p:sp>
    </p:spTree>
    <p:extLst>
      <p:ext uri="{BB962C8B-B14F-4D97-AF65-F5344CB8AC3E}">
        <p14:creationId xmlns:p14="http://schemas.microsoft.com/office/powerpoint/2010/main" val="3691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</a:t>
            </a:r>
            <a:r>
              <a:rPr lang="en-US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</a:t>
            </a:r>
            <a:r>
              <a:rPr lang="ru-RU" dirty="0" smtClean="0"/>
              <a:t>функции</a:t>
            </a:r>
            <a:r>
              <a:rPr lang="en-US" dirty="0" smtClean="0"/>
              <a:t> </a:t>
            </a:r>
            <a:r>
              <a:rPr lang="ru-RU" dirty="0" smtClean="0"/>
              <a:t>и классы</a:t>
            </a:r>
            <a:endParaRPr lang="ru-RU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readData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Чтение без потерь байт</a:t>
            </a:r>
            <a:endParaRPr lang="en-US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connect | </a:t>
            </a:r>
            <a:r>
              <a:rPr lang="ru-RU" dirty="0" smtClean="0"/>
              <a:t>С каким подключением работать?</a:t>
            </a:r>
            <a:endParaRPr lang="en-US" dirty="0" smtClean="0"/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decode=True</a:t>
            </a:r>
            <a:r>
              <a:rPr lang="ru-RU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Декодировать данные (если да, то возвращаемые данные - строка)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eventHandler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ru-RU" dirty="0" smtClean="0"/>
              <a:t>Общение клиента с сервером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onnect | </a:t>
            </a:r>
            <a:r>
              <a:rPr lang="ru-RU" dirty="0" smtClean="0"/>
              <a:t>С каким подключение работать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ddress | </a:t>
            </a:r>
            <a:r>
              <a:rPr lang="ru-RU" dirty="0" smtClean="0"/>
              <a:t>Адрес подключения (по сокету, к почте отношения не имеет)</a:t>
            </a:r>
          </a:p>
        </p:txBody>
      </p:sp>
    </p:spTree>
    <p:extLst>
      <p:ext uri="{BB962C8B-B14F-4D97-AF65-F5344CB8AC3E}">
        <p14:creationId xmlns:p14="http://schemas.microsoft.com/office/powerpoint/2010/main" val="5914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Импортированные </a:t>
            </a:r>
            <a:r>
              <a:rPr lang="ru-RU" dirty="0" smtClean="0"/>
              <a:t>модули </a:t>
            </a:r>
            <a:r>
              <a:rPr lang="en-US" dirty="0" smtClean="0"/>
              <a:t>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Созданные </a:t>
            </a:r>
            <a:r>
              <a:rPr lang="ru-RU" dirty="0" smtClean="0"/>
              <a:t>функции </a:t>
            </a:r>
            <a:r>
              <a:rPr lang="ru-RU" dirty="0" smtClean="0"/>
              <a:t>и классы …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 сведения о коде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Считываются данные </a:t>
            </a:r>
            <a:r>
              <a:rPr lang="ru-RU" dirty="0" smtClean="0"/>
              <a:t>(адрес </a:t>
            </a:r>
            <a:r>
              <a:rPr lang="ru-RU" dirty="0" smtClean="0"/>
              <a:t>и порт) из файла </a:t>
            </a:r>
            <a:r>
              <a:rPr lang="en-US" dirty="0" smtClean="0"/>
              <a:t>…/data/setup.ini</a:t>
            </a:r>
            <a:endParaRPr lang="en-US" dirty="0" smtClean="0"/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По считанным данным создаётся подключение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В бесконечном цикле ожидаются подключения пользователей, добавляется функция в поток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_</a:t>
            </a:r>
            <a:r>
              <a:rPr lang="en-US" dirty="0" err="1" smtClean="0"/>
              <a:t>thread.start_new_thread</a:t>
            </a:r>
            <a:r>
              <a:rPr lang="en-US" dirty="0" smtClean="0"/>
              <a:t>(</a:t>
            </a:r>
            <a:r>
              <a:rPr lang="en-US" dirty="0" err="1" smtClean="0"/>
              <a:t>eventHandler</a:t>
            </a:r>
            <a:r>
              <a:rPr lang="en-US" dirty="0" smtClean="0"/>
              <a:t>, (connect, address))</a:t>
            </a:r>
            <a:r>
              <a:rPr lang="ru-RU" dirty="0" smtClean="0"/>
              <a:t>)</a:t>
            </a:r>
            <a:r>
              <a:rPr lang="en-US" dirty="0" smtClean="0"/>
              <a:t> (</a:t>
            </a:r>
            <a:r>
              <a:rPr lang="ru-RU" dirty="0" smtClean="0"/>
              <a:t>потоки удаляются на стороне сервера при закрытии клиента</a:t>
            </a:r>
            <a:r>
              <a:rPr lang="en-US" dirty="0" smtClean="0"/>
              <a:t>)</a:t>
            </a:r>
            <a:endParaRPr lang="ru-RU" dirty="0" smtClean="0"/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После подключения – ожидание данных, работа с ними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2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 smtClean="0"/>
              <a:t>QApplication</a:t>
            </a:r>
            <a:r>
              <a:rPr lang="en-US" dirty="0" smtClean="0"/>
              <a:t>, </a:t>
            </a:r>
            <a:r>
              <a:rPr lang="en-US" dirty="0" err="1" smtClean="0"/>
              <a:t>QMainWindow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PyQt5.QtWidget | </a:t>
            </a:r>
            <a:r>
              <a:rPr lang="ru-RU" dirty="0" smtClean="0"/>
              <a:t>Для реализации </a:t>
            </a:r>
            <a:r>
              <a:rPr lang="en-US" dirty="0" smtClean="0"/>
              <a:t>GUI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/>
              <a:t>u</a:t>
            </a:r>
            <a:r>
              <a:rPr lang="en-US" dirty="0" err="1" smtClean="0"/>
              <a:t>ic</a:t>
            </a:r>
            <a:r>
              <a:rPr lang="en-US" dirty="0" smtClean="0"/>
              <a:t> </a:t>
            </a:r>
            <a:r>
              <a:rPr lang="ru-RU" dirty="0" smtClean="0"/>
              <a:t>из</a:t>
            </a:r>
            <a:r>
              <a:rPr lang="en-US" dirty="0" smtClean="0"/>
              <a:t> PyQt5 | </a:t>
            </a:r>
            <a:r>
              <a:rPr lang="ru-RU" dirty="0" smtClean="0"/>
              <a:t>Для чтения настроек </a:t>
            </a:r>
            <a:r>
              <a:rPr lang="ru-RU" dirty="0" err="1" smtClean="0"/>
              <a:t>виджета</a:t>
            </a:r>
            <a:endParaRPr lang="en-US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ys | </a:t>
            </a:r>
            <a:r>
              <a:rPr lang="ru-RU" dirty="0" smtClean="0"/>
              <a:t>Для закрытия приложения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err="1" smtClean="0"/>
              <a:t>os</a:t>
            </a:r>
            <a:r>
              <a:rPr lang="en-US" dirty="0" smtClean="0"/>
              <a:t> | </a:t>
            </a:r>
            <a:r>
              <a:rPr lang="ru-RU" dirty="0" smtClean="0"/>
              <a:t>Для нахождения </a:t>
            </a:r>
            <a:r>
              <a:rPr lang="ru-RU" dirty="0" smtClean="0"/>
              <a:t>пути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/>
              <a:t>*</a:t>
            </a:r>
            <a:r>
              <a:rPr lang="ru-RU" dirty="0" smtClean="0"/>
              <a:t> из </a:t>
            </a:r>
            <a:r>
              <a:rPr lang="en-US" dirty="0" err="1" smtClean="0"/>
              <a:t>data.code.totalFunc</a:t>
            </a:r>
            <a:r>
              <a:rPr lang="en-US" dirty="0" smtClean="0"/>
              <a:t> | </a:t>
            </a:r>
            <a:r>
              <a:rPr lang="ru-RU" dirty="0" smtClean="0"/>
              <a:t>Отправка </a:t>
            </a:r>
            <a:r>
              <a:rPr lang="ru-RU" dirty="0" smtClean="0"/>
              <a:t>и чтение на уровне сокета, 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1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92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функции и классы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CWidget</a:t>
            </a:r>
            <a:r>
              <a:rPr lang="en-US" dirty="0" smtClean="0"/>
              <a:t> </a:t>
            </a:r>
            <a:endParaRPr lang="ru-RU" dirty="0" smtClean="0"/>
          </a:p>
          <a:p>
            <a:pPr marL="914400" lvl="2" indent="-457200">
              <a:buFont typeface="+mj-lt"/>
              <a:buAutoNum type="arabicPeriod"/>
            </a:pPr>
            <a:r>
              <a:rPr lang="ru-RU" dirty="0" smtClean="0"/>
              <a:t>Ничего не принимает</a:t>
            </a:r>
            <a:endParaRPr lang="en-US" dirty="0" smtClean="0"/>
          </a:p>
          <a:p>
            <a:pPr marL="1188720" lvl="3" indent="-457200">
              <a:buFont typeface="+mj-lt"/>
              <a:buAutoNum type="arabicPeriod"/>
            </a:pPr>
            <a:r>
              <a:rPr lang="ru-RU" dirty="0" smtClean="0"/>
              <a:t>Открывает форму, хранит большую часть функций файла, является почти всей логикой</a:t>
            </a:r>
          </a:p>
          <a:p>
            <a:pPr marL="1188720" lvl="3" indent="-457200">
              <a:buFont typeface="+mj-lt"/>
              <a:buAutoNum type="arabicPeriod"/>
            </a:pPr>
            <a:r>
              <a:rPr lang="ru-RU" dirty="0" smtClean="0"/>
              <a:t>Функции, в совокупности обновляющие письмо</a:t>
            </a:r>
          </a:p>
          <a:p>
            <a:pPr marL="1463040" lvl="4" indent="-457200">
              <a:buFont typeface="+mj-lt"/>
              <a:buAutoNum type="arabicPeriod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changeMail</a:t>
            </a:r>
            <a:endParaRPr lang="en-US" dirty="0" smtClean="0"/>
          </a:p>
          <a:p>
            <a:pPr marL="1565760" lvl="5" indent="-457200">
              <a:buFont typeface="+mj-lt"/>
              <a:buAutoNum type="arabicPeriod"/>
            </a:pPr>
            <a:r>
              <a:rPr lang="en-US" dirty="0" smtClean="0"/>
              <a:t>number=0 |</a:t>
            </a:r>
            <a:r>
              <a:rPr lang="ru-RU" dirty="0" smtClean="0"/>
              <a:t> Номер письма (для вызова функции </a:t>
            </a:r>
            <a:r>
              <a:rPr lang="en-US" dirty="0" err="1" smtClean="0"/>
              <a:t>changeData</a:t>
            </a:r>
            <a:r>
              <a:rPr lang="ru-RU" dirty="0" smtClean="0"/>
              <a:t>)</a:t>
            </a:r>
          </a:p>
          <a:p>
            <a:pPr marL="1565760" lvl="5" indent="-457200">
              <a:buFont typeface="+mj-lt"/>
              <a:buAutoNum type="arabicPeriod"/>
            </a:pPr>
            <a:r>
              <a:rPr lang="ru-RU" dirty="0" smtClean="0"/>
              <a:t>Вызывается в функциях </a:t>
            </a: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previousMail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nextMail</a:t>
            </a:r>
            <a:endParaRPr lang="en-US" dirty="0"/>
          </a:p>
          <a:p>
            <a:pPr marL="1463040" lvl="4" indent="-457200">
              <a:buFont typeface="+mj-lt"/>
              <a:buAutoNum type="arabicPeriod"/>
            </a:pPr>
            <a:r>
              <a:rPr lang="en-US" dirty="0" err="1" smtClean="0"/>
              <a:t>changeData</a:t>
            </a:r>
            <a:endParaRPr lang="en-US" dirty="0" smtClean="0"/>
          </a:p>
          <a:p>
            <a:pPr marL="1565760" lvl="5" indent="-457200">
              <a:buFont typeface="+mj-lt"/>
              <a:buAutoNum type="arabicPeriod"/>
            </a:pPr>
            <a:r>
              <a:rPr lang="en-US" dirty="0" smtClean="0"/>
              <a:t>number=0 | </a:t>
            </a:r>
            <a:r>
              <a:rPr lang="ru-RU" dirty="0"/>
              <a:t>Номер письма (отправляется на сервер для получения письма по этому </a:t>
            </a:r>
            <a:r>
              <a:rPr lang="ru-RU" dirty="0" smtClean="0"/>
              <a:t>номеру)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2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  <a:r>
              <a:rPr lang="en-US" dirty="0"/>
              <a:t>| </a:t>
            </a:r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Созданные функции и классы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Общие сведения о коде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Считываются данные </a:t>
            </a:r>
            <a:r>
              <a:rPr lang="en-US" dirty="0" smtClean="0"/>
              <a:t>(</a:t>
            </a:r>
            <a:r>
              <a:rPr lang="ru-RU" dirty="0" smtClean="0"/>
              <a:t>адрес и порт</a:t>
            </a:r>
            <a:r>
              <a:rPr lang="en-US" dirty="0" smtClean="0"/>
              <a:t>) </a:t>
            </a:r>
            <a:r>
              <a:rPr lang="ru-RU" dirty="0" smtClean="0"/>
              <a:t>из файла </a:t>
            </a:r>
            <a:r>
              <a:rPr lang="en-US" dirty="0" smtClean="0"/>
              <a:t>…data/setup.ini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По считанным данным, устройство подключается к серверу</a:t>
            </a:r>
            <a:endParaRPr lang="en-US" dirty="0" smtClean="0"/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Вызов функции</a:t>
            </a:r>
            <a:r>
              <a:rPr lang="en-US" dirty="0" smtClean="0"/>
              <a:t> </a:t>
            </a:r>
            <a:r>
              <a:rPr lang="en-US" dirty="0" err="1" smtClean="0"/>
              <a:t>data.code.totalFunc.autorize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отправка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Импортированные модули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 smtClean="0"/>
              <a:t>Данный параметр ни чем не отличается от соответствующего на слайде «Описание реализации </a:t>
            </a:r>
            <a:r>
              <a:rPr lang="en-US" dirty="0" smtClean="0"/>
              <a:t>| </a:t>
            </a:r>
            <a:r>
              <a:rPr lang="ru-RU" dirty="0" smtClean="0"/>
              <a:t>клиент», кроме того, что </a:t>
            </a:r>
            <a:r>
              <a:rPr lang="en-US" dirty="0" err="1" smtClean="0"/>
              <a:t>data.code.totalFunc</a:t>
            </a:r>
            <a:r>
              <a:rPr lang="en-US" dirty="0" smtClean="0"/>
              <a:t> </a:t>
            </a:r>
            <a:r>
              <a:rPr lang="ru-RU" dirty="0" smtClean="0"/>
              <a:t>заменена на </a:t>
            </a:r>
            <a:r>
              <a:rPr lang="en-US" dirty="0" err="1" smtClean="0"/>
              <a:t>totalFunc</a:t>
            </a:r>
            <a:r>
              <a:rPr lang="ru-RU" dirty="0" smtClean="0"/>
              <a:t> (модуль находится в одной папке с файлом кода клиента отправки)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9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853</Words>
  <Application>Microsoft Office PowerPoint</Application>
  <PresentationFormat>Широкоэкранный</PresentationFormat>
  <Paragraphs>140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Метрополия</vt:lpstr>
      <vt:lpstr>Сокет - почта</vt:lpstr>
      <vt:lpstr>Введение</vt:lpstr>
      <vt:lpstr>Описание реализации | сервер</vt:lpstr>
      <vt:lpstr>Описание реализации | сервер</vt:lpstr>
      <vt:lpstr>Описание реализации | сервер</vt:lpstr>
      <vt:lpstr>Описание реализации | клиент</vt:lpstr>
      <vt:lpstr>Описание реализации | клиент</vt:lpstr>
      <vt:lpstr>Описание реализации | клиент</vt:lpstr>
      <vt:lpstr>Описание реализации | отправка</vt:lpstr>
      <vt:lpstr>Описание реализации | отправка</vt:lpstr>
      <vt:lpstr>Описание реализации | отправка</vt:lpstr>
      <vt:lpstr>Описание реализации | доп. функции</vt:lpstr>
      <vt:lpstr>Описание реализации | доп. функции</vt:lpstr>
      <vt:lpstr>Описание реализации | доп. функции</vt:lpstr>
      <vt:lpstr>Описание реализации | доп. функции</vt:lpstr>
      <vt:lpstr>Использование</vt:lpstr>
      <vt:lpstr>Использование</vt:lpstr>
      <vt:lpstr>Использование</vt:lpstr>
      <vt:lpstr>Использование</vt:lpstr>
      <vt:lpstr>Заключение</vt:lpstr>
      <vt:lpstr>Примечания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Почта на сокете</dc:title>
  <dc:creator>home</dc:creator>
  <cp:lastModifiedBy>home</cp:lastModifiedBy>
  <cp:revision>33</cp:revision>
  <dcterms:created xsi:type="dcterms:W3CDTF">2020-11-22T10:18:06Z</dcterms:created>
  <dcterms:modified xsi:type="dcterms:W3CDTF">2020-11-23T14:34:01Z</dcterms:modified>
</cp:coreProperties>
</file>