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34" autoAdjust="0"/>
  </p:normalViewPr>
  <p:slideViewPr>
    <p:cSldViewPr snapToGrid="0">
      <p:cViewPr varScale="1">
        <p:scale>
          <a:sx n="105" d="100"/>
          <a:sy n="105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t>14.01.2021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14.01.2021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12CA9-1478-4ADC-BDE8-EAF73210C460}" type="datetime1">
              <a:rPr lang="ru-RU" noProof="0" smtClean="0"/>
              <a:t>14.01.2021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2059-11DF-4FF5-B6EE-D7F898D4D032}" type="datetime1">
              <a:rPr lang="ru-RU" noProof="0" smtClean="0"/>
              <a:t>14.01.2021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ECD90-E392-4768-B6DC-1F42737EED1D}" type="datetime1">
              <a:rPr lang="ru-RU" noProof="0" smtClean="0"/>
              <a:t>14.01.2021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7557C65-91C6-4C33-8F03-35D31933DB55}" type="datetime1">
              <a:rPr lang="ru-RU" noProof="0" smtClean="0"/>
              <a:t>14.01.2021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BFE5E-4769-4D3D-BFA5-38E9D5BE5220}" type="datetime1">
              <a:rPr lang="ru-RU" noProof="0" smtClean="0"/>
              <a:t>14.01.2021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340BC-549F-4DE0-8318-C875825FD691}" type="datetime1">
              <a:rPr lang="ru-RU" noProof="0" smtClean="0"/>
              <a:t>14.01.2021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74054-0D64-45A6-B7EF-4C0A2383E82A}" type="datetime1">
              <a:rPr lang="ru-RU" noProof="0" smtClean="0"/>
              <a:t>14.01.2021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2AD2-CB52-4C85-B5C2-30919879368B}" type="datetime1">
              <a:rPr lang="ru-RU" noProof="0" smtClean="0"/>
              <a:t>14.01.2021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B1DA6-95FC-423D-90BF-217FC13F8938}" type="datetime1">
              <a:rPr lang="ru-RU" noProof="0" smtClean="0"/>
              <a:t>14.01.2021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D964F-5BD0-42D3-8529-2C82F80BB0DA}" type="datetime1">
              <a:rPr lang="ru-RU" noProof="0" smtClean="0"/>
              <a:t>14.01.2021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3B73D-2CFA-4CA7-8CA7-30DBEAA50B78}" type="datetime1">
              <a:rPr lang="ru-RU" noProof="0" smtClean="0"/>
              <a:t>14.01.2021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D174-9E65-476B-9C92-ACEDEBD31DAF}" type="datetime1">
              <a:rPr lang="ru-RU" noProof="0" smtClean="0"/>
              <a:t>14.01.2021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173217D-5CAC-4089-B21C-6C06BFC9BB4C}" type="datetime1">
              <a:rPr lang="ru-RU" noProof="0" smtClean="0"/>
              <a:t>14.01.2021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FD20A-7375-47B1-85D6-9D25FA90E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Pygamestein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6CE99F-9CD2-4935-8FB6-47E97AB03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683" y="5715000"/>
            <a:ext cx="10058400" cy="1143000"/>
          </a:xfrm>
        </p:spPr>
        <p:txBody>
          <a:bodyPr/>
          <a:lstStyle/>
          <a:p>
            <a:r>
              <a:rPr lang="ru-RU" dirty="0"/>
              <a:t>Автор проекта </a:t>
            </a:r>
            <a:r>
              <a:rPr lang="ru-RU" dirty="0" err="1"/>
              <a:t>леонов</a:t>
            </a:r>
            <a:r>
              <a:rPr lang="ru-RU" dirty="0"/>
              <a:t> </a:t>
            </a:r>
            <a:r>
              <a:rPr lang="ru-RU" dirty="0" err="1"/>
              <a:t>николай</a:t>
            </a:r>
            <a:r>
              <a:rPr lang="ru-RU" dirty="0"/>
              <a:t> </a:t>
            </a:r>
            <a:r>
              <a:rPr lang="en-US" dirty="0"/>
              <a:t>|</a:t>
            </a:r>
            <a:r>
              <a:rPr lang="ru-RU" dirty="0"/>
              <a:t> 33933</a:t>
            </a:r>
          </a:p>
        </p:txBody>
      </p:sp>
    </p:spTree>
    <p:extLst>
      <p:ext uri="{BB962C8B-B14F-4D97-AF65-F5344CB8AC3E}">
        <p14:creationId xmlns:p14="http://schemas.microsoft.com/office/powerpoint/2010/main" val="266030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12C600ED-D05B-4201-B6F7-7A0A1288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Название проекта: </a:t>
            </a:r>
            <a:r>
              <a:rPr lang="en-US" dirty="0" err="1"/>
              <a:t>pygamestein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Идея проекта: реализация движка псевдотрёхмерной графики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655AFD-DF9E-473D-BE7F-F0B19615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51137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6E83428-7034-4FE5-B30A-B24C7EC2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374F54A2-36C7-4983-9FCC-3DD1A959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рендерера стен простыми словами:</a:t>
            </a:r>
          </a:p>
          <a:p>
            <a:r>
              <a:rPr lang="ru-RU" dirty="0"/>
              <a:t>По направлению взгляда игрока испускаются лучи, каждый увеличивает свою длину до момента пересечения со стеной, чем короче луч, тем ближе стена. Мой движок использует алгоритм </a:t>
            </a:r>
            <a:r>
              <a:rPr lang="ru-RU" dirty="0" err="1"/>
              <a:t>Брезенхэма</a:t>
            </a:r>
            <a:r>
              <a:rPr lang="ru-RU" dirty="0"/>
              <a:t>, схожий в реализации, но более сложный для трактовки. Этот алгоритм значительно повышает скорость работы движка и</a:t>
            </a:r>
            <a:br>
              <a:rPr lang="ru-RU" dirty="0"/>
            </a:br>
            <a:r>
              <a:rPr lang="ru-RU" dirty="0"/>
              <a:t>правильность изображения (в </a:t>
            </a:r>
            <a:br>
              <a:rPr lang="ru-RU" dirty="0"/>
            </a:br>
            <a:r>
              <a:rPr lang="ru-RU" dirty="0"/>
              <a:t>случае использования карты, как</a:t>
            </a:r>
            <a:br>
              <a:rPr lang="ru-RU" dirty="0"/>
            </a:br>
            <a:r>
              <a:rPr lang="ru-RU" dirty="0"/>
              <a:t>сетки, для ортогональных стен </a:t>
            </a:r>
            <a:br>
              <a:rPr lang="ru-RU" dirty="0"/>
            </a:br>
            <a:r>
              <a:rPr lang="ru-RU" dirty="0"/>
              <a:t>нужен другой алгоритм)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7F408E4-EABB-4A84-BC7A-F2FDC839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55" y="3964092"/>
            <a:ext cx="53054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0D59CA6-1AFE-4CBF-844B-EDDCFBC7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renderWalls</a:t>
            </a:r>
            <a:r>
              <a:rPr lang="en-US" dirty="0"/>
              <a:t>() </a:t>
            </a:r>
            <a:r>
              <a:rPr lang="ru-RU" dirty="0"/>
              <a:t>возвращает массив, содержащий параметры каждой колонки после </a:t>
            </a:r>
            <a:r>
              <a:rPr lang="ru-RU" dirty="0" err="1"/>
              <a:t>рейкастинга</a:t>
            </a:r>
            <a:r>
              <a:rPr lang="ru-RU" dirty="0"/>
              <a:t>. Также здесь происходит отрисовка дверей (они углублены относительно стен, и могут занимать не всю ширину клетки на карте дверей. Карта дверей, также как и карта спрайтов, хранится отдельно от карты стен, дверь содержит свои координаты на карте стен, длину относительно клетки (от 0 до 1), направление движения (открытие / закрытие))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CA339C7-1081-44E8-AC17-55F8441C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7424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1799230-2FD5-496A-99A7-F35D48EA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renderSprites</a:t>
            </a:r>
            <a:r>
              <a:rPr lang="en-US" dirty="0"/>
              <a:t>() </a:t>
            </a:r>
            <a:r>
              <a:rPr lang="ru-RU" dirty="0"/>
              <a:t>возвращает массив с параметрами спрайтов (в данном движке они представляют собой объекты, не являющиеся стенами), и отсекает те, которые не попадают в поле зрения игрока или перекрыты стеной полностью. Осуществлена поддержка многогранных спрайтов, из можно использовать для объектов с разными изображениями с разных сторон, например, для врагов. Остальной код – независимая от движка часть.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EC6AD83-9CAE-4731-8EE0-98F4E207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74499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E656C1E-E5C8-4CE6-9A3C-9F053512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Скорость </a:t>
            </a:r>
            <a:r>
              <a:rPr lang="en-US" dirty="0"/>
              <a:t>python’</a:t>
            </a:r>
            <a:r>
              <a:rPr lang="ru-RU" dirty="0"/>
              <a:t>а не позволяет создавать качественные игры, тем более с </a:t>
            </a:r>
            <a:r>
              <a:rPr lang="ru-RU"/>
              <a:t>трёхмерной графикой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77321D6-28F7-41CF-8B52-989AEE22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93891089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0</TotalTime>
  <Words>259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РетроспективаVTI</vt:lpstr>
      <vt:lpstr>Pygamestein 3d</vt:lpstr>
      <vt:lpstr>Введение</vt:lpstr>
      <vt:lpstr>Описание реализации</vt:lpstr>
      <vt:lpstr>Описание реализации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2021-01-14T11:07:55Z</dcterms:created>
  <dcterms:modified xsi:type="dcterms:W3CDTF">2021-01-14T11:58:30Z</dcterms:modified>
</cp:coreProperties>
</file>