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557"/>
    <a:srgbClr val="E63946"/>
    <a:srgbClr val="A8D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3" d="100"/>
          <a:sy n="103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BB87-7622-4CC9-9D19-82130DA4A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B63C4-3101-4EE8-BA47-BF2DEA84D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263B2-5B8A-4C7C-8F27-34E1B24D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EED8-B76E-41AF-B1B5-2A554F51C67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FDA28-14B0-4095-A2B8-91FA8A22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D428D-02F2-49DB-936C-791A02C9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DB38-1301-47C2-BFB5-073B57CA2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1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BA7D-6073-4779-BC53-1F66FC61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5ED00-1ABA-4040-A2E0-04D51163C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5335A-C66F-4370-9AE1-75BCF7A0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EED8-B76E-41AF-B1B5-2A554F51C67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F5B6B-B67A-4AE5-8CB6-062F19D5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A0146-5291-488A-91E1-E930B61D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DB38-1301-47C2-BFB5-073B57CA2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7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6431F-6EC4-4962-BB1E-C609A148C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71F11-91FE-4F25-9A3D-F97CAC41A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6EF5-0AE3-4730-9E71-0A22C24E9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EED8-B76E-41AF-B1B5-2A554F51C67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1E3C5-632C-44DC-9B89-1C09065F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9EAD8-38A4-475E-8387-5D56A299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DB38-1301-47C2-BFB5-073B57CA2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3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7B80-A103-492C-BD5D-414AC7B3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732F9-DA6B-4C07-B7CC-22E416F0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3CD6C-54B2-43F8-9C90-4BAA8E05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EED8-B76E-41AF-B1B5-2A554F51C67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03CFB-399E-4CDD-9FBC-D4C20066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8A3D-10BE-47C7-9C6B-E2480CB7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DB38-1301-47C2-BFB5-073B57CA2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9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4CCE-600D-4AC6-AE50-BAD51B14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0833B-9650-4943-825B-E0923E23E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3C6C0-8D15-4295-B62C-C9E9F08B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EED8-B76E-41AF-B1B5-2A554F51C67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FD6BB-2803-4CD5-B796-7C7D9022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B9641-1684-4B45-A0D5-48B2407C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DB38-1301-47C2-BFB5-073B57CA2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DFB33-D288-4611-93B4-3719255F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9C94-B1C4-4A20-B512-1503F82F2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94A5D-EB61-4F88-8DCD-BA8F1C1B5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568AD-E950-472C-8474-7EE499AA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EED8-B76E-41AF-B1B5-2A554F51C67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DB81F-C16E-49D4-862A-746E648F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6F341-B523-482E-88CE-4A1734F9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DB38-1301-47C2-BFB5-073B57CA2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4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6B53-E2AF-4711-A3A5-6B7DCBFFD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FA081-DCB3-4098-BF6D-0A73145F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E3817-B11D-4D7A-801D-D5BB7F895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3F050-85B9-4E45-B64E-29544894D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2D2871-3E14-4952-A495-3A1871674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AF723-2149-4F0C-9D86-9D0D508C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EED8-B76E-41AF-B1B5-2A554F51C67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24F7AB-9F72-4C85-A198-F465B649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4E550-8D0D-4F4E-A830-00793518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DB38-1301-47C2-BFB5-073B57CA2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4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565-E192-4467-A3C5-A61799C7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3EDE9-FD0B-4FDC-98B8-858F2E7A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EED8-B76E-41AF-B1B5-2A554F51C67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31FCB-5071-46EE-9B19-3C2BBF7C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955C2-9937-4DF8-B917-7ABBC442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DB38-1301-47C2-BFB5-073B57CA2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2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10985-1CAA-4ABE-8234-1816628D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EED8-B76E-41AF-B1B5-2A554F51C67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1EFDD1-C001-4D6A-9F1E-F2C4B6BF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60E35-0B3C-43CA-8848-AD54986D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DB38-1301-47C2-BFB5-073B57CA2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6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5595-D292-4AB0-A951-F665F4B1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2FB8A-940B-4FF9-B170-F1F6198F0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D0BB2-6054-4390-8F1E-370511E05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59CAA-8FDE-480F-BFE2-951DE204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EED8-B76E-41AF-B1B5-2A554F51C67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4718D-8558-4A6A-B60C-B9707097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F1008-FE76-47C7-BAE0-50F99A31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DB38-1301-47C2-BFB5-073B57CA2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5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546E-D41F-4B28-8EC5-4AB88E78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A4F6E-B1BE-4244-BEAB-239322B02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1464E-3DF4-465B-84A6-8C812A129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99A28-BABF-4085-B0A6-5D36FAD9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EED8-B76E-41AF-B1B5-2A554F51C67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BA697-1D2B-4CDB-ACB7-2A44D6DB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0D821-03F1-4E7E-8678-BEE7788C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DB38-1301-47C2-BFB5-073B57CA2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0C8AF1-15CE-41DA-80FE-6CBCA816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DB254-0EA2-4BEF-B8C6-5D4497E79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BCA69-531B-41F1-A019-147495E3C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4EED8-B76E-41AF-B1B5-2A554F51C677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512F0-C988-4501-B664-291B1E590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EC416-7AAD-45F0-9313-8052CC8B4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2DB38-1301-47C2-BFB5-073B57CA2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5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CCAA-D5C5-4F55-AE2A-C106BF87F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Flowchart for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AAFC4-969D-4696-8032-B61EBF016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Kim &amp; Ian &amp; Mel</a:t>
            </a:r>
          </a:p>
        </p:txBody>
      </p:sp>
    </p:spTree>
    <p:extLst>
      <p:ext uri="{BB962C8B-B14F-4D97-AF65-F5344CB8AC3E}">
        <p14:creationId xmlns:p14="http://schemas.microsoft.com/office/powerpoint/2010/main" val="394982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F5BDCA2-9437-4F0F-805B-D570BF603BBF}"/>
              </a:ext>
            </a:extLst>
          </p:cNvPr>
          <p:cNvGrpSpPr/>
          <p:nvPr/>
        </p:nvGrpSpPr>
        <p:grpSpPr>
          <a:xfrm>
            <a:off x="421122" y="738047"/>
            <a:ext cx="11349756" cy="5381906"/>
            <a:chOff x="600376" y="111961"/>
            <a:chExt cx="11349756" cy="53819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7089B6A-120D-4525-ADBC-0F92FE48B03E}"/>
                </a:ext>
              </a:extLst>
            </p:cNvPr>
            <p:cNvSpPr/>
            <p:nvPr/>
          </p:nvSpPr>
          <p:spPr>
            <a:xfrm>
              <a:off x="7924817" y="111961"/>
              <a:ext cx="1188720" cy="914400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solidFill>
                    <a:srgbClr val="1D3557"/>
                  </a:solidFill>
                </a:rPr>
                <a:t>Home</a:t>
              </a:r>
            </a:p>
          </p:txBody>
        </p:sp>
        <p:sp>
          <p:nvSpPr>
            <p:cNvPr id="5" name="Flowchart: Document 4">
              <a:extLst>
                <a:ext uri="{FF2B5EF4-FFF2-40B4-BE49-F238E27FC236}">
                  <a16:creationId xmlns:a16="http://schemas.microsoft.com/office/drawing/2014/main" id="{B67729F3-FB22-4688-87B7-40387D4B5BC3}"/>
                </a:ext>
              </a:extLst>
            </p:cNvPr>
            <p:cNvSpPr/>
            <p:nvPr/>
          </p:nvSpPr>
          <p:spPr>
            <a:xfrm>
              <a:off x="5271896" y="1623533"/>
              <a:ext cx="1188720" cy="914400"/>
            </a:xfrm>
            <a:prstGeom prst="flowChartDocumen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rgbClr val="1D3557"/>
                  </a:solidFill>
                </a:rPr>
                <a:t>Login / Register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5905A38-9FBE-4F88-91ED-80CAA1DC3E11}"/>
                </a:ext>
              </a:extLst>
            </p:cNvPr>
            <p:cNvGrpSpPr/>
            <p:nvPr/>
          </p:nvGrpSpPr>
          <p:grpSpPr>
            <a:xfrm>
              <a:off x="10761412" y="1623533"/>
              <a:ext cx="1188720" cy="914400"/>
              <a:chOff x="10584123" y="1250293"/>
              <a:chExt cx="1188720" cy="9144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57FC74-A780-41AE-8AB8-634EBE854882}"/>
                  </a:ext>
                </a:extLst>
              </p:cNvPr>
              <p:cNvSpPr/>
              <p:nvPr/>
            </p:nvSpPr>
            <p:spPr>
              <a:xfrm>
                <a:off x="10584123" y="1250293"/>
                <a:ext cx="1188720" cy="914400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73ED7C-F9C8-4DF2-BB3C-3C412F0C9F39}"/>
                  </a:ext>
                </a:extLst>
              </p:cNvPr>
              <p:cNvSpPr txBox="1"/>
              <p:nvPr/>
            </p:nvSpPr>
            <p:spPr>
              <a:xfrm>
                <a:off x="10584123" y="1250293"/>
                <a:ext cx="1188720" cy="9144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rgbClr val="1D3557"/>
                    </a:solidFill>
                  </a:rPr>
                  <a:t>About</a:t>
                </a:r>
              </a:p>
            </p:txBody>
          </p:sp>
        </p:grp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5F7677B9-305F-4322-95F3-D0F83C5552CB}"/>
                </a:ext>
              </a:extLst>
            </p:cNvPr>
            <p:cNvCxnSpPr>
              <a:cxnSpLocks/>
              <a:stCxn id="2" idx="2"/>
              <a:endCxn id="5" idx="0"/>
            </p:cNvCxnSpPr>
            <p:nvPr/>
          </p:nvCxnSpPr>
          <p:spPr>
            <a:xfrm rot="5400000">
              <a:off x="6894131" y="-1513"/>
              <a:ext cx="597172" cy="265292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1D35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FB684211-C47A-4E3E-8744-FA22D47E8F7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638888" y="-93350"/>
              <a:ext cx="597172" cy="283659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1D35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Decision 17">
              <a:extLst>
                <a:ext uri="{FF2B5EF4-FFF2-40B4-BE49-F238E27FC236}">
                  <a16:creationId xmlns:a16="http://schemas.microsoft.com/office/drawing/2014/main" id="{F177BC46-388C-4CF6-B524-931A7BB20A1C}"/>
                </a:ext>
              </a:extLst>
            </p:cNvPr>
            <p:cNvSpPr/>
            <p:nvPr/>
          </p:nvSpPr>
          <p:spPr>
            <a:xfrm>
              <a:off x="5501431" y="2761873"/>
              <a:ext cx="731520" cy="457200"/>
            </a:xfrm>
            <a:prstGeom prst="flowChartDecision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rgbClr val="1D3557"/>
                  </a:solidFill>
                </a:rPr>
                <a:t>Role?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D3EE2B4-8EBF-4924-8AC8-3FB653A69640}"/>
                </a:ext>
              </a:extLst>
            </p:cNvPr>
            <p:cNvCxnSpPr>
              <a:cxnSpLocks/>
              <a:stCxn id="18" idx="0"/>
              <a:endCxn id="5" idx="2"/>
            </p:cNvCxnSpPr>
            <p:nvPr/>
          </p:nvCxnSpPr>
          <p:spPr>
            <a:xfrm flipH="1" flipV="1">
              <a:off x="5866256" y="2477481"/>
              <a:ext cx="935" cy="284392"/>
            </a:xfrm>
            <a:prstGeom prst="line">
              <a:avLst/>
            </a:prstGeom>
            <a:ln w="19050">
              <a:solidFill>
                <a:srgbClr val="1D355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23EE685-9BE0-4E1C-AAF4-458C253A1B80}"/>
                </a:ext>
              </a:extLst>
            </p:cNvPr>
            <p:cNvSpPr/>
            <p:nvPr/>
          </p:nvSpPr>
          <p:spPr>
            <a:xfrm>
              <a:off x="2292245" y="3166197"/>
              <a:ext cx="1188720" cy="914400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1D3557"/>
                  </a:solidFill>
                </a:rPr>
                <a:t>Welcome</a:t>
              </a:r>
            </a:p>
            <a:p>
              <a:pPr algn="ctr"/>
              <a:r>
                <a:rPr lang="en-US" sz="1400" dirty="0">
                  <a:solidFill>
                    <a:srgbClr val="1D3557"/>
                  </a:solidFill>
                </a:rPr>
                <a:t>(Designer</a:t>
              </a:r>
            </a:p>
            <a:p>
              <a:pPr algn="ctr"/>
              <a:r>
                <a:rPr lang="en-US" sz="1400" dirty="0">
                  <a:solidFill>
                    <a:srgbClr val="1D3557"/>
                  </a:solidFill>
                </a:rPr>
                <a:t>Logged In)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A849BE8-FF8B-4AC5-8F44-B303FD93E0D7}"/>
                </a:ext>
              </a:extLst>
            </p:cNvPr>
            <p:cNvSpPr/>
            <p:nvPr/>
          </p:nvSpPr>
          <p:spPr>
            <a:xfrm>
              <a:off x="7781749" y="3169306"/>
              <a:ext cx="1188720" cy="914400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rgbClr val="1D3557"/>
                  </a:solidFill>
                </a:rPr>
                <a:t>Welcome</a:t>
              </a:r>
            </a:p>
            <a:p>
              <a:pPr algn="ctr"/>
              <a:r>
                <a:rPr lang="en-US" sz="1400" dirty="0">
                  <a:solidFill>
                    <a:srgbClr val="1D3557"/>
                  </a:solidFill>
                </a:rPr>
                <a:t>(Purchaser</a:t>
              </a:r>
            </a:p>
            <a:p>
              <a:pPr algn="ctr"/>
              <a:r>
                <a:rPr lang="en-US" sz="1400" dirty="0">
                  <a:solidFill>
                    <a:srgbClr val="1D3557"/>
                  </a:solidFill>
                </a:rPr>
                <a:t>Logged In)</a:t>
              </a: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578BD770-24ED-46BE-B3B6-218A28F57A08}"/>
                </a:ext>
              </a:extLst>
            </p:cNvPr>
            <p:cNvCxnSpPr>
              <a:cxnSpLocks/>
              <a:stCxn id="18" idx="3"/>
              <a:endCxn id="48" idx="0"/>
            </p:cNvCxnSpPr>
            <p:nvPr/>
          </p:nvCxnSpPr>
          <p:spPr>
            <a:xfrm>
              <a:off x="6232951" y="2990473"/>
              <a:ext cx="2143158" cy="178833"/>
            </a:xfrm>
            <a:prstGeom prst="bentConnector2">
              <a:avLst/>
            </a:prstGeom>
            <a:ln w="19050">
              <a:solidFill>
                <a:srgbClr val="1D35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4B3AFF2-22C9-400D-A2AF-18FBC28E20C5}"/>
                </a:ext>
              </a:extLst>
            </p:cNvPr>
            <p:cNvSpPr txBox="1"/>
            <p:nvPr/>
          </p:nvSpPr>
          <p:spPr>
            <a:xfrm>
              <a:off x="6248808" y="2700115"/>
              <a:ext cx="118872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b="1" dirty="0">
                  <a:solidFill>
                    <a:srgbClr val="E63946"/>
                  </a:solidFill>
                </a:rPr>
                <a:t>Purchaser</a:t>
              </a:r>
            </a:p>
          </p:txBody>
        </p: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60781DD7-9F36-44BD-B303-110DF3EE1704}"/>
                </a:ext>
              </a:extLst>
            </p:cNvPr>
            <p:cNvCxnSpPr>
              <a:cxnSpLocks/>
              <a:stCxn id="18" idx="1"/>
              <a:endCxn id="46" idx="0"/>
            </p:cNvCxnSpPr>
            <p:nvPr/>
          </p:nvCxnSpPr>
          <p:spPr>
            <a:xfrm rot="10800000" flipV="1">
              <a:off x="2886605" y="2990473"/>
              <a:ext cx="2614826" cy="175724"/>
            </a:xfrm>
            <a:prstGeom prst="bentConnector2">
              <a:avLst/>
            </a:prstGeom>
            <a:ln w="19050">
              <a:solidFill>
                <a:srgbClr val="1D35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381AF18-25FB-4D67-A6BA-92C34E131563}"/>
                </a:ext>
              </a:extLst>
            </p:cNvPr>
            <p:cNvSpPr txBox="1"/>
            <p:nvPr/>
          </p:nvSpPr>
          <p:spPr>
            <a:xfrm>
              <a:off x="4665718" y="2703219"/>
              <a:ext cx="941985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b="1" dirty="0">
                  <a:solidFill>
                    <a:srgbClr val="E63946"/>
                  </a:solidFill>
                </a:rPr>
                <a:t>Designer</a:t>
              </a:r>
            </a:p>
          </p:txBody>
        </p:sp>
        <p:sp>
          <p:nvSpPr>
            <p:cNvPr id="57" name="Flowchart: Document 56">
              <a:extLst>
                <a:ext uri="{FF2B5EF4-FFF2-40B4-BE49-F238E27FC236}">
                  <a16:creationId xmlns:a16="http://schemas.microsoft.com/office/drawing/2014/main" id="{21DBFFF0-DA25-47F3-9990-D50B5B08CD10}"/>
                </a:ext>
              </a:extLst>
            </p:cNvPr>
            <p:cNvSpPr/>
            <p:nvPr/>
          </p:nvSpPr>
          <p:spPr>
            <a:xfrm>
              <a:off x="600376" y="4484923"/>
              <a:ext cx="1371600" cy="1005840"/>
            </a:xfrm>
            <a:prstGeom prst="flowChartDocumen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rgbClr val="1D3557"/>
                  </a:solidFill>
                </a:rPr>
                <a:t>Upload Design</a:t>
              </a:r>
            </a:p>
            <a:p>
              <a:pPr algn="ctr"/>
              <a:r>
                <a:rPr lang="en-US" sz="1200" dirty="0">
                  <a:solidFill>
                    <a:srgbClr val="1D3557"/>
                  </a:solidFill>
                </a:rPr>
                <a:t>(Designer Logged In Upload Design)</a:t>
              </a:r>
            </a:p>
          </p:txBody>
        </p:sp>
        <p:sp>
          <p:nvSpPr>
            <p:cNvPr id="63" name="Flowchart: Document 62">
              <a:extLst>
                <a:ext uri="{FF2B5EF4-FFF2-40B4-BE49-F238E27FC236}">
                  <a16:creationId xmlns:a16="http://schemas.microsoft.com/office/drawing/2014/main" id="{5182190D-62AE-4E4D-835E-659156C6C913}"/>
                </a:ext>
              </a:extLst>
            </p:cNvPr>
            <p:cNvSpPr/>
            <p:nvPr/>
          </p:nvSpPr>
          <p:spPr>
            <a:xfrm>
              <a:off x="2200058" y="4484923"/>
              <a:ext cx="1371600" cy="1005840"/>
            </a:xfrm>
            <a:prstGeom prst="flowChartDocumen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rgbClr val="1D3557"/>
                  </a:solidFill>
                </a:rPr>
                <a:t>Manage Design</a:t>
              </a:r>
            </a:p>
            <a:p>
              <a:pPr algn="ctr"/>
              <a:r>
                <a:rPr lang="en-US" sz="1200" dirty="0">
                  <a:solidFill>
                    <a:srgbClr val="1D3557"/>
                  </a:solidFill>
                </a:rPr>
                <a:t>(Designer Logged In Manage Design)</a:t>
              </a:r>
            </a:p>
          </p:txBody>
        </p:sp>
        <p:sp>
          <p:nvSpPr>
            <p:cNvPr id="64" name="Flowchart: Document 63">
              <a:extLst>
                <a:ext uri="{FF2B5EF4-FFF2-40B4-BE49-F238E27FC236}">
                  <a16:creationId xmlns:a16="http://schemas.microsoft.com/office/drawing/2014/main" id="{1F2957D9-DF7C-4985-8DD8-2490D4A8165B}"/>
                </a:ext>
              </a:extLst>
            </p:cNvPr>
            <p:cNvSpPr/>
            <p:nvPr/>
          </p:nvSpPr>
          <p:spPr>
            <a:xfrm>
              <a:off x="3799739" y="4484923"/>
              <a:ext cx="1371600" cy="1005840"/>
            </a:xfrm>
            <a:prstGeom prst="flowChartDocumen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rgbClr val="1D3557"/>
                  </a:solidFill>
                </a:rPr>
                <a:t>Find New Gig</a:t>
              </a:r>
            </a:p>
            <a:p>
              <a:pPr algn="ctr"/>
              <a:r>
                <a:rPr lang="en-US" sz="1200" dirty="0">
                  <a:solidFill>
                    <a:srgbClr val="1D3557"/>
                  </a:solidFill>
                </a:rPr>
                <a:t>(Designer Logged In Find New Gig)</a:t>
              </a:r>
            </a:p>
          </p:txBody>
        </p: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09F2A15B-9170-4E95-B8F4-C520037BA5E0}"/>
                </a:ext>
              </a:extLst>
            </p:cNvPr>
            <p:cNvCxnSpPr>
              <a:cxnSpLocks/>
              <a:stCxn id="46" idx="2"/>
              <a:endCxn id="57" idx="0"/>
            </p:cNvCxnSpPr>
            <p:nvPr/>
          </p:nvCxnSpPr>
          <p:spPr>
            <a:xfrm rot="5400000">
              <a:off x="1884228" y="3482546"/>
              <a:ext cx="404326" cy="160042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1D35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CB9C3C8E-54B3-46A5-A27F-B5A79D6CAA15}"/>
                </a:ext>
              </a:extLst>
            </p:cNvPr>
            <p:cNvCxnSpPr>
              <a:cxnSpLocks/>
              <a:stCxn id="46" idx="2"/>
              <a:endCxn id="64" idx="0"/>
            </p:cNvCxnSpPr>
            <p:nvPr/>
          </p:nvCxnSpPr>
          <p:spPr>
            <a:xfrm rot="16200000" flipH="1">
              <a:off x="3483909" y="3483293"/>
              <a:ext cx="404326" cy="1598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1D35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9FBF41F-7E8C-48D3-B708-6C18CD83A1BE}"/>
                </a:ext>
              </a:extLst>
            </p:cNvPr>
            <p:cNvCxnSpPr>
              <a:cxnSpLocks/>
              <a:stCxn id="63" idx="0"/>
              <a:endCxn id="46" idx="2"/>
            </p:cNvCxnSpPr>
            <p:nvPr/>
          </p:nvCxnSpPr>
          <p:spPr>
            <a:xfrm flipV="1">
              <a:off x="2885858" y="4080597"/>
              <a:ext cx="747" cy="404326"/>
            </a:xfrm>
            <a:prstGeom prst="line">
              <a:avLst/>
            </a:prstGeom>
            <a:ln w="19050">
              <a:solidFill>
                <a:srgbClr val="1D355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Flowchart: Document 85">
              <a:extLst>
                <a:ext uri="{FF2B5EF4-FFF2-40B4-BE49-F238E27FC236}">
                  <a16:creationId xmlns:a16="http://schemas.microsoft.com/office/drawing/2014/main" id="{F705AB63-4C85-41DF-936F-D8796BDA8FCD}"/>
                </a:ext>
              </a:extLst>
            </p:cNvPr>
            <p:cNvSpPr/>
            <p:nvPr/>
          </p:nvSpPr>
          <p:spPr>
            <a:xfrm>
              <a:off x="6099199" y="4488027"/>
              <a:ext cx="1371600" cy="1005840"/>
            </a:xfrm>
            <a:prstGeom prst="flowChartDocumen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rgbClr val="1D3557"/>
                  </a:solidFill>
                </a:rPr>
                <a:t>Post Design Request</a:t>
              </a:r>
            </a:p>
            <a:p>
              <a:pPr algn="ctr"/>
              <a:r>
                <a:rPr lang="en-US" sz="1200" dirty="0">
                  <a:solidFill>
                    <a:srgbClr val="1D3557"/>
                  </a:solidFill>
                </a:rPr>
                <a:t>(Purchaser Logged In Post Design Request)</a:t>
              </a:r>
            </a:p>
          </p:txBody>
        </p:sp>
        <p:sp>
          <p:nvSpPr>
            <p:cNvPr id="87" name="Flowchart: Document 86">
              <a:extLst>
                <a:ext uri="{FF2B5EF4-FFF2-40B4-BE49-F238E27FC236}">
                  <a16:creationId xmlns:a16="http://schemas.microsoft.com/office/drawing/2014/main" id="{FA50584C-E099-42CE-8618-A4168C02F30A}"/>
                </a:ext>
              </a:extLst>
            </p:cNvPr>
            <p:cNvSpPr/>
            <p:nvPr/>
          </p:nvSpPr>
          <p:spPr>
            <a:xfrm>
              <a:off x="7689557" y="4488027"/>
              <a:ext cx="1371600" cy="1005840"/>
            </a:xfrm>
            <a:prstGeom prst="flowChartDocumen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rgbClr val="1D3557"/>
                  </a:solidFill>
                </a:rPr>
                <a:t>Applications</a:t>
              </a:r>
            </a:p>
            <a:p>
              <a:pPr algn="ctr"/>
              <a:r>
                <a:rPr lang="en-US" sz="1200" dirty="0">
                  <a:solidFill>
                    <a:srgbClr val="1D3557"/>
                  </a:solidFill>
                </a:rPr>
                <a:t>(Purchaser Logged In Applications)</a:t>
              </a:r>
            </a:p>
          </p:txBody>
        </p:sp>
        <p:sp>
          <p:nvSpPr>
            <p:cNvPr id="88" name="Flowchart: Document 87">
              <a:extLst>
                <a:ext uri="{FF2B5EF4-FFF2-40B4-BE49-F238E27FC236}">
                  <a16:creationId xmlns:a16="http://schemas.microsoft.com/office/drawing/2014/main" id="{55C296C5-7C16-4AA5-8BCC-7754528D5654}"/>
                </a:ext>
              </a:extLst>
            </p:cNvPr>
            <p:cNvSpPr/>
            <p:nvPr/>
          </p:nvSpPr>
          <p:spPr>
            <a:xfrm>
              <a:off x="9279915" y="4488027"/>
              <a:ext cx="1371600" cy="1005840"/>
            </a:xfrm>
            <a:prstGeom prst="flowChartDocument">
              <a:avLst/>
            </a:prstGeom>
            <a:noFill/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rgbClr val="1D3557"/>
                  </a:solidFill>
                </a:rPr>
                <a:t>Find Design</a:t>
              </a:r>
            </a:p>
            <a:p>
              <a:pPr algn="ctr"/>
              <a:r>
                <a:rPr lang="en-US" sz="1200" dirty="0">
                  <a:solidFill>
                    <a:srgbClr val="1D3557"/>
                  </a:solidFill>
                </a:rPr>
                <a:t>(Purchaser Logged In Find Design)</a:t>
              </a:r>
            </a:p>
          </p:txBody>
        </p: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E0428BAF-C70B-4661-A454-14D603E87388}"/>
                </a:ext>
              </a:extLst>
            </p:cNvPr>
            <p:cNvCxnSpPr>
              <a:cxnSpLocks/>
              <a:stCxn id="48" idx="2"/>
              <a:endCxn id="86" idx="0"/>
            </p:cNvCxnSpPr>
            <p:nvPr/>
          </p:nvCxnSpPr>
          <p:spPr>
            <a:xfrm rot="5400000">
              <a:off x="7378394" y="3490311"/>
              <a:ext cx="404321" cy="1591110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1D35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2E4C1D87-93AB-4CFB-AF1F-C20FB43B455C}"/>
                </a:ext>
              </a:extLst>
            </p:cNvPr>
            <p:cNvCxnSpPr>
              <a:cxnSpLocks/>
              <a:stCxn id="48" idx="2"/>
              <a:endCxn id="88" idx="0"/>
            </p:cNvCxnSpPr>
            <p:nvPr/>
          </p:nvCxnSpPr>
          <p:spPr>
            <a:xfrm rot="16200000" flipH="1">
              <a:off x="8968752" y="3491063"/>
              <a:ext cx="404321" cy="15896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1D35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97FC186-ED76-4D83-BA77-A2D1538E25ED}"/>
                </a:ext>
              </a:extLst>
            </p:cNvPr>
            <p:cNvCxnSpPr>
              <a:cxnSpLocks/>
              <a:stCxn id="87" idx="0"/>
              <a:endCxn id="48" idx="2"/>
            </p:cNvCxnSpPr>
            <p:nvPr/>
          </p:nvCxnSpPr>
          <p:spPr>
            <a:xfrm flipV="1">
              <a:off x="8375357" y="4083706"/>
              <a:ext cx="752" cy="404321"/>
            </a:xfrm>
            <a:prstGeom prst="line">
              <a:avLst/>
            </a:prstGeom>
            <a:ln w="19050">
              <a:solidFill>
                <a:srgbClr val="1D355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532B70D-9003-47F2-A4C8-D23F219AE54D}"/>
              </a:ext>
            </a:extLst>
          </p:cNvPr>
          <p:cNvGrpSpPr/>
          <p:nvPr/>
        </p:nvGrpSpPr>
        <p:grpSpPr>
          <a:xfrm>
            <a:off x="130124" y="124400"/>
            <a:ext cx="1371600" cy="2017452"/>
            <a:chOff x="130124" y="124400"/>
            <a:chExt cx="1371600" cy="2017452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BF6E46A-D090-49CE-983C-E4F6CF65B2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124" y="124400"/>
              <a:ext cx="356616" cy="274320"/>
            </a:xfrm>
            <a:prstGeom prst="rect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6F7AA84-826E-46DB-B65C-E5F022926E3C}"/>
                </a:ext>
              </a:extLst>
            </p:cNvPr>
            <p:cNvSpPr txBox="1"/>
            <p:nvPr/>
          </p:nvSpPr>
          <p:spPr>
            <a:xfrm>
              <a:off x="130124" y="408877"/>
              <a:ext cx="36576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Static</a:t>
              </a:r>
            </a:p>
          </p:txBody>
        </p:sp>
        <p:sp>
          <p:nvSpPr>
            <p:cNvPr id="106" name="Flowchart: Document 105">
              <a:extLst>
                <a:ext uri="{FF2B5EF4-FFF2-40B4-BE49-F238E27FC236}">
                  <a16:creationId xmlns:a16="http://schemas.microsoft.com/office/drawing/2014/main" id="{45F64F1A-F1ED-42A9-9019-4D7FE7DAE9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124" y="679813"/>
              <a:ext cx="356616" cy="274320"/>
            </a:xfrm>
            <a:prstGeom prst="flowChartDocument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11C0E12-0882-45F6-9450-A64D8A1201CF}"/>
                </a:ext>
              </a:extLst>
            </p:cNvPr>
            <p:cNvSpPr txBox="1"/>
            <p:nvPr/>
          </p:nvSpPr>
          <p:spPr>
            <a:xfrm>
              <a:off x="130124" y="939214"/>
              <a:ext cx="1371600" cy="73866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Dynamic/Interactive: </a:t>
              </a:r>
            </a:p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Includes user interaction elements like forms </a:t>
              </a:r>
            </a:p>
          </p:txBody>
        </p:sp>
        <p:sp>
          <p:nvSpPr>
            <p:cNvPr id="107" name="Flowchart: Decision 106">
              <a:extLst>
                <a:ext uri="{FF2B5EF4-FFF2-40B4-BE49-F238E27FC236}">
                  <a16:creationId xmlns:a16="http://schemas.microsoft.com/office/drawing/2014/main" id="{E5CF1ECF-7ABF-4656-8D42-2133A5673A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124" y="1764148"/>
              <a:ext cx="292608" cy="182880"/>
            </a:xfrm>
            <a:prstGeom prst="flowChartDecision">
              <a:avLst/>
            </a:prstGeom>
            <a:solidFill>
              <a:schemeClr val="bg1"/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7A984CB-3CB4-4B5F-B59C-347BCF92B7BD}"/>
                </a:ext>
              </a:extLst>
            </p:cNvPr>
            <p:cNvSpPr txBox="1"/>
            <p:nvPr/>
          </p:nvSpPr>
          <p:spPr>
            <a:xfrm>
              <a:off x="130124" y="1957186"/>
              <a:ext cx="1029091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Decision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698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99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Flowchart for Group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 for Group Project</dc:title>
  <dc:creator>Meltem YILMAZ</dc:creator>
  <cp:lastModifiedBy>Meltem YILMAZ</cp:lastModifiedBy>
  <cp:revision>3</cp:revision>
  <dcterms:created xsi:type="dcterms:W3CDTF">2021-08-19T05:49:46Z</dcterms:created>
  <dcterms:modified xsi:type="dcterms:W3CDTF">2021-08-19T09:27:31Z</dcterms:modified>
</cp:coreProperties>
</file>