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AAC5-6F91-0692-0ED4-C9E083B90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220A-2C4F-324F-8908-47C2DC725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963D-1F42-2396-757A-DDDD4C09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1828-794A-41AB-9C2D-81ED226CCF4B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4C92-7CDE-100E-48DF-99249575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8ECA6-2BD0-BEA4-EF50-E10D4847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9AC-8A29-43C9-A9DE-D36B79BB6C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183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69D1-1E73-740F-A712-B06E0853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151C2-0635-B75A-DC6F-9E3BFA402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41D3-CCA7-4410-9CC3-50897AD9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1828-794A-41AB-9C2D-81ED226CCF4B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86C8E-D1D7-C75C-A39A-5EF57E49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B6515-9A1E-78E7-51F4-5ED6F003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9AC-8A29-43C9-A9DE-D36B79BB6C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80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F3B15-74A7-A7D8-2133-7DF131FC7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B12F1-D23F-2CA8-05B1-A0D03AA18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2841-C374-91B7-D79A-E56662D7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1828-794A-41AB-9C2D-81ED226CCF4B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2965-AA5D-8EE5-11FD-C3FB87D6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533FC-2DCD-54CA-ABC4-FD1456AF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9AC-8A29-43C9-A9DE-D36B79BB6C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72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390D-9BC5-D719-BB89-673EB487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A792-7282-6A4E-F478-B45A2CA4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5ADD-2E0E-C6A6-9816-787563A2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1828-794A-41AB-9C2D-81ED226CCF4B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B41B-22E8-3156-21BE-2B3ADBB9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AB42-76E7-0240-6E5F-1AC23124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9AC-8A29-43C9-A9DE-D36B79BB6C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99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E7DB-A549-F17F-E743-F366BA87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39A70-D635-3FC9-ECBA-8B46CE537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A012-7D2A-442C-D5F2-C271B4FD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1828-794A-41AB-9C2D-81ED226CCF4B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109E-7348-C75B-2B8F-4A4C3CE3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34D-067A-F43B-3242-76E1CE83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9AC-8A29-43C9-A9DE-D36B79BB6C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727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9713-F59C-9131-DB03-77F96482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859C-C36F-A4EC-BEC2-4D7BD63C8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10F7C-5D0A-4B89-E4AA-23A28A3E6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9592D-82B2-BC9E-E4BC-60050355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1828-794A-41AB-9C2D-81ED226CCF4B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69256-C01E-17A4-96AF-DA2FD941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5A78D-7035-3F05-8B4C-BB8FFE4B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9AC-8A29-43C9-A9DE-D36B79BB6C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493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6C7F-767A-B5D7-BA31-8A154E18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64EF4-208F-43FB-BEB0-6D8AB5E0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70FE2-D928-D857-516D-8D0B4B240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2A29A-D1D7-7AD1-1A39-329CE39BF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F58D3-7A75-098F-A3D4-FBAD7F060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A33BE-EB0A-D246-0234-83D2414D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1828-794A-41AB-9C2D-81ED226CCF4B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6B769-D092-3C97-9E53-683BF22D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24F49-EAE7-AC73-D4A5-4C8B8C3D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9AC-8A29-43C9-A9DE-D36B79BB6C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69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502B-AE3D-8192-9955-4DE48AE5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0401B-0D39-FE8A-043A-FC9BCDAA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1828-794A-41AB-9C2D-81ED226CCF4B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6683F-F2C2-9910-A8E9-24F03AF3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F5384-C28B-44AD-3BDA-1FB5F5A5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9AC-8A29-43C9-A9DE-D36B79BB6C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988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A482B-25BB-858C-39E5-8EEA54D7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1828-794A-41AB-9C2D-81ED226CCF4B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2C310-64C2-500C-6A26-D8C840B8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1E889-298F-2102-9940-86B2F09D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9AC-8A29-43C9-A9DE-D36B79BB6C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84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DAC7-C472-749B-430A-9FF5A553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9B8B-3FFB-091C-B2F8-2BF77C66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1E448-1DE1-37F6-C543-A82C44F0E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45E4-5182-253F-A124-7A4A77E1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1828-794A-41AB-9C2D-81ED226CCF4B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BD3EF-B9E1-1E79-FE34-41989348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0D5B6-66AC-FAB4-B0EF-00C9AB5B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9AC-8A29-43C9-A9DE-D36B79BB6C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83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D5D0-897A-0051-28AE-7FA06A40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8683E-A36F-D96D-D174-AAB198098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328F-D970-019B-6A44-190B6F1E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652B5-A436-38E6-D432-17B834E5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1828-794A-41AB-9C2D-81ED226CCF4B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18271-2165-06E0-92FA-5324791E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B6545-7B67-B8BC-801F-D04CFBF3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9AC-8A29-43C9-A9DE-D36B79BB6C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991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57E8B-8237-03B5-CAC5-29A40D8A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D4BA9-E872-388F-02FC-6EF64136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3882-CF00-B506-E3B7-34E383CBF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71828-794A-41AB-9C2D-81ED226CCF4B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BF7E4-E965-9B2B-634E-44F45EB1B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44AD-3CC1-FDBB-DBBB-AA7BD5538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B569AC-8A29-43C9-A9DE-D36B79BB6C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06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92E4F2-057A-1CD5-6937-019ECD9D26E2}"/>
              </a:ext>
            </a:extLst>
          </p:cNvPr>
          <p:cNvSpPr txBox="1"/>
          <p:nvPr/>
        </p:nvSpPr>
        <p:spPr>
          <a:xfrm>
            <a:off x="5174974" y="417443"/>
            <a:ext cx="7040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Docs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029D-6418-D4B5-DAD7-E1032437EBB4}"/>
              </a:ext>
            </a:extLst>
          </p:cNvPr>
          <p:cNvSpPr txBox="1"/>
          <p:nvPr/>
        </p:nvSpPr>
        <p:spPr>
          <a:xfrm>
            <a:off x="3036421" y="1537252"/>
            <a:ext cx="1339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Hypergraph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E46B4-D268-48C9-A9A3-A767D008FD1E}"/>
              </a:ext>
            </a:extLst>
          </p:cNvPr>
          <p:cNvSpPr txBox="1"/>
          <p:nvPr/>
        </p:nvSpPr>
        <p:spPr>
          <a:xfrm>
            <a:off x="7315199" y="1537252"/>
            <a:ext cx="83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A28302-273A-1CCC-CF76-E17447D24E8A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3705996" y="602109"/>
            <a:ext cx="1468978" cy="935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DAB5C-248D-298E-C750-D97A72ADC23C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879013" y="602109"/>
            <a:ext cx="1851653" cy="935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6B17EC-69D8-AC9C-615B-C8447237BB0E}"/>
              </a:ext>
            </a:extLst>
          </p:cNvPr>
          <p:cNvSpPr txBox="1"/>
          <p:nvPr/>
        </p:nvSpPr>
        <p:spPr>
          <a:xfrm>
            <a:off x="4109682" y="3244334"/>
            <a:ext cx="3485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Ontology Generation (LLM Quary)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760FF3-2409-93C8-C77B-BD83B1BFACA5}"/>
              </a:ext>
            </a:extLst>
          </p:cNvPr>
          <p:cNvCxnSpPr>
            <a:stCxn id="15" idx="0"/>
            <a:endCxn id="6" idx="2"/>
          </p:cNvCxnSpPr>
          <p:nvPr/>
        </p:nvCxnSpPr>
        <p:spPr>
          <a:xfrm flipH="1" flipV="1">
            <a:off x="3705996" y="1906584"/>
            <a:ext cx="2146535" cy="1337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A81D51-CFB3-A030-BA88-FCF44C494A1F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5852531" y="1906584"/>
            <a:ext cx="1878135" cy="1337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AEA1FF-1F2F-6D9A-4CF9-8EB58E179228}"/>
              </a:ext>
            </a:extLst>
          </p:cNvPr>
          <p:cNvSpPr txBox="1"/>
          <p:nvPr/>
        </p:nvSpPr>
        <p:spPr>
          <a:xfrm>
            <a:off x="3042307" y="700349"/>
            <a:ext cx="171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 prompting 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3EA97-8F78-83D3-41BE-AC7B3940A0CA}"/>
              </a:ext>
            </a:extLst>
          </p:cNvPr>
          <p:cNvSpPr txBox="1"/>
          <p:nvPr/>
        </p:nvSpPr>
        <p:spPr>
          <a:xfrm>
            <a:off x="6627456" y="7003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 Embedding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7722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D.K.B.G. Kottagaha Walawwe Mudiyanselage</dc:creator>
  <cp:lastModifiedBy>D.K.B.G. Kottagaha Walawwe Mudiyanselage</cp:lastModifiedBy>
  <cp:revision>1</cp:revision>
  <dcterms:created xsi:type="dcterms:W3CDTF">2025-08-13T05:56:32Z</dcterms:created>
  <dcterms:modified xsi:type="dcterms:W3CDTF">2025-08-13T06:48:33Z</dcterms:modified>
</cp:coreProperties>
</file>