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3" r:id="rId3"/>
    <p:sldId id="268" r:id="rId4"/>
    <p:sldId id="262" r:id="rId5"/>
    <p:sldId id="269" r:id="rId6"/>
    <p:sldId id="258" r:id="rId7"/>
    <p:sldId id="264" r:id="rId8"/>
    <p:sldId id="265" r:id="rId9"/>
    <p:sldId id="266" r:id="rId10"/>
    <p:sldId id="259" r:id="rId11"/>
    <p:sldId id="267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A6CEA-BA67-46A6-816E-189B2BA3229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7C872-958D-4CAB-9562-2C7550E5D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1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98EE-D7C2-4614-AD2E-B58F2544DF27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B135-E4DD-45F8-9DB7-AE6202891753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8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459-4884-4BC3-84D2-2B55F75D03C5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A2B6-719F-4C19-81F8-77D1E3B3A80F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4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7B98-D9A6-4EF1-A97C-0E1F11E1C16A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0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5F0F-E3D2-4AFA-A970-F9D41C8E2267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78A-55F0-428B-AF17-B55D05802975}" type="datetime1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2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F8EB-CBB7-4FBA-A9C9-6D545536536D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2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346C-9BF7-4B06-BCF4-D606016D837D}" type="datetime1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0D16-7F89-4E3F-B594-3F3E9567419A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3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A299-81B5-412E-957F-E564B77DC2E5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5D82A-DA42-4569-A2BD-A842E5461428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010A64A-B3D0-4614-5D86-B1D745489FA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45072287"/>
                  </p:ext>
                </p:extLst>
              </p:nvPr>
            </p:nvGraphicFramePr>
            <p:xfrm>
              <a:off x="2776756" y="0"/>
              <a:ext cx="4754418" cy="68828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6486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746088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1106402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781908">
                      <a:extLst>
                        <a:ext uri="{9D8B030D-6E8A-4147-A177-3AD203B41FA5}">
                          <a16:colId xmlns:a16="http://schemas.microsoft.com/office/drawing/2014/main" val="3089522157"/>
                        </a:ext>
                      </a:extLst>
                    </a:gridCol>
                    <a:gridCol w="692102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671432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48028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MSE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10001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Always something in wg3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haven’t attained in the range (0,2pi)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haven’t attained in the range (0,2pi)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01010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3.5154e-18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1.7677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1.7321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5809101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10101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</a:t>
                          </a:r>
                          <a:r>
                            <a:rPr lang="en-GB" sz="1400" kern="1200" dirty="0">
                              <a:effectLst/>
                            </a:rPr>
                            <a:t>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0.3333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1.2924e-15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1.6292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1.5396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11011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</a:t>
                          </a:r>
                          <a:r>
                            <a:rPr lang="en-GB" sz="1400" kern="1200" dirty="0">
                              <a:effectLst/>
                            </a:rPr>
                            <a:t>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0.2500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8.9215e-14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1.4056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0.3937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11111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</a:t>
                          </a:r>
                          <a:r>
                            <a:rPr lang="en-GB" sz="1400" kern="1200" dirty="0">
                              <a:effectLst/>
                            </a:rPr>
                            <a:t>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1.3934e-10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0.2492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0.4911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2847464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010A64A-B3D0-4614-5D86-B1D745489FA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45072287"/>
                  </p:ext>
                </p:extLst>
              </p:nvPr>
            </p:nvGraphicFramePr>
            <p:xfrm>
              <a:off x="2776756" y="0"/>
              <a:ext cx="4754418" cy="68828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6486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746088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1106402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781908">
                      <a:extLst>
                        <a:ext uri="{9D8B030D-6E8A-4147-A177-3AD203B41FA5}">
                          <a16:colId xmlns:a16="http://schemas.microsoft.com/office/drawing/2014/main" val="3089522157"/>
                        </a:ext>
                      </a:extLst>
                    </a:gridCol>
                    <a:gridCol w="692102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671432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533726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01626" t="-4545" r="-437398" b="-11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36264" t="-4545" r="-195604" b="-11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MSE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10001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Always something in wg3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haven’t attained in the range (0,2pi)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haven’t attained in the range (0,2pi)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01010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3.5154e-18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1.7677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1.7321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5809101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10101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</a:t>
                          </a:r>
                          <a:r>
                            <a:rPr lang="en-GB" sz="1400" kern="1200" dirty="0">
                              <a:effectLst/>
                            </a:rPr>
                            <a:t>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0.3333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1.2924e-15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1.6292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1.5396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11011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</a:t>
                          </a:r>
                          <a:r>
                            <a:rPr lang="en-GB" sz="1400" kern="1200" dirty="0">
                              <a:effectLst/>
                            </a:rPr>
                            <a:t>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0.2500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8.9215e-14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1.4056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0.3937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11111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</a:t>
                          </a:r>
                          <a:r>
                            <a:rPr lang="en-GB" sz="1400" kern="1200" dirty="0">
                              <a:effectLst/>
                            </a:rPr>
                            <a:t>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1.3934e-10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0.2492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0.4911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284746407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6E9559F-9276-0CAA-0D96-5E57AFCEED38}"/>
              </a:ext>
            </a:extLst>
          </p:cNvPr>
          <p:cNvGrpSpPr/>
          <p:nvPr/>
        </p:nvGrpSpPr>
        <p:grpSpPr>
          <a:xfrm>
            <a:off x="598072" y="850900"/>
            <a:ext cx="1381129" cy="2676525"/>
            <a:chOff x="0" y="0"/>
            <a:chExt cx="1760621" cy="360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559F7F-F16C-5A8E-AE47-E79400CD25BE}"/>
                </a:ext>
              </a:extLst>
            </p:cNvPr>
            <p:cNvSpPr/>
            <p:nvPr/>
          </p:nvSpPr>
          <p:spPr>
            <a:xfrm>
              <a:off x="0" y="0"/>
              <a:ext cx="152400" cy="1580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0A765A-4DEA-B580-C16C-A54A648C9E3D}"/>
                </a:ext>
              </a:extLst>
            </p:cNvPr>
            <p:cNvSpPr/>
            <p:nvPr/>
          </p:nvSpPr>
          <p:spPr>
            <a:xfrm>
              <a:off x="409074" y="0"/>
              <a:ext cx="152400" cy="28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503634-50B4-3C47-9D35-D8E7057A5103}"/>
                </a:ext>
              </a:extLst>
            </p:cNvPr>
            <p:cNvSpPr/>
            <p:nvPr/>
          </p:nvSpPr>
          <p:spPr>
            <a:xfrm>
              <a:off x="814137" y="0"/>
              <a:ext cx="152400" cy="36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803AD5-6D92-2F76-00C7-CC849AC37F94}"/>
                </a:ext>
              </a:extLst>
            </p:cNvPr>
            <p:cNvSpPr/>
            <p:nvPr/>
          </p:nvSpPr>
          <p:spPr>
            <a:xfrm>
              <a:off x="1211179" y="0"/>
              <a:ext cx="152400" cy="28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2A0982-17B5-721C-5DC3-7CAAC9B115F3}"/>
                </a:ext>
              </a:extLst>
            </p:cNvPr>
            <p:cNvSpPr/>
            <p:nvPr/>
          </p:nvSpPr>
          <p:spPr>
            <a:xfrm>
              <a:off x="1608221" y="0"/>
              <a:ext cx="152400" cy="1580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0C43C-0B94-4B78-AF0E-4723CF3508F4}"/>
                  </a:ext>
                </a:extLst>
              </p:cNvPr>
              <p:cNvSpPr txBox="1"/>
              <p:nvPr/>
            </p:nvSpPr>
            <p:spPr>
              <a:xfrm>
                <a:off x="9918701" y="850900"/>
                <a:ext cx="19430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dirty="0"/>
                  <a:t>Korak 0.01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 0 1 0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0C43C-0B94-4B78-AF0E-4723CF350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701" y="850900"/>
                <a:ext cx="1943099" cy="646331"/>
              </a:xfrm>
              <a:prstGeom prst="rect">
                <a:avLst/>
              </a:prstGeom>
              <a:blipFill>
                <a:blip r:embed="rId3"/>
                <a:stretch>
                  <a:fillRect l="-2508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1F562F-066B-AC6C-1816-E3DB48438E71}"/>
              </a:ext>
            </a:extLst>
          </p:cNvPr>
          <p:cNvCxnSpPr/>
          <p:nvPr/>
        </p:nvCxnSpPr>
        <p:spPr>
          <a:xfrm>
            <a:off x="330200" y="850900"/>
            <a:ext cx="0" cy="1174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1C7BB7-F725-327E-921E-EB58EED18BF4}"/>
              </a:ext>
            </a:extLst>
          </p:cNvPr>
          <p:cNvCxnSpPr/>
          <p:nvPr/>
        </p:nvCxnSpPr>
        <p:spPr>
          <a:xfrm>
            <a:off x="330200" y="2025707"/>
            <a:ext cx="0" cy="966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FD9A18-F6D1-FAB1-AD68-66E6C23200F7}"/>
              </a:ext>
            </a:extLst>
          </p:cNvPr>
          <p:cNvSpPr txBox="1"/>
          <p:nvPr/>
        </p:nvSpPr>
        <p:spPr>
          <a:xfrm>
            <a:off x="-30135" y="2324247"/>
            <a:ext cx="3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L1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E86A0-2F75-52E1-B6CE-04C27A0903C1}"/>
              </a:ext>
            </a:extLst>
          </p:cNvPr>
          <p:cNvSpPr txBox="1"/>
          <p:nvPr/>
        </p:nvSpPr>
        <p:spPr>
          <a:xfrm>
            <a:off x="-67737" y="1287616"/>
            <a:ext cx="3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L2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B7EE3-5370-6538-AAF4-BA547FF8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D6DBAF4-CE16-4143-CF21-CC327F14D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781"/>
            <a:ext cx="3049933" cy="249403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2D7B1A-66C4-67AA-2C36-D72C8050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21" y="2724815"/>
            <a:ext cx="5944833" cy="1325563"/>
          </a:xfrm>
        </p:spPr>
        <p:txBody>
          <a:bodyPr>
            <a:normAutofit/>
          </a:bodyPr>
          <a:lstStyle/>
          <a:p>
            <a:r>
              <a:rPr lang="sr-Latn-RS" dirty="0"/>
              <a:t>n=5</a:t>
            </a:r>
            <a:br>
              <a:rPr lang="sr-Latn-R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B3253506-71B6-34C8-2A8E-8D2B512DAAD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8438914"/>
                  </p:ext>
                </p:extLst>
              </p:nvPr>
            </p:nvGraphicFramePr>
            <p:xfrm>
              <a:off x="2520320" y="-53812"/>
              <a:ext cx="4915293" cy="68828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046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851778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1108663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645632">
                      <a:extLst>
                        <a:ext uri="{9D8B030D-6E8A-4147-A177-3AD203B41FA5}">
                          <a16:colId xmlns:a16="http://schemas.microsoft.com/office/drawing/2014/main" val="3960113177"/>
                        </a:ext>
                      </a:extLst>
                    </a:gridCol>
                    <a:gridCol w="758591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799583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48028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10001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0.5000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3.9575e-19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0.7698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1.7500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0</a:t>
                          </a:r>
                          <a:r>
                            <a:rPr lang="en-GB" sz="1400" kern="1200" dirty="0">
                              <a:effectLst/>
                            </a:rPr>
                            <a:t>1</a:t>
                          </a:r>
                          <a:r>
                            <a:rPr lang="sr-Latn-RS" sz="1400" kern="1200" dirty="0">
                              <a:effectLst/>
                            </a:rPr>
                            <a:t>0</a:t>
                          </a:r>
                          <a:r>
                            <a:rPr lang="en-GB" sz="1400" kern="1200" dirty="0">
                              <a:effectLst/>
                            </a:rPr>
                            <a:t>1</a:t>
                          </a:r>
                          <a:r>
                            <a:rPr lang="sr-Latn-RS" sz="1400" kern="12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0.0000    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2.3529e-19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0.7698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0.2500</a:t>
                          </a:r>
                          <a:endParaRPr lang="sr-Cyrl-RS" sz="1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11011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7.5183e-17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0.7698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2.0000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  <a:tr h="119542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21012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0.4000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0.1000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0.1000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2.5390e-18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5.0037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3.3976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7566638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0.1000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0.1000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1.4219e-16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5.3886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1.1024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5054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B3253506-71B6-34C8-2A8E-8D2B512DAAD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8438914"/>
                  </p:ext>
                </p:extLst>
              </p:nvPr>
            </p:nvGraphicFramePr>
            <p:xfrm>
              <a:off x="2520320" y="-53812"/>
              <a:ext cx="4915293" cy="68828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046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851778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1108663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645632">
                      <a:extLst>
                        <a:ext uri="{9D8B030D-6E8A-4147-A177-3AD203B41FA5}">
                          <a16:colId xmlns:a16="http://schemas.microsoft.com/office/drawing/2014/main" val="3960113177"/>
                        </a:ext>
                      </a:extLst>
                    </a:gridCol>
                    <a:gridCol w="758591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799583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533726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3"/>
                          <a:stretch>
                            <a:fillRect l="-88571" t="-1136" r="-391429" b="-1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3"/>
                          <a:stretch>
                            <a:fillRect l="-145055" t="-1136" r="-201099" b="-1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10001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0.5000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3.9575e-19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0.7698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1.7500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0</a:t>
                          </a:r>
                          <a:r>
                            <a:rPr lang="en-GB" sz="1400" kern="1200" dirty="0">
                              <a:effectLst/>
                            </a:rPr>
                            <a:t>1</a:t>
                          </a:r>
                          <a:r>
                            <a:rPr lang="sr-Latn-RS" sz="1400" kern="1200" dirty="0">
                              <a:effectLst/>
                            </a:rPr>
                            <a:t>0</a:t>
                          </a:r>
                          <a:r>
                            <a:rPr lang="en-GB" sz="1400" kern="1200" dirty="0">
                              <a:effectLst/>
                            </a:rPr>
                            <a:t>1</a:t>
                          </a:r>
                          <a:r>
                            <a:rPr lang="sr-Latn-RS" sz="1400" kern="12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0.0000    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2.3529e-19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0.7698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0.2500</a:t>
                          </a:r>
                          <a:endParaRPr lang="sr-Cyrl-RS" sz="1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11011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7.5183e-17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0.7698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2.0000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21012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0.4000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0.1000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0.1000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2.5390e-18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5.0037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3.3976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7566638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0.1000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0.1000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1.4219e-16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5.3886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1.1024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5054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05652E-F3F1-44A0-492C-C8C632D20E33}"/>
                  </a:ext>
                </a:extLst>
              </p:cNvPr>
              <p:cNvSpPr txBox="1"/>
              <p:nvPr/>
            </p:nvSpPr>
            <p:spPr>
              <a:xfrm>
                <a:off x="392018" y="3666103"/>
                <a:ext cx="185050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r-Latn-RS" dirty="0"/>
                  <a:t>korak</a:t>
                </a:r>
                <a:br>
                  <a:rPr lang="sr-Latn-RS" dirty="0"/>
                </a:br>
                <a:r>
                  <a:rPr lang="sr-Latn-RS" dirty="0"/>
                  <a:t>0.01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 0 1 0 0]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05652E-F3F1-44A0-492C-C8C632D20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18" y="3666103"/>
                <a:ext cx="1850507" cy="1200329"/>
              </a:xfrm>
              <a:prstGeom prst="rect">
                <a:avLst/>
              </a:prstGeom>
              <a:blipFill>
                <a:blip r:embed="rId4"/>
                <a:stretch>
                  <a:fillRect l="-2632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1D9A9-20B9-17DC-2DF0-75E78A63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52348FB-9518-2635-FF8A-44605C173BC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39621757"/>
                  </p:ext>
                </p:extLst>
              </p:nvPr>
            </p:nvGraphicFramePr>
            <p:xfrm>
              <a:off x="7435614" y="0"/>
              <a:ext cx="4756386" cy="7128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294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749826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968197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968197">
                      <a:extLst>
                        <a:ext uri="{9D8B030D-6E8A-4147-A177-3AD203B41FA5}">
                          <a16:colId xmlns:a16="http://schemas.microsoft.com/office/drawing/2014/main" val="339487276"/>
                        </a:ext>
                      </a:extLst>
                    </a:gridCol>
                    <a:gridCol w="710011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812861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</a:t>
                          </a:r>
                          <a:r>
                            <a:rPr lang="sr-Latn-RS" sz="1400" kern="1200" dirty="0">
                              <a:effectLst/>
                            </a:rPr>
                            <a:t>3</a:t>
                          </a:r>
                          <a:r>
                            <a:rPr lang="en-GB" sz="1400" kern="1200" dirty="0">
                              <a:effectLst/>
                            </a:rPr>
                            <a:t>0</a:t>
                          </a:r>
                          <a:r>
                            <a:rPr lang="sr-Latn-RS" sz="1400" kern="1200" dirty="0">
                              <a:effectLst/>
                            </a:rPr>
                            <a:t>3</a:t>
                          </a:r>
                          <a:r>
                            <a:rPr lang="en-GB" sz="1400" kern="1200" dirty="0">
                              <a:effectLst/>
                            </a:rPr>
                            <a:t>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0.0500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2.4050e-17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5.3886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3.3524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14041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0.0294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0.0294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3.6625e-12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5.3886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4.1714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15051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9.4639e-17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5.0037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2.6872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16061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0.0135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5.5785e-15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5.3887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2.3025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7566638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17071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2.1330e-17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1.9245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5.2951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5054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52348FB-9518-2635-FF8A-44605C173BC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39621757"/>
                  </p:ext>
                </p:extLst>
              </p:nvPr>
            </p:nvGraphicFramePr>
            <p:xfrm>
              <a:off x="7435614" y="0"/>
              <a:ext cx="4756386" cy="7128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294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749826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968197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968197">
                      <a:extLst>
                        <a:ext uri="{9D8B030D-6E8A-4147-A177-3AD203B41FA5}">
                          <a16:colId xmlns:a16="http://schemas.microsoft.com/office/drawing/2014/main" val="339487276"/>
                        </a:ext>
                      </a:extLst>
                    </a:gridCol>
                    <a:gridCol w="710011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812861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77909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5"/>
                          <a:stretch>
                            <a:fillRect l="-73984" t="-1563" r="-465854" b="-824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5"/>
                          <a:stretch>
                            <a:fillRect l="-134591" t="-1563" r="-260377" b="-824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</a:t>
                          </a:r>
                          <a:r>
                            <a:rPr lang="sr-Latn-RS" sz="1400" kern="1200" dirty="0">
                              <a:effectLst/>
                            </a:rPr>
                            <a:t>3</a:t>
                          </a:r>
                          <a:r>
                            <a:rPr lang="en-GB" sz="1400" kern="1200" dirty="0">
                              <a:effectLst/>
                            </a:rPr>
                            <a:t>0</a:t>
                          </a:r>
                          <a:r>
                            <a:rPr lang="sr-Latn-RS" sz="1400" kern="1200" dirty="0">
                              <a:effectLst/>
                            </a:rPr>
                            <a:t>3</a:t>
                          </a:r>
                          <a:r>
                            <a:rPr lang="en-GB" sz="1400" kern="1200" dirty="0">
                              <a:effectLst/>
                            </a:rPr>
                            <a:t>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0.0500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2.4050e-17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5.3886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3.3524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14041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0.0294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0.0294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3.6625e-12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5.3886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4.1714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15051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9.4639e-17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5.0037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2.6872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16061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0.0135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5.5785e-15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5.3887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2.3025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7566638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17071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2.1330e-17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1.9245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5.2951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5054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537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92DF4-D033-445D-7716-ADBB6705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BE53D7E6-B6B2-E3BA-EFBD-280244C7BC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1836867"/>
                  </p:ext>
                </p:extLst>
              </p:nvPr>
            </p:nvGraphicFramePr>
            <p:xfrm>
              <a:off x="328601" y="-24816"/>
              <a:ext cx="5386399" cy="6266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850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724850">
                      <a:extLst>
                        <a:ext uri="{9D8B030D-6E8A-4147-A177-3AD203B41FA5}">
                          <a16:colId xmlns:a16="http://schemas.microsoft.com/office/drawing/2014/main" val="2933759526"/>
                        </a:ext>
                      </a:extLst>
                    </a:gridCol>
                    <a:gridCol w="596599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1117600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848440">
                      <a:extLst>
                        <a:ext uri="{9D8B030D-6E8A-4147-A177-3AD203B41FA5}">
                          <a16:colId xmlns:a16="http://schemas.microsoft.com/office/drawing/2014/main" val="552223528"/>
                        </a:ext>
                      </a:extLst>
                    </a:gridCol>
                    <a:gridCol w="687892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686168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48028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𝝍</m:t>
                                    </m:r>
                                  </m:e>
                                  <m:sub>
                                    <m:r>
                                      <a:rPr lang="en-US" sz="1400" b="1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33011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0.4539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0.4541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0.0460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0.0460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1.2907e-05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5.1962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3.6520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7566638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5054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BE53D7E6-B6B2-E3BA-EFBD-280244C7BC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1836867"/>
                  </p:ext>
                </p:extLst>
              </p:nvPr>
            </p:nvGraphicFramePr>
            <p:xfrm>
              <a:off x="328601" y="-24816"/>
              <a:ext cx="5386399" cy="6266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850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724850">
                      <a:extLst>
                        <a:ext uri="{9D8B030D-6E8A-4147-A177-3AD203B41FA5}">
                          <a16:colId xmlns:a16="http://schemas.microsoft.com/office/drawing/2014/main" val="2933759526"/>
                        </a:ext>
                      </a:extLst>
                    </a:gridCol>
                    <a:gridCol w="596599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1117600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848440">
                      <a:extLst>
                        <a:ext uri="{9D8B030D-6E8A-4147-A177-3AD203B41FA5}">
                          <a16:colId xmlns:a16="http://schemas.microsoft.com/office/drawing/2014/main" val="552223528"/>
                        </a:ext>
                      </a:extLst>
                    </a:gridCol>
                    <a:gridCol w="687892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686168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533726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00840" t="-1136" r="-547059" b="-10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243878" t="-1136" r="-564286" b="-10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83152" t="-1136" r="-200543" b="-10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33011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0.4539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0.4541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0.0460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0.0460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1.2907e-05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5.1962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3.6520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7566638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5054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792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4A8D-0D0B-F984-0EE5-223BFB54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18" y="93283"/>
            <a:ext cx="10280881" cy="1325563"/>
          </a:xfrm>
        </p:spPr>
        <p:txBody>
          <a:bodyPr/>
          <a:lstStyle/>
          <a:p>
            <a:r>
              <a:rPr lang="sr-Latn-RS" dirty="0"/>
              <a:t>n=7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D169FDDE-4EF7-7036-9BA9-EE4EDBB4DB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8271888"/>
                  </p:ext>
                </p:extLst>
              </p:nvPr>
            </p:nvGraphicFramePr>
            <p:xfrm>
              <a:off x="1841248" y="110366"/>
              <a:ext cx="4690148" cy="65206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8622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758990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814941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814941">
                      <a:extLst>
                        <a:ext uri="{9D8B030D-6E8A-4147-A177-3AD203B41FA5}">
                          <a16:colId xmlns:a16="http://schemas.microsoft.com/office/drawing/2014/main" val="2888810166"/>
                        </a:ext>
                      </a:extLst>
                    </a:gridCol>
                    <a:gridCol w="766327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766327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46676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Coupling ratio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2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2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L1</a:t>
                          </a:r>
                          <a:r>
                            <a:rPr lang="sr-Latn-RS" sz="1200" kern="1200" dirty="0">
                              <a:effectLst/>
                            </a:rPr>
                            <a:t>/</a:t>
                          </a:r>
                          <a:r>
                            <a:rPr lang="el-GR" sz="1200" kern="1200" dirty="0">
                              <a:effectLst/>
                            </a:rPr>
                            <a:t>π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L2</a:t>
                          </a:r>
                          <a:r>
                            <a:rPr lang="sr-Latn-RS" sz="1200" kern="1200" dirty="0">
                              <a:effectLst/>
                            </a:rPr>
                            <a:t>/</a:t>
                          </a:r>
                          <a:r>
                            <a:rPr lang="el-GR" sz="1200" kern="1200" dirty="0">
                              <a:effectLst/>
                            </a:rPr>
                            <a:t>π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5197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1000001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0.4992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3.8212e-07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0.3827</a:t>
                          </a:r>
                          <a:endParaRPr lang="sr-Cyrl-R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0.4584</a:t>
                          </a:r>
                          <a:endParaRPr lang="sr-Cyrl-R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5197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0100010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0.0051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0.4899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0.4899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4.3994e-05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2.7716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2.7486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309079680"/>
                      </a:ext>
                    </a:extLst>
                  </a:tr>
                  <a:tr h="15197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0100010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0.0009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0.4982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0.4982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0.0009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1.4039e-06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6.4672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4.9826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549499912"/>
                      </a:ext>
                    </a:extLst>
                  </a:tr>
                  <a:tr h="56864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1x4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1010101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0.2426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0.0148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0.2426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4.6667e-05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15.5620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1.8946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D169FDDE-4EF7-7036-9BA9-EE4EDBB4DB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8271888"/>
                  </p:ext>
                </p:extLst>
              </p:nvPr>
            </p:nvGraphicFramePr>
            <p:xfrm>
              <a:off x="1841248" y="110366"/>
              <a:ext cx="4690148" cy="65206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8622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758990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814941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814941">
                      <a:extLst>
                        <a:ext uri="{9D8B030D-6E8A-4147-A177-3AD203B41FA5}">
                          <a16:colId xmlns:a16="http://schemas.microsoft.com/office/drawing/2014/main" val="2888810166"/>
                        </a:ext>
                      </a:extLst>
                    </a:gridCol>
                    <a:gridCol w="766327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766327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46676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Coupling ratio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01600" t="-1299" r="-418400" b="-13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88060" t="-1299" r="-290299" b="-13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L1</a:t>
                          </a:r>
                          <a:r>
                            <a:rPr lang="sr-Latn-RS" sz="1200" kern="1200" dirty="0">
                              <a:effectLst/>
                            </a:rPr>
                            <a:t>/</a:t>
                          </a:r>
                          <a:r>
                            <a:rPr lang="el-GR" sz="1200" kern="1200" dirty="0">
                              <a:effectLst/>
                            </a:rPr>
                            <a:t>π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L2</a:t>
                          </a:r>
                          <a:r>
                            <a:rPr lang="sr-Latn-RS" sz="1200" kern="1200" dirty="0">
                              <a:effectLst/>
                            </a:rPr>
                            <a:t>/</a:t>
                          </a:r>
                          <a:r>
                            <a:rPr lang="el-GR" sz="1200" kern="1200" dirty="0">
                              <a:effectLst/>
                            </a:rPr>
                            <a:t>π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5197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1000001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0.4992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3.8212e-07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0.3827</a:t>
                          </a:r>
                          <a:endParaRPr lang="sr-Cyrl-R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0.4584</a:t>
                          </a:r>
                          <a:endParaRPr lang="sr-Cyrl-R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5197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0100010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0.0051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0.4899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0.4899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4.3994e-05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2.7716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2.7486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309079680"/>
                      </a:ext>
                    </a:extLst>
                  </a:tr>
                  <a:tr h="15197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0100010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0.0009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0.4982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0.4982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0.0009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1.4039e-06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6.4672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4.9826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549499912"/>
                      </a:ext>
                    </a:extLst>
                  </a:tr>
                  <a:tr h="14945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1x4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1010101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0.2426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0.0148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0.2426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4.6667e-05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15.5620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1.8946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E786EE-4BD5-C7ED-FEC6-20FAFCB917B7}"/>
                  </a:ext>
                </a:extLst>
              </p:cNvPr>
              <p:cNvSpPr txBox="1"/>
              <p:nvPr/>
            </p:nvSpPr>
            <p:spPr>
              <a:xfrm>
                <a:off x="86046" y="1169304"/>
                <a:ext cx="1755202" cy="1459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dirty="0"/>
                  <a:t>Korak</a:t>
                </a:r>
                <a:r>
                  <a:rPr lang="en-US" dirty="0"/>
                  <a:t> </a:t>
                </a:r>
                <a:r>
                  <a:rPr lang="sr-Latn-RS" dirty="0"/>
                  <a:t>0.01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 0 0 1 0 0 0]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E786EE-4BD5-C7ED-FEC6-20FAFCB91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6" y="1169304"/>
                <a:ext cx="1755202" cy="1459596"/>
              </a:xfrm>
              <a:prstGeom prst="rect">
                <a:avLst/>
              </a:prstGeom>
              <a:blipFill>
                <a:blip r:embed="rId3"/>
                <a:stretch>
                  <a:fillRect l="-2778" t="-2510" r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E2A0671-06FE-5892-E218-F51B8CABF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45055"/>
              </p:ext>
            </p:extLst>
          </p:nvPr>
        </p:nvGraphicFramePr>
        <p:xfrm>
          <a:off x="6826800" y="72266"/>
          <a:ext cx="4400000" cy="667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90">
                  <a:extLst>
                    <a:ext uri="{9D8B030D-6E8A-4147-A177-3AD203B41FA5}">
                      <a16:colId xmlns:a16="http://schemas.microsoft.com/office/drawing/2014/main" val="3038047023"/>
                    </a:ext>
                  </a:extLst>
                </a:gridCol>
                <a:gridCol w="744573">
                  <a:extLst>
                    <a:ext uri="{9D8B030D-6E8A-4147-A177-3AD203B41FA5}">
                      <a16:colId xmlns:a16="http://schemas.microsoft.com/office/drawing/2014/main" val="2665675316"/>
                    </a:ext>
                  </a:extLst>
                </a:gridCol>
                <a:gridCol w="773097">
                  <a:extLst>
                    <a:ext uri="{9D8B030D-6E8A-4147-A177-3AD203B41FA5}">
                      <a16:colId xmlns:a16="http://schemas.microsoft.com/office/drawing/2014/main" val="3543026599"/>
                    </a:ext>
                  </a:extLst>
                </a:gridCol>
                <a:gridCol w="773097">
                  <a:extLst>
                    <a:ext uri="{9D8B030D-6E8A-4147-A177-3AD203B41FA5}">
                      <a16:colId xmlns:a16="http://schemas.microsoft.com/office/drawing/2014/main" val="2089787340"/>
                    </a:ext>
                  </a:extLst>
                </a:gridCol>
                <a:gridCol w="891210">
                  <a:extLst>
                    <a:ext uri="{9D8B030D-6E8A-4147-A177-3AD203B41FA5}">
                      <a16:colId xmlns:a16="http://schemas.microsoft.com/office/drawing/2014/main" val="2129321659"/>
                    </a:ext>
                  </a:extLst>
                </a:gridCol>
                <a:gridCol w="694633">
                  <a:extLst>
                    <a:ext uri="{9D8B030D-6E8A-4147-A177-3AD203B41FA5}">
                      <a16:colId xmlns:a16="http://schemas.microsoft.com/office/drawing/2014/main" val="2211298271"/>
                    </a:ext>
                  </a:extLst>
                </a:gridCol>
              </a:tblGrid>
              <a:tr h="1668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1x4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1100011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0.2500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0.2494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0.2494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0.2500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2.2373e-07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4.9749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15.3649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1735445882"/>
                  </a:ext>
                </a:extLst>
              </a:tr>
              <a:tr h="1668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0110110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0.0006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0.2494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0.2500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0.2500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0.2494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2.2374e-07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4.9748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0.5157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1619376141"/>
                  </a:ext>
                </a:extLst>
              </a:tr>
              <a:tr h="1668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1110111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0.1667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0.1784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0.1549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0.1549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0.1784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0.1667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7.9079e-05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12.6285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9.7613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334749286"/>
                  </a:ext>
                </a:extLst>
              </a:tr>
              <a:tr h="1668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256654407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318E9-E2EE-4EB0-4AC1-97231788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6108-013C-1EDF-BD21-C1C9F87F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r-Latn-RS" dirty="0"/>
              <a:t>n=9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C697C53-42B1-2CE0-A9B5-B03931966A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34971732"/>
                  </p:ext>
                </p:extLst>
              </p:nvPr>
            </p:nvGraphicFramePr>
            <p:xfrm>
              <a:off x="2546210" y="38100"/>
              <a:ext cx="4753257" cy="62111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9590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868577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1013878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32082860"/>
                        </a:ext>
                      </a:extLst>
                    </a:gridCol>
                    <a:gridCol w="614473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776639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446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Coupling ratio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2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2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L1</a:t>
                          </a:r>
                          <a:r>
                            <a:rPr lang="sr-Latn-RS" sz="1200" kern="1200" dirty="0">
                              <a:effectLst/>
                            </a:rPr>
                            <a:t>/</a:t>
                          </a:r>
                          <a:r>
                            <a:rPr lang="el-GR" sz="1200" kern="1200" dirty="0">
                              <a:effectLst/>
                            </a:rPr>
                            <a:t>π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L2</a:t>
                          </a:r>
                          <a:r>
                            <a:rPr lang="sr-Latn-RS" sz="1200" kern="1200" dirty="0">
                              <a:effectLst/>
                            </a:rPr>
                            <a:t>/</a:t>
                          </a:r>
                          <a:r>
                            <a:rPr lang="el-GR" sz="1200" kern="1200" dirty="0">
                              <a:effectLst/>
                            </a:rPr>
                            <a:t>π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4531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100</a:t>
                          </a:r>
                          <a:r>
                            <a:rPr lang="sr-Latn-RS" sz="1200" kern="1200" dirty="0">
                              <a:effectLst/>
                            </a:rPr>
                            <a:t>00</a:t>
                          </a:r>
                          <a:r>
                            <a:rPr lang="en-GB" sz="1200" kern="1200" dirty="0">
                              <a:effectLst/>
                            </a:rPr>
                            <a:t>0001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0.4993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0.4993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2.0986e-07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6.1055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4.473</a:t>
                          </a: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93302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010000010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0.4979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0.4979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1.2582e-06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3.9076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4.3426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309079680"/>
                      </a:ext>
                    </a:extLst>
                  </a:tr>
                  <a:tr h="93302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1x4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101000101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0.2330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0.0158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0.0158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0.2330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1.2008e-04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2.8715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7.6023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C697C53-42B1-2CE0-A9B5-B03931966A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34971732"/>
                  </p:ext>
                </p:extLst>
              </p:nvPr>
            </p:nvGraphicFramePr>
            <p:xfrm>
              <a:off x="2546210" y="38100"/>
              <a:ext cx="4753257" cy="62111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9590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868577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1013878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32082860"/>
                        </a:ext>
                      </a:extLst>
                    </a:gridCol>
                    <a:gridCol w="614473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776639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465717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Coupling ratio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79577" t="-1316" r="-373944" b="-12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52695" t="-1316" r="-217964" b="-12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L1</a:t>
                          </a:r>
                          <a:r>
                            <a:rPr lang="sr-Latn-RS" sz="1200" kern="1200" dirty="0">
                              <a:effectLst/>
                            </a:rPr>
                            <a:t>/</a:t>
                          </a:r>
                          <a:r>
                            <a:rPr lang="el-GR" sz="1200" kern="1200" dirty="0">
                              <a:effectLst/>
                            </a:rPr>
                            <a:t>π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L2</a:t>
                          </a:r>
                          <a:r>
                            <a:rPr lang="sr-Latn-RS" sz="1200" kern="1200" dirty="0">
                              <a:effectLst/>
                            </a:rPr>
                            <a:t>/</a:t>
                          </a:r>
                          <a:r>
                            <a:rPr lang="el-GR" sz="1200" kern="1200" dirty="0">
                              <a:effectLst/>
                            </a:rPr>
                            <a:t>π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9151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100</a:t>
                          </a:r>
                          <a:r>
                            <a:rPr lang="sr-Latn-RS" sz="1200" kern="1200" dirty="0">
                              <a:effectLst/>
                            </a:rPr>
                            <a:t>00</a:t>
                          </a:r>
                          <a:r>
                            <a:rPr lang="en-GB" sz="1200" kern="1200" dirty="0">
                              <a:effectLst/>
                            </a:rPr>
                            <a:t>0001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0.4993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0.4993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2.0986e-07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6.1055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4.473</a:t>
                          </a: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9151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010000010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0.4979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0.4979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1.2582e-06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3.9076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4.3426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309079680"/>
                      </a:ext>
                    </a:extLst>
                  </a:tr>
                  <a:tr h="19151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1x4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101000101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0.2330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0.0158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0.0158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0.2330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1.2008e-04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2.8715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7.6023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1BCC735-7CEB-0D6A-B41E-78E999868F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215428"/>
              </p:ext>
            </p:extLst>
          </p:nvPr>
        </p:nvGraphicFramePr>
        <p:xfrm>
          <a:off x="7469048" y="0"/>
          <a:ext cx="4753257" cy="672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64">
                  <a:extLst>
                    <a:ext uri="{9D8B030D-6E8A-4147-A177-3AD203B41FA5}">
                      <a16:colId xmlns:a16="http://schemas.microsoft.com/office/drawing/2014/main" val="3458634432"/>
                    </a:ext>
                  </a:extLst>
                </a:gridCol>
                <a:gridCol w="769203">
                  <a:extLst>
                    <a:ext uri="{9D8B030D-6E8A-4147-A177-3AD203B41FA5}">
                      <a16:colId xmlns:a16="http://schemas.microsoft.com/office/drawing/2014/main" val="2892142058"/>
                    </a:ext>
                  </a:extLst>
                </a:gridCol>
                <a:gridCol w="825906">
                  <a:extLst>
                    <a:ext uri="{9D8B030D-6E8A-4147-A177-3AD203B41FA5}">
                      <a16:colId xmlns:a16="http://schemas.microsoft.com/office/drawing/2014/main" val="276530993"/>
                    </a:ext>
                  </a:extLst>
                </a:gridCol>
                <a:gridCol w="825906">
                  <a:extLst>
                    <a:ext uri="{9D8B030D-6E8A-4147-A177-3AD203B41FA5}">
                      <a16:colId xmlns:a16="http://schemas.microsoft.com/office/drawing/2014/main" val="3507585034"/>
                    </a:ext>
                  </a:extLst>
                </a:gridCol>
                <a:gridCol w="776639">
                  <a:extLst>
                    <a:ext uri="{9D8B030D-6E8A-4147-A177-3AD203B41FA5}">
                      <a16:colId xmlns:a16="http://schemas.microsoft.com/office/drawing/2014/main" val="3063451954"/>
                    </a:ext>
                  </a:extLst>
                </a:gridCol>
                <a:gridCol w="776639">
                  <a:extLst>
                    <a:ext uri="{9D8B030D-6E8A-4147-A177-3AD203B41FA5}">
                      <a16:colId xmlns:a16="http://schemas.microsoft.com/office/drawing/2014/main" val="1890259290"/>
                    </a:ext>
                  </a:extLst>
                </a:gridCol>
              </a:tblGrid>
              <a:tr h="1453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effectLst/>
                        </a:rPr>
                        <a:t>1x4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effectLst/>
                        </a:rPr>
                        <a:t>110000011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0.2500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0.2499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0.2499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0.2500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5.9636e-09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0.8754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6.5244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1286766057"/>
                  </a:ext>
                </a:extLst>
              </a:tr>
              <a:tr h="9330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0.0001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0.2500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0.2475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0.2475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0.2500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0.0001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2.7051e-06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3.9075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7.8923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1309079680"/>
                  </a:ext>
                </a:extLst>
              </a:tr>
              <a:tr h="9330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1x6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111000111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0.1683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0.1617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0.1683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0.1683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0.1617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0.1683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7.1941e-06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0.3827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7.2447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3542248971"/>
                  </a:ext>
                </a:extLst>
              </a:tr>
              <a:tr h="9330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1x8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111101111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0.1231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0.1250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0.1241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0.1279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0.1279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0.1241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0.1250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0.1231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2.8760e-06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4.7971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5.0006 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11716826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86B1C-1B26-0F8D-88F8-227F2C7D3587}"/>
                  </a:ext>
                </a:extLst>
              </p:cNvPr>
              <p:cNvSpPr txBox="1"/>
              <p:nvPr/>
            </p:nvSpPr>
            <p:spPr>
              <a:xfrm>
                <a:off x="-69638" y="1325563"/>
                <a:ext cx="25462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 0 0 0 1 0 0 0 0]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86B1C-1B26-0F8D-88F8-227F2C7D3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638" y="1325563"/>
                <a:ext cx="254621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E65D1-BB46-6EE7-CEAB-99619023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0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3FE4DF-E508-8F8E-568F-1623436D4C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236650"/>
                  </p:ext>
                </p:extLst>
              </p:nvPr>
            </p:nvGraphicFramePr>
            <p:xfrm>
              <a:off x="1" y="0"/>
              <a:ext cx="6095998" cy="69586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3921">
                      <a:extLst>
                        <a:ext uri="{9D8B030D-6E8A-4147-A177-3AD203B41FA5}">
                          <a16:colId xmlns:a16="http://schemas.microsoft.com/office/drawing/2014/main" val="1559841426"/>
                        </a:ext>
                      </a:extLst>
                    </a:gridCol>
                    <a:gridCol w="876789">
                      <a:extLst>
                        <a:ext uri="{9D8B030D-6E8A-4147-A177-3AD203B41FA5}">
                          <a16:colId xmlns:a16="http://schemas.microsoft.com/office/drawing/2014/main" val="2624947488"/>
                        </a:ext>
                      </a:extLst>
                    </a:gridCol>
                    <a:gridCol w="876789">
                      <a:extLst>
                        <a:ext uri="{9D8B030D-6E8A-4147-A177-3AD203B41FA5}">
                          <a16:colId xmlns:a16="http://schemas.microsoft.com/office/drawing/2014/main" val="220978703"/>
                        </a:ext>
                      </a:extLst>
                    </a:gridCol>
                    <a:gridCol w="941424">
                      <a:extLst>
                        <a:ext uri="{9D8B030D-6E8A-4147-A177-3AD203B41FA5}">
                          <a16:colId xmlns:a16="http://schemas.microsoft.com/office/drawing/2014/main" val="3505352834"/>
                        </a:ext>
                      </a:extLst>
                    </a:gridCol>
                    <a:gridCol w="941424">
                      <a:extLst>
                        <a:ext uri="{9D8B030D-6E8A-4147-A177-3AD203B41FA5}">
                          <a16:colId xmlns:a16="http://schemas.microsoft.com/office/drawing/2014/main" val="4111687398"/>
                        </a:ext>
                      </a:extLst>
                    </a:gridCol>
                    <a:gridCol w="885266">
                      <a:extLst>
                        <a:ext uri="{9D8B030D-6E8A-4147-A177-3AD203B41FA5}">
                          <a16:colId xmlns:a16="http://schemas.microsoft.com/office/drawing/2014/main" val="461699924"/>
                        </a:ext>
                      </a:extLst>
                    </a:gridCol>
                    <a:gridCol w="700385">
                      <a:extLst>
                        <a:ext uri="{9D8B030D-6E8A-4147-A177-3AD203B41FA5}">
                          <a16:colId xmlns:a16="http://schemas.microsoft.com/office/drawing/2014/main" val="319842941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𝝍</m:t>
                                    </m:r>
                                  </m:e>
                                  <m:sub>
                                    <m:r>
                                      <a:rPr lang="en-US" sz="1400" b="1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861253"/>
                      </a:ext>
                    </a:extLst>
                  </a:tr>
                  <a:tr h="12092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12021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0.1000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0.1000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5.3795e-19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1.6137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2.4691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850602"/>
                      </a:ext>
                    </a:extLst>
                  </a:tr>
                  <a:tr h="12092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13031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0.0500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7.2390e-17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2.5792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GB" sz="1400" kern="1200" dirty="0">
                            <a:effectLst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0.5410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4397424"/>
                      </a:ext>
                    </a:extLst>
                  </a:tr>
                  <a:tr h="12092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14041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0.0294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0.0294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1.4421e-16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0.4324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2.2298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092270"/>
                      </a:ext>
                    </a:extLst>
                  </a:tr>
                  <a:tr h="12092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15051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1.5626e-16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0.9974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1.7535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528380"/>
                      </a:ext>
                    </a:extLst>
                  </a:tr>
                  <a:tr h="12092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16061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0.0135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2.9701e-17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1.8206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kern="1200" dirty="0">
                              <a:effectLst/>
                            </a:rPr>
                            <a:t>2.8689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385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3FE4DF-E508-8F8E-568F-1623436D4C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236650"/>
                  </p:ext>
                </p:extLst>
              </p:nvPr>
            </p:nvGraphicFramePr>
            <p:xfrm>
              <a:off x="1" y="0"/>
              <a:ext cx="6095998" cy="69586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3921">
                      <a:extLst>
                        <a:ext uri="{9D8B030D-6E8A-4147-A177-3AD203B41FA5}">
                          <a16:colId xmlns:a16="http://schemas.microsoft.com/office/drawing/2014/main" val="1559841426"/>
                        </a:ext>
                      </a:extLst>
                    </a:gridCol>
                    <a:gridCol w="876789">
                      <a:extLst>
                        <a:ext uri="{9D8B030D-6E8A-4147-A177-3AD203B41FA5}">
                          <a16:colId xmlns:a16="http://schemas.microsoft.com/office/drawing/2014/main" val="2624947488"/>
                        </a:ext>
                      </a:extLst>
                    </a:gridCol>
                    <a:gridCol w="876789">
                      <a:extLst>
                        <a:ext uri="{9D8B030D-6E8A-4147-A177-3AD203B41FA5}">
                          <a16:colId xmlns:a16="http://schemas.microsoft.com/office/drawing/2014/main" val="220978703"/>
                        </a:ext>
                      </a:extLst>
                    </a:gridCol>
                    <a:gridCol w="941424">
                      <a:extLst>
                        <a:ext uri="{9D8B030D-6E8A-4147-A177-3AD203B41FA5}">
                          <a16:colId xmlns:a16="http://schemas.microsoft.com/office/drawing/2014/main" val="3505352834"/>
                        </a:ext>
                      </a:extLst>
                    </a:gridCol>
                    <a:gridCol w="941424">
                      <a:extLst>
                        <a:ext uri="{9D8B030D-6E8A-4147-A177-3AD203B41FA5}">
                          <a16:colId xmlns:a16="http://schemas.microsoft.com/office/drawing/2014/main" val="4111687398"/>
                        </a:ext>
                      </a:extLst>
                    </a:gridCol>
                    <a:gridCol w="885266">
                      <a:extLst>
                        <a:ext uri="{9D8B030D-6E8A-4147-A177-3AD203B41FA5}">
                          <a16:colId xmlns:a16="http://schemas.microsoft.com/office/drawing/2014/main" val="461699924"/>
                        </a:ext>
                      </a:extLst>
                    </a:gridCol>
                    <a:gridCol w="700385">
                      <a:extLst>
                        <a:ext uri="{9D8B030D-6E8A-4147-A177-3AD203B41FA5}">
                          <a16:colId xmlns:a16="http://schemas.microsoft.com/office/drawing/2014/main" val="319842941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00694" t="-2000" r="-498611" b="-10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200694" t="-2000" r="-398611" b="-10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281169" t="-2000" r="-272727" b="-10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861253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12021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0.1000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0.1000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5.3795e-19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1.6137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2.4691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850602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13031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0.0500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7.2390e-17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2.5792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GB" sz="1400" kern="1200" dirty="0">
                            <a:effectLst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0.5410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4397424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14041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0.0294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0.0294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1.4421e-16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0.4324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2.2298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092270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15051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1.5626e-16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0.9974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1.7535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528380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16061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0.0135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2.9701e-17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1.8206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kern="1200" dirty="0">
                              <a:effectLst/>
                            </a:rPr>
                            <a:t>2.8689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3853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85365-FB0E-75DC-7282-00FE5310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40AA-C519-AF94-EC63-732CAED0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2A11-1C15-F15C-8D27-B429CD02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234AA-319B-82B0-FC2C-6A3C5E04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4BA7681-12F7-F469-A74F-43587C19B2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4954475"/>
                  </p:ext>
                </p:extLst>
              </p:nvPr>
            </p:nvGraphicFramePr>
            <p:xfrm>
              <a:off x="1" y="-12408"/>
              <a:ext cx="6095999" cy="68828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3921">
                      <a:extLst>
                        <a:ext uri="{9D8B030D-6E8A-4147-A177-3AD203B41FA5}">
                          <a16:colId xmlns:a16="http://schemas.microsoft.com/office/drawing/2014/main" val="861096244"/>
                        </a:ext>
                      </a:extLst>
                    </a:gridCol>
                    <a:gridCol w="855009">
                      <a:extLst>
                        <a:ext uri="{9D8B030D-6E8A-4147-A177-3AD203B41FA5}">
                          <a16:colId xmlns:a16="http://schemas.microsoft.com/office/drawing/2014/main" val="583085486"/>
                        </a:ext>
                      </a:extLst>
                    </a:gridCol>
                    <a:gridCol w="898570">
                      <a:extLst>
                        <a:ext uri="{9D8B030D-6E8A-4147-A177-3AD203B41FA5}">
                          <a16:colId xmlns:a16="http://schemas.microsoft.com/office/drawing/2014/main" val="830108445"/>
                        </a:ext>
                      </a:extLst>
                    </a:gridCol>
                    <a:gridCol w="941424">
                      <a:extLst>
                        <a:ext uri="{9D8B030D-6E8A-4147-A177-3AD203B41FA5}">
                          <a16:colId xmlns:a16="http://schemas.microsoft.com/office/drawing/2014/main" val="3656655018"/>
                        </a:ext>
                      </a:extLst>
                    </a:gridCol>
                    <a:gridCol w="941424">
                      <a:extLst>
                        <a:ext uri="{9D8B030D-6E8A-4147-A177-3AD203B41FA5}">
                          <a16:colId xmlns:a16="http://schemas.microsoft.com/office/drawing/2014/main" val="2589286888"/>
                        </a:ext>
                      </a:extLst>
                    </a:gridCol>
                    <a:gridCol w="885266">
                      <a:extLst>
                        <a:ext uri="{9D8B030D-6E8A-4147-A177-3AD203B41FA5}">
                          <a16:colId xmlns:a16="http://schemas.microsoft.com/office/drawing/2014/main" val="1439054010"/>
                        </a:ext>
                      </a:extLst>
                    </a:gridCol>
                    <a:gridCol w="700385">
                      <a:extLst>
                        <a:ext uri="{9D8B030D-6E8A-4147-A177-3AD203B41FA5}">
                          <a16:colId xmlns:a16="http://schemas.microsoft.com/office/drawing/2014/main" val="3138747705"/>
                        </a:ext>
                      </a:extLst>
                    </a:gridCol>
                  </a:tblGrid>
                  <a:tr h="359405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𝝍</m:t>
                                    </m:r>
                                  </m:e>
                                  <m:sub>
                                    <m:r>
                                      <a:rPr lang="en-US" sz="1400" b="1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6613451"/>
                      </a:ext>
                    </a:extLst>
                  </a:tr>
                  <a:tr h="110779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17071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3.3519e-17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 0.3082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1.2002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8307497"/>
                      </a:ext>
                    </a:extLst>
                  </a:tr>
                  <a:tr h="110779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18081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0.4923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0.4923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0.0077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3.7090e-11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1.8082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0.5630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7429404"/>
                      </a:ext>
                    </a:extLst>
                  </a:tr>
                  <a:tr h="110779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19091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0.0061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0.4939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0.4939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0.0061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4.3200e-18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0.3183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1.1901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8622186"/>
                      </a:ext>
                    </a:extLst>
                  </a:tr>
                  <a:tr h="110779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1 10 0 10 1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0.0050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0.4950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0.4950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7.5839e-16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1.0925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0.5667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982809"/>
                      </a:ext>
                    </a:extLst>
                  </a:tr>
                  <a:tr h="110779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1 11 0 11 1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0.0041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0.4959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0.4959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0.0041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5.1902e-14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1.7387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1.7419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1016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4BA7681-12F7-F469-A74F-43587C19B2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4954475"/>
                  </p:ext>
                </p:extLst>
              </p:nvPr>
            </p:nvGraphicFramePr>
            <p:xfrm>
              <a:off x="1" y="-12408"/>
              <a:ext cx="6095999" cy="68828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3921">
                      <a:extLst>
                        <a:ext uri="{9D8B030D-6E8A-4147-A177-3AD203B41FA5}">
                          <a16:colId xmlns:a16="http://schemas.microsoft.com/office/drawing/2014/main" val="861096244"/>
                        </a:ext>
                      </a:extLst>
                    </a:gridCol>
                    <a:gridCol w="855009">
                      <a:extLst>
                        <a:ext uri="{9D8B030D-6E8A-4147-A177-3AD203B41FA5}">
                          <a16:colId xmlns:a16="http://schemas.microsoft.com/office/drawing/2014/main" val="583085486"/>
                        </a:ext>
                      </a:extLst>
                    </a:gridCol>
                    <a:gridCol w="898570">
                      <a:extLst>
                        <a:ext uri="{9D8B030D-6E8A-4147-A177-3AD203B41FA5}">
                          <a16:colId xmlns:a16="http://schemas.microsoft.com/office/drawing/2014/main" val="830108445"/>
                        </a:ext>
                      </a:extLst>
                    </a:gridCol>
                    <a:gridCol w="941424">
                      <a:extLst>
                        <a:ext uri="{9D8B030D-6E8A-4147-A177-3AD203B41FA5}">
                          <a16:colId xmlns:a16="http://schemas.microsoft.com/office/drawing/2014/main" val="3656655018"/>
                        </a:ext>
                      </a:extLst>
                    </a:gridCol>
                    <a:gridCol w="941424">
                      <a:extLst>
                        <a:ext uri="{9D8B030D-6E8A-4147-A177-3AD203B41FA5}">
                          <a16:colId xmlns:a16="http://schemas.microsoft.com/office/drawing/2014/main" val="2589286888"/>
                        </a:ext>
                      </a:extLst>
                    </a:gridCol>
                    <a:gridCol w="885266">
                      <a:extLst>
                        <a:ext uri="{9D8B030D-6E8A-4147-A177-3AD203B41FA5}">
                          <a16:colId xmlns:a16="http://schemas.microsoft.com/office/drawing/2014/main" val="1439054010"/>
                        </a:ext>
                      </a:extLst>
                    </a:gridCol>
                    <a:gridCol w="700385">
                      <a:extLst>
                        <a:ext uri="{9D8B030D-6E8A-4147-A177-3AD203B41FA5}">
                          <a16:colId xmlns:a16="http://schemas.microsoft.com/office/drawing/2014/main" val="3138747705"/>
                        </a:ext>
                      </a:extLst>
                    </a:gridCol>
                  </a:tblGrid>
                  <a:tr h="533726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02837" t="-1136" r="-511348" b="-1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94558" t="-1136" r="-390476" b="-1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281169" t="-1136" r="-272727" b="-1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6613451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17071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3.3519e-17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 0.3082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1.2002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8307497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18081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0.4923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0.4923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0.0077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3.7090e-11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1.8082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0.5630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7429404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19091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0.0061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0.4939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0.4939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0.0061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4.3200e-18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0.3183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1.1901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8622186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1 10 0 10 1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0.0050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0.4950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0.4950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7.5839e-16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1.0925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0.5667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98280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1 11 0 11 1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0.0041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0.4959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0.4959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0.0041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5.1902e-14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1.7387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1.7419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1016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4535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0B222-33FA-208E-ACEE-CB3C5EC55F6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40973" y="3846231"/>
            <a:ext cx="3022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Korak</a:t>
            </a:r>
            <a:r>
              <a:rPr lang="en-US" dirty="0"/>
              <a:t> </a:t>
            </a:r>
            <a:r>
              <a:rPr lang="sr-Latn-RS" dirty="0"/>
              <a:t>0.01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CC01BB9C-68D7-9CF8-69F1-3FBC2D5CF29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69078453"/>
                  </p:ext>
                </p:extLst>
              </p:nvPr>
            </p:nvGraphicFramePr>
            <p:xfrm>
              <a:off x="0" y="12700"/>
              <a:ext cx="6095998" cy="68828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3921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876789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725790">
                      <a:extLst>
                        <a:ext uri="{9D8B030D-6E8A-4147-A177-3AD203B41FA5}">
                          <a16:colId xmlns:a16="http://schemas.microsoft.com/office/drawing/2014/main" val="1679254111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852747">
                      <a:extLst>
                        <a:ext uri="{9D8B030D-6E8A-4147-A177-3AD203B41FA5}">
                          <a16:colId xmlns:a16="http://schemas.microsoft.com/office/drawing/2014/main" val="602333132"/>
                        </a:ext>
                      </a:extLst>
                    </a:gridCol>
                    <a:gridCol w="885266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700385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529893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𝝍</m:t>
                                    </m:r>
                                  </m:e>
                                  <m:sub>
                                    <m:r>
                                      <a:rPr lang="en-US" sz="1400" b="1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2606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01000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22011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0.3999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0.0996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0.0999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9.6622e-08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1.3182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0.6026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2606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kern="1200" dirty="0">
                              <a:effectLst/>
                            </a:rPr>
                            <a:t>01000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33011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0.4500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0.4495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0.0498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0.0500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1.3048e-07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1.2495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0.6476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2551558"/>
                      </a:ext>
                    </a:extLst>
                  </a:tr>
                  <a:tr h="12606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kern="1200" dirty="0">
                              <a:effectLst/>
                            </a:rPr>
                            <a:t>01000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0.4694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0.0291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0.0294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8.2889e-07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1.2114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0.6720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2606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55011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0.4807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0.0189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1.1724e-06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1.1874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0.6872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950263"/>
                      </a:ext>
                    </a:extLst>
                  </a:tr>
                  <a:tr h="110779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66011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0.0135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5.0444e-12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6.5801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6.6974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CC01BB9C-68D7-9CF8-69F1-3FBC2D5CF29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69078453"/>
                  </p:ext>
                </p:extLst>
              </p:nvPr>
            </p:nvGraphicFramePr>
            <p:xfrm>
              <a:off x="0" y="12700"/>
              <a:ext cx="6095998" cy="68828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3921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876789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725790">
                      <a:extLst>
                        <a:ext uri="{9D8B030D-6E8A-4147-A177-3AD203B41FA5}">
                          <a16:colId xmlns:a16="http://schemas.microsoft.com/office/drawing/2014/main" val="1679254111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852747">
                      <a:extLst>
                        <a:ext uri="{9D8B030D-6E8A-4147-A177-3AD203B41FA5}">
                          <a16:colId xmlns:a16="http://schemas.microsoft.com/office/drawing/2014/main" val="602333132"/>
                        </a:ext>
                      </a:extLst>
                    </a:gridCol>
                    <a:gridCol w="885266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700385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533726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00694" t="-1136" r="-498611" b="-1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242857" t="-1136" r="-503361" b="-1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210309" t="-1136" r="-208763" b="-1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01000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22011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0.3999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0.0996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0.0999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9.6622e-08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1.3182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0.6026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kern="1200" dirty="0">
                              <a:effectLst/>
                            </a:rPr>
                            <a:t>01000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33011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0.4500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0.4495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0.0498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0.0500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1.3048e-07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1.2495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0.6476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2551558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kern="1200" dirty="0">
                              <a:effectLst/>
                            </a:rPr>
                            <a:t>01000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0.4694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0.0291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0.0294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8.2889e-07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1.2114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0.6720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55011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0.4807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0.0189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1.1724e-06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1.1874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0.6872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950263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66011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0.0135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5.0444e-12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6.5801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6.6974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8BD1E1-5BB8-0918-67EE-B3183739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77F3F-4B4D-4A4E-DB34-E4C03504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A3F6C64A-7C10-4795-E56A-1C82F5BC26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45321556"/>
                  </p:ext>
                </p:extLst>
              </p:nvPr>
            </p:nvGraphicFramePr>
            <p:xfrm>
              <a:off x="114299" y="215900"/>
              <a:ext cx="6112550" cy="3064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8287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877156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877156">
                      <a:extLst>
                        <a:ext uri="{9D8B030D-6E8A-4147-A177-3AD203B41FA5}">
                          <a16:colId xmlns:a16="http://schemas.microsoft.com/office/drawing/2014/main" val="1679254111"/>
                        </a:ext>
                      </a:extLst>
                    </a:gridCol>
                    <a:gridCol w="941818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941818">
                      <a:extLst>
                        <a:ext uri="{9D8B030D-6E8A-4147-A177-3AD203B41FA5}">
                          <a16:colId xmlns:a16="http://schemas.microsoft.com/office/drawing/2014/main" val="2520556242"/>
                        </a:ext>
                      </a:extLst>
                    </a:gridCol>
                    <a:gridCol w="885637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700678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529893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𝝍</m:t>
                                    </m:r>
                                  </m:e>
                                  <m:sub>
                                    <m:r>
                                      <a:rPr lang="en-US" sz="1400" b="1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2606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77011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0.4900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0.0091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0.0093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8.4249e-07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3.9844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0.7067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2606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GB" sz="1400" kern="1200" dirty="0">
                            <a:effectLst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94762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A3F6C64A-7C10-4795-E56A-1C82F5BC26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45321556"/>
                  </p:ext>
                </p:extLst>
              </p:nvPr>
            </p:nvGraphicFramePr>
            <p:xfrm>
              <a:off x="114299" y="215900"/>
              <a:ext cx="6112550" cy="3064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8287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877156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877156">
                      <a:extLst>
                        <a:ext uri="{9D8B030D-6E8A-4147-A177-3AD203B41FA5}">
                          <a16:colId xmlns:a16="http://schemas.microsoft.com/office/drawing/2014/main" val="1679254111"/>
                        </a:ext>
                      </a:extLst>
                    </a:gridCol>
                    <a:gridCol w="941818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941818">
                      <a:extLst>
                        <a:ext uri="{9D8B030D-6E8A-4147-A177-3AD203B41FA5}">
                          <a16:colId xmlns:a16="http://schemas.microsoft.com/office/drawing/2014/main" val="2520556242"/>
                        </a:ext>
                      </a:extLst>
                    </a:gridCol>
                    <a:gridCol w="885637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700678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533726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02083" t="-1136" r="-498611" b="-4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202083" t="-1136" r="-398611" b="-4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280645" t="-1136" r="-270323" b="-4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77011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0.4900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0.0091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0.0093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8.4249e-07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3.9844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0.7067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2606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GB" sz="1400" kern="1200" dirty="0">
                            <a:effectLst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94762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142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2424E4-2F2A-D2D6-3814-2C2C5436A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74" y="136525"/>
            <a:ext cx="2720926" cy="33436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A27A9F-7BA5-743B-BA79-CA8DF5FB3BB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48938932"/>
                  </p:ext>
                </p:extLst>
              </p:nvPr>
            </p:nvGraphicFramePr>
            <p:xfrm>
              <a:off x="-25400" y="93283"/>
              <a:ext cx="6299200" cy="66714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3984">
                      <a:extLst>
                        <a:ext uri="{9D8B030D-6E8A-4147-A177-3AD203B41FA5}">
                          <a16:colId xmlns:a16="http://schemas.microsoft.com/office/drawing/2014/main" val="995721683"/>
                        </a:ext>
                      </a:extLst>
                    </a:gridCol>
                    <a:gridCol w="900671">
                      <a:extLst>
                        <a:ext uri="{9D8B030D-6E8A-4147-A177-3AD203B41FA5}">
                          <a16:colId xmlns:a16="http://schemas.microsoft.com/office/drawing/2014/main" val="3725160881"/>
                        </a:ext>
                      </a:extLst>
                    </a:gridCol>
                    <a:gridCol w="1124383">
                      <a:extLst>
                        <a:ext uri="{9D8B030D-6E8A-4147-A177-3AD203B41FA5}">
                          <a16:colId xmlns:a16="http://schemas.microsoft.com/office/drawing/2014/main" val="2652983401"/>
                        </a:ext>
                      </a:extLst>
                    </a:gridCol>
                    <a:gridCol w="1124383">
                      <a:extLst>
                        <a:ext uri="{9D8B030D-6E8A-4147-A177-3AD203B41FA5}">
                          <a16:colId xmlns:a16="http://schemas.microsoft.com/office/drawing/2014/main" val="2413003277"/>
                        </a:ext>
                      </a:extLst>
                    </a:gridCol>
                    <a:gridCol w="888843">
                      <a:extLst>
                        <a:ext uri="{9D8B030D-6E8A-4147-A177-3AD203B41FA5}">
                          <a16:colId xmlns:a16="http://schemas.microsoft.com/office/drawing/2014/main" val="1278112321"/>
                        </a:ext>
                      </a:extLst>
                    </a:gridCol>
                    <a:gridCol w="840260">
                      <a:extLst>
                        <a:ext uri="{9D8B030D-6E8A-4147-A177-3AD203B41FA5}">
                          <a16:colId xmlns:a16="http://schemas.microsoft.com/office/drawing/2014/main" val="96455858"/>
                        </a:ext>
                      </a:extLst>
                    </a:gridCol>
                    <a:gridCol w="766676">
                      <a:extLst>
                        <a:ext uri="{9D8B030D-6E8A-4147-A177-3AD203B41FA5}">
                          <a16:colId xmlns:a16="http://schemas.microsoft.com/office/drawing/2014/main" val="2991619617"/>
                        </a:ext>
                      </a:extLst>
                    </a:gridCol>
                  </a:tblGrid>
                  <a:tr h="1865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L3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87443865"/>
                      </a:ext>
                    </a:extLst>
                  </a:tr>
                  <a:tr h="1772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1000001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wg3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987737893"/>
                      </a:ext>
                    </a:extLst>
                  </a:tr>
                  <a:tr h="2023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1001001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wg2,3,5,6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18604508"/>
                      </a:ext>
                    </a:extLst>
                  </a:tr>
                  <a:tr h="1772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1100011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wg3,4,5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38570547"/>
                      </a:ext>
                    </a:extLst>
                  </a:tr>
                  <a:tr h="12124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1010101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0.2500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3.2479e-18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1.8374     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1.2746     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0.9239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411229213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1011101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5.9748e-12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0.5546     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0.5321     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1.9906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08469032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1101011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1.7140e-10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0.5548     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1.1610     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0.7262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87404532"/>
                      </a:ext>
                    </a:extLst>
                  </a:tr>
                  <a:tr h="11438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dirty="0">
                              <a:effectLst/>
                            </a:rPr>
                            <a:t> </a:t>
                          </a:r>
                          <a:endParaRPr lang="en-US" sz="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969174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A27A9F-7BA5-743B-BA79-CA8DF5FB3BB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48938932"/>
                  </p:ext>
                </p:extLst>
              </p:nvPr>
            </p:nvGraphicFramePr>
            <p:xfrm>
              <a:off x="-25400" y="93283"/>
              <a:ext cx="6299200" cy="66714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3984">
                      <a:extLst>
                        <a:ext uri="{9D8B030D-6E8A-4147-A177-3AD203B41FA5}">
                          <a16:colId xmlns:a16="http://schemas.microsoft.com/office/drawing/2014/main" val="995721683"/>
                        </a:ext>
                      </a:extLst>
                    </a:gridCol>
                    <a:gridCol w="900671">
                      <a:extLst>
                        <a:ext uri="{9D8B030D-6E8A-4147-A177-3AD203B41FA5}">
                          <a16:colId xmlns:a16="http://schemas.microsoft.com/office/drawing/2014/main" val="3725160881"/>
                        </a:ext>
                      </a:extLst>
                    </a:gridCol>
                    <a:gridCol w="1124383">
                      <a:extLst>
                        <a:ext uri="{9D8B030D-6E8A-4147-A177-3AD203B41FA5}">
                          <a16:colId xmlns:a16="http://schemas.microsoft.com/office/drawing/2014/main" val="2652983401"/>
                        </a:ext>
                      </a:extLst>
                    </a:gridCol>
                    <a:gridCol w="1124383">
                      <a:extLst>
                        <a:ext uri="{9D8B030D-6E8A-4147-A177-3AD203B41FA5}">
                          <a16:colId xmlns:a16="http://schemas.microsoft.com/office/drawing/2014/main" val="2413003277"/>
                        </a:ext>
                      </a:extLst>
                    </a:gridCol>
                    <a:gridCol w="888843">
                      <a:extLst>
                        <a:ext uri="{9D8B030D-6E8A-4147-A177-3AD203B41FA5}">
                          <a16:colId xmlns:a16="http://schemas.microsoft.com/office/drawing/2014/main" val="1278112321"/>
                        </a:ext>
                      </a:extLst>
                    </a:gridCol>
                    <a:gridCol w="840260">
                      <a:extLst>
                        <a:ext uri="{9D8B030D-6E8A-4147-A177-3AD203B41FA5}">
                          <a16:colId xmlns:a16="http://schemas.microsoft.com/office/drawing/2014/main" val="96455858"/>
                        </a:ext>
                      </a:extLst>
                    </a:gridCol>
                    <a:gridCol w="766676">
                      <a:extLst>
                        <a:ext uri="{9D8B030D-6E8A-4147-A177-3AD203B41FA5}">
                          <a16:colId xmlns:a16="http://schemas.microsoft.com/office/drawing/2014/main" val="2991619617"/>
                        </a:ext>
                      </a:extLst>
                    </a:gridCol>
                  </a:tblGrid>
                  <a:tr h="51098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3"/>
                          <a:stretch>
                            <a:fillRect l="-72973" t="-7143" r="-529730" b="-12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3"/>
                          <a:stretch>
                            <a:fillRect l="-138378" t="-7143" r="-323784" b="-12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L3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87443865"/>
                      </a:ext>
                    </a:extLst>
                  </a:tr>
                  <a:tr h="2656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1000001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wg3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987737893"/>
                      </a:ext>
                    </a:extLst>
                  </a:tr>
                  <a:tr h="2656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1001001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wg2,3,5,6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18604508"/>
                      </a:ext>
                    </a:extLst>
                  </a:tr>
                  <a:tr h="2656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1100011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wg3,4,5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38570547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1010101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0.2500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3.2479e-18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1.8374     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1.2746     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0.9239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411229213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1011101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5.9748e-12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0.5546     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0.5321     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1.9906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08469032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1101011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0.2000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1.7140e-10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0.5548     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1.1610     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0.7262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87404532"/>
                      </a:ext>
                    </a:extLst>
                  </a:tr>
                  <a:tr h="150177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dirty="0">
                              <a:effectLst/>
                            </a:rPr>
                            <a:t> </a:t>
                          </a:r>
                          <a:endParaRPr lang="en-US" sz="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9691748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D23B81-33E5-48C7-98BA-6DE8D4AA7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81229"/>
              </p:ext>
            </p:extLst>
          </p:nvPr>
        </p:nvGraphicFramePr>
        <p:xfrm>
          <a:off x="6451600" y="3480224"/>
          <a:ext cx="5168900" cy="329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240">
                  <a:extLst>
                    <a:ext uri="{9D8B030D-6E8A-4147-A177-3AD203B41FA5}">
                      <a16:colId xmlns:a16="http://schemas.microsoft.com/office/drawing/2014/main" val="3038047023"/>
                    </a:ext>
                  </a:extLst>
                </a:gridCol>
                <a:gridCol w="741515">
                  <a:extLst>
                    <a:ext uri="{9D8B030D-6E8A-4147-A177-3AD203B41FA5}">
                      <a16:colId xmlns:a16="http://schemas.microsoft.com/office/drawing/2014/main" val="2665675316"/>
                    </a:ext>
                  </a:extLst>
                </a:gridCol>
                <a:gridCol w="925695">
                  <a:extLst>
                    <a:ext uri="{9D8B030D-6E8A-4147-A177-3AD203B41FA5}">
                      <a16:colId xmlns:a16="http://schemas.microsoft.com/office/drawing/2014/main" val="3543026599"/>
                    </a:ext>
                  </a:extLst>
                </a:gridCol>
                <a:gridCol w="925695">
                  <a:extLst>
                    <a:ext uri="{9D8B030D-6E8A-4147-A177-3AD203B41FA5}">
                      <a16:colId xmlns:a16="http://schemas.microsoft.com/office/drawing/2014/main" val="2871188608"/>
                    </a:ext>
                  </a:extLst>
                </a:gridCol>
                <a:gridCol w="731777">
                  <a:extLst>
                    <a:ext uri="{9D8B030D-6E8A-4147-A177-3AD203B41FA5}">
                      <a16:colId xmlns:a16="http://schemas.microsoft.com/office/drawing/2014/main" val="2129321659"/>
                    </a:ext>
                  </a:extLst>
                </a:gridCol>
                <a:gridCol w="691780">
                  <a:extLst>
                    <a:ext uri="{9D8B030D-6E8A-4147-A177-3AD203B41FA5}">
                      <a16:colId xmlns:a16="http://schemas.microsoft.com/office/drawing/2014/main" val="2211298271"/>
                    </a:ext>
                  </a:extLst>
                </a:gridCol>
                <a:gridCol w="631198">
                  <a:extLst>
                    <a:ext uri="{9D8B030D-6E8A-4147-A177-3AD203B41FA5}">
                      <a16:colId xmlns:a16="http://schemas.microsoft.com/office/drawing/2014/main" val="680928111"/>
                    </a:ext>
                  </a:extLst>
                </a:gridCol>
              </a:tblGrid>
              <a:tr h="15591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1x6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</a:rPr>
                        <a:t>1110111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0.1667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0.1667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0.1667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0.1667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0.1667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0.1667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1.3436e-12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0.8186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1.8160      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1.2788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35445882"/>
                  </a:ext>
                </a:extLst>
              </a:tr>
              <a:tr h="16609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1x7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</a:rPr>
                        <a:t>1111111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0.1429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0.1429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0.1429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0.1429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0.1429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0.1429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0.1429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1.1452e-11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0.3132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0.7997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0.7676</a:t>
                      </a:r>
                      <a:endParaRPr lang="fr-FR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93761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192864-A71D-4402-EAA2-7FC6E77567FB}"/>
                  </a:ext>
                </a:extLst>
              </p:cNvPr>
              <p:cNvSpPr txBox="1"/>
              <p:nvPr/>
            </p:nvSpPr>
            <p:spPr>
              <a:xfrm>
                <a:off x="10121900" y="330200"/>
                <a:ext cx="1943099" cy="119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dirty="0"/>
                  <a:t>Korak 0.04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 0 0 1 0 0 0]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192864-A71D-4402-EAA2-7FC6E7756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900" y="330200"/>
                <a:ext cx="1943099" cy="1193981"/>
              </a:xfrm>
              <a:prstGeom prst="rect">
                <a:avLst/>
              </a:prstGeom>
              <a:blipFill>
                <a:blip r:embed="rId4"/>
                <a:stretch>
                  <a:fillRect l="-2508" t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1CAA8-3A23-AE95-844F-E83A71BD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1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870071F-64AB-E023-18A0-F677290B1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995218"/>
                  </p:ext>
                </p:extLst>
              </p:nvPr>
            </p:nvGraphicFramePr>
            <p:xfrm>
              <a:off x="25400" y="0"/>
              <a:ext cx="6083301" cy="596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7656">
                      <a:extLst>
                        <a:ext uri="{9D8B030D-6E8A-4147-A177-3AD203B41FA5}">
                          <a16:colId xmlns:a16="http://schemas.microsoft.com/office/drawing/2014/main" val="2944356724"/>
                        </a:ext>
                      </a:extLst>
                    </a:gridCol>
                    <a:gridCol w="722906">
                      <a:extLst>
                        <a:ext uri="{9D8B030D-6E8A-4147-A177-3AD203B41FA5}">
                          <a16:colId xmlns:a16="http://schemas.microsoft.com/office/drawing/2014/main" val="3907897827"/>
                        </a:ext>
                      </a:extLst>
                    </a:gridCol>
                    <a:gridCol w="769538">
                      <a:extLst>
                        <a:ext uri="{9D8B030D-6E8A-4147-A177-3AD203B41FA5}">
                          <a16:colId xmlns:a16="http://schemas.microsoft.com/office/drawing/2014/main" val="1468559970"/>
                        </a:ext>
                      </a:extLst>
                    </a:gridCol>
                    <a:gridCol w="815556">
                      <a:extLst>
                        <a:ext uri="{9D8B030D-6E8A-4147-A177-3AD203B41FA5}">
                          <a16:colId xmlns:a16="http://schemas.microsoft.com/office/drawing/2014/main" val="2911328982"/>
                        </a:ext>
                      </a:extLst>
                    </a:gridCol>
                    <a:gridCol w="898944">
                      <a:extLst>
                        <a:ext uri="{9D8B030D-6E8A-4147-A177-3AD203B41FA5}">
                          <a16:colId xmlns:a16="http://schemas.microsoft.com/office/drawing/2014/main" val="1185783747"/>
                        </a:ext>
                      </a:extLst>
                    </a:gridCol>
                    <a:gridCol w="627512">
                      <a:extLst>
                        <a:ext uri="{9D8B030D-6E8A-4147-A177-3AD203B41FA5}">
                          <a16:colId xmlns:a16="http://schemas.microsoft.com/office/drawing/2014/main" val="2405388648"/>
                        </a:ext>
                      </a:extLst>
                    </a:gridCol>
                    <a:gridCol w="778504">
                      <a:extLst>
                        <a:ext uri="{9D8B030D-6E8A-4147-A177-3AD203B41FA5}">
                          <a16:colId xmlns:a16="http://schemas.microsoft.com/office/drawing/2014/main" val="304577888"/>
                        </a:ext>
                      </a:extLst>
                    </a:gridCol>
                    <a:gridCol w="892685">
                      <a:extLst>
                        <a:ext uri="{9D8B030D-6E8A-4147-A177-3AD203B41FA5}">
                          <a16:colId xmlns:a16="http://schemas.microsoft.com/office/drawing/2014/main" val="729735292"/>
                        </a:ext>
                      </a:extLst>
                    </a:gridCol>
                  </a:tblGrid>
                  <a:tr h="1865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𝝍</m:t>
                                    </m:r>
                                  </m:e>
                                  <m:sub>
                                    <m:r>
                                      <a:rPr lang="en-US" sz="1400" b="1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L3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750089938"/>
                      </a:ext>
                    </a:extLst>
                  </a:tr>
                  <a:tr h="1772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1120211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0.0833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0.0833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0.0833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0.0833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3.7558e-13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0.3701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1.8525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0.4642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310622"/>
                      </a:ext>
                    </a:extLst>
                  </a:tr>
                  <a:tr h="2023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1121211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4.5283e-11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1.7182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0.2755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0.7664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125694"/>
                      </a:ext>
                    </a:extLst>
                  </a:tr>
                  <a:tr h="1772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1141411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0.0270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0.0270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0.4324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0.0270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0.4324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0.0270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0.0270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6.2626e-12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1.2368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1.8035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0.8789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49294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870071F-64AB-E023-18A0-F677290B1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995218"/>
                  </p:ext>
                </p:extLst>
              </p:nvPr>
            </p:nvGraphicFramePr>
            <p:xfrm>
              <a:off x="25400" y="0"/>
              <a:ext cx="6083301" cy="596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7656">
                      <a:extLst>
                        <a:ext uri="{9D8B030D-6E8A-4147-A177-3AD203B41FA5}">
                          <a16:colId xmlns:a16="http://schemas.microsoft.com/office/drawing/2014/main" val="2944356724"/>
                        </a:ext>
                      </a:extLst>
                    </a:gridCol>
                    <a:gridCol w="722906">
                      <a:extLst>
                        <a:ext uri="{9D8B030D-6E8A-4147-A177-3AD203B41FA5}">
                          <a16:colId xmlns:a16="http://schemas.microsoft.com/office/drawing/2014/main" val="3907897827"/>
                        </a:ext>
                      </a:extLst>
                    </a:gridCol>
                    <a:gridCol w="769538">
                      <a:extLst>
                        <a:ext uri="{9D8B030D-6E8A-4147-A177-3AD203B41FA5}">
                          <a16:colId xmlns:a16="http://schemas.microsoft.com/office/drawing/2014/main" val="1468559970"/>
                        </a:ext>
                      </a:extLst>
                    </a:gridCol>
                    <a:gridCol w="815556">
                      <a:extLst>
                        <a:ext uri="{9D8B030D-6E8A-4147-A177-3AD203B41FA5}">
                          <a16:colId xmlns:a16="http://schemas.microsoft.com/office/drawing/2014/main" val="2911328982"/>
                        </a:ext>
                      </a:extLst>
                    </a:gridCol>
                    <a:gridCol w="898944">
                      <a:extLst>
                        <a:ext uri="{9D8B030D-6E8A-4147-A177-3AD203B41FA5}">
                          <a16:colId xmlns:a16="http://schemas.microsoft.com/office/drawing/2014/main" val="1185783747"/>
                        </a:ext>
                      </a:extLst>
                    </a:gridCol>
                    <a:gridCol w="627512">
                      <a:extLst>
                        <a:ext uri="{9D8B030D-6E8A-4147-A177-3AD203B41FA5}">
                          <a16:colId xmlns:a16="http://schemas.microsoft.com/office/drawing/2014/main" val="2405388648"/>
                        </a:ext>
                      </a:extLst>
                    </a:gridCol>
                    <a:gridCol w="778504">
                      <a:extLst>
                        <a:ext uri="{9D8B030D-6E8A-4147-A177-3AD203B41FA5}">
                          <a16:colId xmlns:a16="http://schemas.microsoft.com/office/drawing/2014/main" val="304577888"/>
                        </a:ext>
                      </a:extLst>
                    </a:gridCol>
                    <a:gridCol w="892685">
                      <a:extLst>
                        <a:ext uri="{9D8B030D-6E8A-4147-A177-3AD203B41FA5}">
                          <a16:colId xmlns:a16="http://schemas.microsoft.com/office/drawing/2014/main" val="729735292"/>
                        </a:ext>
                      </a:extLst>
                    </a:gridCol>
                  </a:tblGrid>
                  <a:tr h="75634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2"/>
                          <a:stretch>
                            <a:fillRect l="-80672" t="-4839" r="-663025" b="-702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2"/>
                          <a:stretch>
                            <a:fillRect l="-170635" t="-4839" r="-526190" b="-702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2"/>
                          <a:stretch>
                            <a:fillRect l="-254478" t="-4839" r="-394776" b="-702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L3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750089938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1120211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0.0833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0.0833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0.0833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0.0833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3.7558e-13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0.3701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1.8525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0.4642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310622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1121211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4.5283e-11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1.7182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0.2755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0.7664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125694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1141411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0.0270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0.0270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0.4324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0.0270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0.4324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0.0270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0.0270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6.2626e-12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1.2368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1.8035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0.8789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49294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9695-4D20-6E8E-D3EE-2F70F086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30510D-E588-F09E-B457-CB62F2BE1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5601"/>
              </p:ext>
            </p:extLst>
          </p:nvPr>
        </p:nvGraphicFramePr>
        <p:xfrm>
          <a:off x="6134101" y="0"/>
          <a:ext cx="6057899" cy="695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32">
                  <a:extLst>
                    <a:ext uri="{9D8B030D-6E8A-4147-A177-3AD203B41FA5}">
                      <a16:colId xmlns:a16="http://schemas.microsoft.com/office/drawing/2014/main" val="1294611862"/>
                    </a:ext>
                  </a:extLst>
                </a:gridCol>
                <a:gridCol w="616253">
                  <a:extLst>
                    <a:ext uri="{9D8B030D-6E8A-4147-A177-3AD203B41FA5}">
                      <a16:colId xmlns:a16="http://schemas.microsoft.com/office/drawing/2014/main" val="2340525676"/>
                    </a:ext>
                  </a:extLst>
                </a:gridCol>
                <a:gridCol w="848708">
                  <a:extLst>
                    <a:ext uri="{9D8B030D-6E8A-4147-A177-3AD203B41FA5}">
                      <a16:colId xmlns:a16="http://schemas.microsoft.com/office/drawing/2014/main" val="551070286"/>
                    </a:ext>
                  </a:extLst>
                </a:gridCol>
                <a:gridCol w="775781">
                  <a:extLst>
                    <a:ext uri="{9D8B030D-6E8A-4147-A177-3AD203B41FA5}">
                      <a16:colId xmlns:a16="http://schemas.microsoft.com/office/drawing/2014/main" val="535752202"/>
                    </a:ext>
                  </a:extLst>
                </a:gridCol>
                <a:gridCol w="775781">
                  <a:extLst>
                    <a:ext uri="{9D8B030D-6E8A-4147-A177-3AD203B41FA5}">
                      <a16:colId xmlns:a16="http://schemas.microsoft.com/office/drawing/2014/main" val="2988755282"/>
                    </a:ext>
                  </a:extLst>
                </a:gridCol>
                <a:gridCol w="852669">
                  <a:extLst>
                    <a:ext uri="{9D8B030D-6E8A-4147-A177-3AD203B41FA5}">
                      <a16:colId xmlns:a16="http://schemas.microsoft.com/office/drawing/2014/main" val="2137749742"/>
                    </a:ext>
                  </a:extLst>
                </a:gridCol>
                <a:gridCol w="819448">
                  <a:extLst>
                    <a:ext uri="{9D8B030D-6E8A-4147-A177-3AD203B41FA5}">
                      <a16:colId xmlns:a16="http://schemas.microsoft.com/office/drawing/2014/main" val="23814168"/>
                    </a:ext>
                  </a:extLst>
                </a:gridCol>
                <a:gridCol w="786227">
                  <a:extLst>
                    <a:ext uri="{9D8B030D-6E8A-4147-A177-3AD203B41FA5}">
                      <a16:colId xmlns:a16="http://schemas.microsoft.com/office/drawing/2014/main" val="2967979993"/>
                    </a:ext>
                  </a:extLst>
                </a:gridCol>
              </a:tblGrid>
              <a:tr h="1138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</a:rPr>
                        <a:t>1x7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0001000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1151511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0.0182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0.0182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0.4546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0.0182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0.4546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0.0182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0.0182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4.2843e-11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1.1191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1.8832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1.3973</a:t>
                      </a: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293464"/>
                  </a:ext>
                </a:extLst>
              </a:tr>
              <a:tr h="1138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1x7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0001000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2340432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0.0690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0.1552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0.2759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0.2759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0.1552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0.0690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3.6374e-16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1.8561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0.3057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1.2058</a:t>
                      </a: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963560"/>
                  </a:ext>
                </a:extLst>
              </a:tr>
              <a:tr h="1138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1x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0001000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1234321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0.0227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0.0909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0.2046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0.3636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0.2046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0.0909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0.0227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2.2434e-11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0.2038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1.3132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1.7243</a:t>
                      </a: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885505"/>
                  </a:ext>
                </a:extLst>
              </a:tr>
              <a:tr h="1138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1x7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0001000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1112111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0.1000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0.4000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0.1000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1.3152e-10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0.1984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1.6394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1.1225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011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50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58D7FC3-F3EF-372B-88E3-4AF92E35F3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83234"/>
                  </p:ext>
                </p:extLst>
              </p:nvPr>
            </p:nvGraphicFramePr>
            <p:xfrm>
              <a:off x="-168217" y="0"/>
              <a:ext cx="5875294" cy="77075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337">
                      <a:extLst>
                        <a:ext uri="{9D8B030D-6E8A-4147-A177-3AD203B41FA5}">
                          <a16:colId xmlns:a16="http://schemas.microsoft.com/office/drawing/2014/main" val="1294611862"/>
                        </a:ext>
                      </a:extLst>
                    </a:gridCol>
                    <a:gridCol w="802586">
                      <a:extLst>
                        <a:ext uri="{9D8B030D-6E8A-4147-A177-3AD203B41FA5}">
                          <a16:colId xmlns:a16="http://schemas.microsoft.com/office/drawing/2014/main" val="2340525676"/>
                        </a:ext>
                      </a:extLst>
                    </a:gridCol>
                    <a:gridCol w="778125">
                      <a:extLst>
                        <a:ext uri="{9D8B030D-6E8A-4147-A177-3AD203B41FA5}">
                          <a16:colId xmlns:a16="http://schemas.microsoft.com/office/drawing/2014/main" val="551070286"/>
                        </a:ext>
                      </a:extLst>
                    </a:gridCol>
                    <a:gridCol w="1108069">
                      <a:extLst>
                        <a:ext uri="{9D8B030D-6E8A-4147-A177-3AD203B41FA5}">
                          <a16:colId xmlns:a16="http://schemas.microsoft.com/office/drawing/2014/main" val="535752202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788131243"/>
                        </a:ext>
                      </a:extLst>
                    </a:gridCol>
                    <a:gridCol w="611802">
                      <a:extLst>
                        <a:ext uri="{9D8B030D-6E8A-4147-A177-3AD203B41FA5}">
                          <a16:colId xmlns:a16="http://schemas.microsoft.com/office/drawing/2014/main" val="2137749742"/>
                        </a:ext>
                      </a:extLst>
                    </a:gridCol>
                    <a:gridCol w="681056">
                      <a:extLst>
                        <a:ext uri="{9D8B030D-6E8A-4147-A177-3AD203B41FA5}">
                          <a16:colId xmlns:a16="http://schemas.microsoft.com/office/drawing/2014/main" val="23814168"/>
                        </a:ext>
                      </a:extLst>
                    </a:gridCol>
                    <a:gridCol w="680419">
                      <a:extLst>
                        <a:ext uri="{9D8B030D-6E8A-4147-A177-3AD203B41FA5}">
                          <a16:colId xmlns:a16="http://schemas.microsoft.com/office/drawing/2014/main" val="2967979993"/>
                        </a:ext>
                      </a:extLst>
                    </a:gridCol>
                  </a:tblGrid>
                  <a:tr h="4778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𝝍</m:t>
                                    </m:r>
                                  </m:e>
                                  <m:sub>
                                    <m:r>
                                      <a:rPr lang="en-US" sz="1400" b="1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L3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552094096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1212121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0.0625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0.0625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0.0625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0.0625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7.0595e-11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0.4398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0.9275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1.4349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0293464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1313131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0.0323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0.2903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0.0323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0.2903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0.0323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0.2903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0.0323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1.6408e-10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1.7588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1.3679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0.6727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0963560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1414141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9.9539e-12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1.5662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0.3990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1.6334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7885505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1x7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1515151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0.0127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0.3165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0.0127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0.3165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0.0127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0.3165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0.0127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1.6523e-11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1.1630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0.8760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1.5192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70118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58D7FC3-F3EF-372B-88E3-4AF92E35F3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83234"/>
                  </p:ext>
                </p:extLst>
              </p:nvPr>
            </p:nvGraphicFramePr>
            <p:xfrm>
              <a:off x="-168217" y="0"/>
              <a:ext cx="5875294" cy="77075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337">
                      <a:extLst>
                        <a:ext uri="{9D8B030D-6E8A-4147-A177-3AD203B41FA5}">
                          <a16:colId xmlns:a16="http://schemas.microsoft.com/office/drawing/2014/main" val="1294611862"/>
                        </a:ext>
                      </a:extLst>
                    </a:gridCol>
                    <a:gridCol w="802586">
                      <a:extLst>
                        <a:ext uri="{9D8B030D-6E8A-4147-A177-3AD203B41FA5}">
                          <a16:colId xmlns:a16="http://schemas.microsoft.com/office/drawing/2014/main" val="2340525676"/>
                        </a:ext>
                      </a:extLst>
                    </a:gridCol>
                    <a:gridCol w="778125">
                      <a:extLst>
                        <a:ext uri="{9D8B030D-6E8A-4147-A177-3AD203B41FA5}">
                          <a16:colId xmlns:a16="http://schemas.microsoft.com/office/drawing/2014/main" val="551070286"/>
                        </a:ext>
                      </a:extLst>
                    </a:gridCol>
                    <a:gridCol w="1108069">
                      <a:extLst>
                        <a:ext uri="{9D8B030D-6E8A-4147-A177-3AD203B41FA5}">
                          <a16:colId xmlns:a16="http://schemas.microsoft.com/office/drawing/2014/main" val="535752202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788131243"/>
                        </a:ext>
                      </a:extLst>
                    </a:gridCol>
                    <a:gridCol w="611802">
                      <a:extLst>
                        <a:ext uri="{9D8B030D-6E8A-4147-A177-3AD203B41FA5}">
                          <a16:colId xmlns:a16="http://schemas.microsoft.com/office/drawing/2014/main" val="2137749742"/>
                        </a:ext>
                      </a:extLst>
                    </a:gridCol>
                    <a:gridCol w="681056">
                      <a:extLst>
                        <a:ext uri="{9D8B030D-6E8A-4147-A177-3AD203B41FA5}">
                          <a16:colId xmlns:a16="http://schemas.microsoft.com/office/drawing/2014/main" val="23814168"/>
                        </a:ext>
                      </a:extLst>
                    </a:gridCol>
                    <a:gridCol w="680419">
                      <a:extLst>
                        <a:ext uri="{9D8B030D-6E8A-4147-A177-3AD203B41FA5}">
                          <a16:colId xmlns:a16="http://schemas.microsoft.com/office/drawing/2014/main" val="2967979993"/>
                        </a:ext>
                      </a:extLst>
                    </a:gridCol>
                  </a:tblGrid>
                  <a:tr h="75634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2"/>
                          <a:stretch>
                            <a:fillRect l="-61364" t="-4839" r="-573485" b="-9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2"/>
                          <a:stretch>
                            <a:fillRect l="-166406" t="-4839" r="-491406" b="-9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2"/>
                          <a:stretch>
                            <a:fillRect l="-187363" t="-4839" r="-245604" b="-9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L3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552094096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1212121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0.0625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0.0625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0.0625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0.0625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7.0595e-11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0.4398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0.9275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1.4349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0293464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1313131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0.0323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0.2903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0.0323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0.2903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0.0323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0.2903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0.0323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1.6408e-10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1.7588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1.3679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0.6727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0963560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1414141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9.9539e-12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1.5662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0.3990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1.6334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7885505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1x7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1515151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0.0127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0.3165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0.0127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0.3165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0.0127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0.3165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0.0127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1.6523e-11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1.1630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0.8760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1.5192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70118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A411E-626F-C8E6-DE43-999856B6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F8C04C8-7373-4C72-7E99-C6785DD8E4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2961140"/>
                  </p:ext>
                </p:extLst>
              </p:nvPr>
            </p:nvGraphicFramePr>
            <p:xfrm>
              <a:off x="5707076" y="0"/>
              <a:ext cx="6091223" cy="39865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706">
                      <a:extLst>
                        <a:ext uri="{9D8B030D-6E8A-4147-A177-3AD203B41FA5}">
                          <a16:colId xmlns:a16="http://schemas.microsoft.com/office/drawing/2014/main" val="1425349009"/>
                        </a:ext>
                      </a:extLst>
                    </a:gridCol>
                    <a:gridCol w="754151">
                      <a:extLst>
                        <a:ext uri="{9D8B030D-6E8A-4147-A177-3AD203B41FA5}">
                          <a16:colId xmlns:a16="http://schemas.microsoft.com/office/drawing/2014/main" val="400182636"/>
                        </a:ext>
                      </a:extLst>
                    </a:gridCol>
                    <a:gridCol w="732677">
                      <a:extLst>
                        <a:ext uri="{9D8B030D-6E8A-4147-A177-3AD203B41FA5}">
                          <a16:colId xmlns:a16="http://schemas.microsoft.com/office/drawing/2014/main" val="4069201962"/>
                        </a:ext>
                      </a:extLst>
                    </a:gridCol>
                    <a:gridCol w="790905">
                      <a:extLst>
                        <a:ext uri="{9D8B030D-6E8A-4147-A177-3AD203B41FA5}">
                          <a16:colId xmlns:a16="http://schemas.microsoft.com/office/drawing/2014/main" val="401607344"/>
                        </a:ext>
                      </a:extLst>
                    </a:gridCol>
                    <a:gridCol w="1023592">
                      <a:extLst>
                        <a:ext uri="{9D8B030D-6E8A-4147-A177-3AD203B41FA5}">
                          <a16:colId xmlns:a16="http://schemas.microsoft.com/office/drawing/2014/main" val="2169462572"/>
                        </a:ext>
                      </a:extLst>
                    </a:gridCol>
                    <a:gridCol w="747567">
                      <a:extLst>
                        <a:ext uri="{9D8B030D-6E8A-4147-A177-3AD203B41FA5}">
                          <a16:colId xmlns:a16="http://schemas.microsoft.com/office/drawing/2014/main" val="3499223100"/>
                        </a:ext>
                      </a:extLst>
                    </a:gridCol>
                    <a:gridCol w="644058">
                      <a:extLst>
                        <a:ext uri="{9D8B030D-6E8A-4147-A177-3AD203B41FA5}">
                          <a16:colId xmlns:a16="http://schemas.microsoft.com/office/drawing/2014/main" val="2044800251"/>
                        </a:ext>
                      </a:extLst>
                    </a:gridCol>
                    <a:gridCol w="747567">
                      <a:extLst>
                        <a:ext uri="{9D8B030D-6E8A-4147-A177-3AD203B41FA5}">
                          <a16:colId xmlns:a16="http://schemas.microsoft.com/office/drawing/2014/main" val="3780233975"/>
                        </a:ext>
                      </a:extLst>
                    </a:gridCol>
                  </a:tblGrid>
                  <a:tr h="4778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𝝍</m:t>
                                    </m:r>
                                  </m:e>
                                  <m:sub>
                                    <m:r>
                                      <a:rPr lang="en-US" sz="1400" b="1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L3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395180645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0010100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1.5535e-21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0.4386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1.4365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1.8478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4579257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0100010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0.4997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0.4997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5.7146e-08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4.2426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4.4221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6.6953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75251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F8C04C8-7373-4C72-7E99-C6785DD8E4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2961140"/>
                  </p:ext>
                </p:extLst>
              </p:nvPr>
            </p:nvGraphicFramePr>
            <p:xfrm>
              <a:off x="5707076" y="0"/>
              <a:ext cx="6091223" cy="39865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706">
                      <a:extLst>
                        <a:ext uri="{9D8B030D-6E8A-4147-A177-3AD203B41FA5}">
                          <a16:colId xmlns:a16="http://schemas.microsoft.com/office/drawing/2014/main" val="1425349009"/>
                        </a:ext>
                      </a:extLst>
                    </a:gridCol>
                    <a:gridCol w="754151">
                      <a:extLst>
                        <a:ext uri="{9D8B030D-6E8A-4147-A177-3AD203B41FA5}">
                          <a16:colId xmlns:a16="http://schemas.microsoft.com/office/drawing/2014/main" val="400182636"/>
                        </a:ext>
                      </a:extLst>
                    </a:gridCol>
                    <a:gridCol w="732677">
                      <a:extLst>
                        <a:ext uri="{9D8B030D-6E8A-4147-A177-3AD203B41FA5}">
                          <a16:colId xmlns:a16="http://schemas.microsoft.com/office/drawing/2014/main" val="4069201962"/>
                        </a:ext>
                      </a:extLst>
                    </a:gridCol>
                    <a:gridCol w="790905">
                      <a:extLst>
                        <a:ext uri="{9D8B030D-6E8A-4147-A177-3AD203B41FA5}">
                          <a16:colId xmlns:a16="http://schemas.microsoft.com/office/drawing/2014/main" val="401607344"/>
                        </a:ext>
                      </a:extLst>
                    </a:gridCol>
                    <a:gridCol w="1023592">
                      <a:extLst>
                        <a:ext uri="{9D8B030D-6E8A-4147-A177-3AD203B41FA5}">
                          <a16:colId xmlns:a16="http://schemas.microsoft.com/office/drawing/2014/main" val="2169462572"/>
                        </a:ext>
                      </a:extLst>
                    </a:gridCol>
                    <a:gridCol w="747567">
                      <a:extLst>
                        <a:ext uri="{9D8B030D-6E8A-4147-A177-3AD203B41FA5}">
                          <a16:colId xmlns:a16="http://schemas.microsoft.com/office/drawing/2014/main" val="3499223100"/>
                        </a:ext>
                      </a:extLst>
                    </a:gridCol>
                    <a:gridCol w="644058">
                      <a:extLst>
                        <a:ext uri="{9D8B030D-6E8A-4147-A177-3AD203B41FA5}">
                          <a16:colId xmlns:a16="http://schemas.microsoft.com/office/drawing/2014/main" val="2044800251"/>
                        </a:ext>
                      </a:extLst>
                    </a:gridCol>
                    <a:gridCol w="747567">
                      <a:extLst>
                        <a:ext uri="{9D8B030D-6E8A-4147-A177-3AD203B41FA5}">
                          <a16:colId xmlns:a16="http://schemas.microsoft.com/office/drawing/2014/main" val="3780233975"/>
                        </a:ext>
                      </a:extLst>
                    </a:gridCol>
                  </a:tblGrid>
                  <a:tr h="51098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3"/>
                          <a:stretch>
                            <a:fillRect l="-87097" t="-7143" r="-623387" b="-6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3"/>
                          <a:stretch>
                            <a:fillRect l="-193333" t="-7143" r="-544167" b="-6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3"/>
                          <a:stretch>
                            <a:fillRect l="-270769" t="-7143" r="-402308" b="-6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L3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395180645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0010100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1.5535e-21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0.4386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1.4365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1.8478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4579257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0100010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0.4997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0.4997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5.7146e-08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4.2426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4.4221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6.6953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75251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164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02EC3-99F6-B924-2467-25F32571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909F923-28D4-6E0D-109E-428AF47158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116468"/>
                  </p:ext>
                </p:extLst>
              </p:nvPr>
            </p:nvGraphicFramePr>
            <p:xfrm>
              <a:off x="0" y="-8389"/>
              <a:ext cx="6197599" cy="36324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5689">
                      <a:extLst>
                        <a:ext uri="{9D8B030D-6E8A-4147-A177-3AD203B41FA5}">
                          <a16:colId xmlns:a16="http://schemas.microsoft.com/office/drawing/2014/main" val="1425349009"/>
                        </a:ext>
                      </a:extLst>
                    </a:gridCol>
                    <a:gridCol w="605689">
                      <a:extLst>
                        <a:ext uri="{9D8B030D-6E8A-4147-A177-3AD203B41FA5}">
                          <a16:colId xmlns:a16="http://schemas.microsoft.com/office/drawing/2014/main" val="400182636"/>
                        </a:ext>
                      </a:extLst>
                    </a:gridCol>
                    <a:gridCol w="834159">
                      <a:extLst>
                        <a:ext uri="{9D8B030D-6E8A-4147-A177-3AD203B41FA5}">
                          <a16:colId xmlns:a16="http://schemas.microsoft.com/office/drawing/2014/main" val="4069201962"/>
                        </a:ext>
                      </a:extLst>
                    </a:gridCol>
                    <a:gridCol w="973378">
                      <a:extLst>
                        <a:ext uri="{9D8B030D-6E8A-4147-A177-3AD203B41FA5}">
                          <a16:colId xmlns:a16="http://schemas.microsoft.com/office/drawing/2014/main" val="401607344"/>
                        </a:ext>
                      </a:extLst>
                    </a:gridCol>
                    <a:gridCol w="973378">
                      <a:extLst>
                        <a:ext uri="{9D8B030D-6E8A-4147-A177-3AD203B41FA5}">
                          <a16:colId xmlns:a16="http://schemas.microsoft.com/office/drawing/2014/main" val="3829358248"/>
                        </a:ext>
                      </a:extLst>
                    </a:gridCol>
                    <a:gridCol w="627156">
                      <a:extLst>
                        <a:ext uri="{9D8B030D-6E8A-4147-A177-3AD203B41FA5}">
                          <a16:colId xmlns:a16="http://schemas.microsoft.com/office/drawing/2014/main" val="3499223100"/>
                        </a:ext>
                      </a:extLst>
                    </a:gridCol>
                    <a:gridCol w="805401">
                      <a:extLst>
                        <a:ext uri="{9D8B030D-6E8A-4147-A177-3AD203B41FA5}">
                          <a16:colId xmlns:a16="http://schemas.microsoft.com/office/drawing/2014/main" val="2044800251"/>
                        </a:ext>
                      </a:extLst>
                    </a:gridCol>
                    <a:gridCol w="772749">
                      <a:extLst>
                        <a:ext uri="{9D8B030D-6E8A-4147-A177-3AD203B41FA5}">
                          <a16:colId xmlns:a16="http://schemas.microsoft.com/office/drawing/2014/main" val="3780233975"/>
                        </a:ext>
                      </a:extLst>
                    </a:gridCol>
                  </a:tblGrid>
                  <a:tr h="4778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𝝍</m:t>
                                    </m:r>
                                  </m:e>
                                  <m:sub>
                                    <m:r>
                                      <a:rPr lang="en-US" sz="1400" b="1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L3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395180645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</a:t>
                          </a: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0110000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0.0007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0.4988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3.1469e-07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1.2163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3.2456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4.2450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4579257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75251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909F923-28D4-6E0D-109E-428AF47158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116468"/>
                  </p:ext>
                </p:extLst>
              </p:nvPr>
            </p:nvGraphicFramePr>
            <p:xfrm>
              <a:off x="0" y="-8389"/>
              <a:ext cx="6197599" cy="36324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5689">
                      <a:extLst>
                        <a:ext uri="{9D8B030D-6E8A-4147-A177-3AD203B41FA5}">
                          <a16:colId xmlns:a16="http://schemas.microsoft.com/office/drawing/2014/main" val="1425349009"/>
                        </a:ext>
                      </a:extLst>
                    </a:gridCol>
                    <a:gridCol w="605689">
                      <a:extLst>
                        <a:ext uri="{9D8B030D-6E8A-4147-A177-3AD203B41FA5}">
                          <a16:colId xmlns:a16="http://schemas.microsoft.com/office/drawing/2014/main" val="400182636"/>
                        </a:ext>
                      </a:extLst>
                    </a:gridCol>
                    <a:gridCol w="834159">
                      <a:extLst>
                        <a:ext uri="{9D8B030D-6E8A-4147-A177-3AD203B41FA5}">
                          <a16:colId xmlns:a16="http://schemas.microsoft.com/office/drawing/2014/main" val="4069201962"/>
                        </a:ext>
                      </a:extLst>
                    </a:gridCol>
                    <a:gridCol w="973378">
                      <a:extLst>
                        <a:ext uri="{9D8B030D-6E8A-4147-A177-3AD203B41FA5}">
                          <a16:colId xmlns:a16="http://schemas.microsoft.com/office/drawing/2014/main" val="401607344"/>
                        </a:ext>
                      </a:extLst>
                    </a:gridCol>
                    <a:gridCol w="973378">
                      <a:extLst>
                        <a:ext uri="{9D8B030D-6E8A-4147-A177-3AD203B41FA5}">
                          <a16:colId xmlns:a16="http://schemas.microsoft.com/office/drawing/2014/main" val="3829358248"/>
                        </a:ext>
                      </a:extLst>
                    </a:gridCol>
                    <a:gridCol w="627156">
                      <a:extLst>
                        <a:ext uri="{9D8B030D-6E8A-4147-A177-3AD203B41FA5}">
                          <a16:colId xmlns:a16="http://schemas.microsoft.com/office/drawing/2014/main" val="3499223100"/>
                        </a:ext>
                      </a:extLst>
                    </a:gridCol>
                    <a:gridCol w="805401">
                      <a:extLst>
                        <a:ext uri="{9D8B030D-6E8A-4147-A177-3AD203B41FA5}">
                          <a16:colId xmlns:a16="http://schemas.microsoft.com/office/drawing/2014/main" val="2044800251"/>
                        </a:ext>
                      </a:extLst>
                    </a:gridCol>
                    <a:gridCol w="772749">
                      <a:extLst>
                        <a:ext uri="{9D8B030D-6E8A-4147-A177-3AD203B41FA5}">
                          <a16:colId xmlns:a16="http://schemas.microsoft.com/office/drawing/2014/main" val="3780233975"/>
                        </a:ext>
                      </a:extLst>
                    </a:gridCol>
                  </a:tblGrid>
                  <a:tr h="75634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2"/>
                          <a:stretch>
                            <a:fillRect l="-101000" t="-4839" r="-822000" b="-383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2"/>
                          <a:stretch>
                            <a:fillRect l="-146715" t="-4839" r="-500000" b="-383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2"/>
                          <a:stretch>
                            <a:fillRect l="-212579" t="-4839" r="-330818" b="-383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L3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395180645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</a:t>
                          </a: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0110000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0.0007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0.4988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3.1469e-07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1.2163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3.2456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4.2450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4579257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75251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786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32317</TotalTime>
  <Words>1616</Words>
  <Application>Microsoft Office PowerPoint</Application>
  <PresentationFormat>Widescreen</PresentationFormat>
  <Paragraphs>949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n=5 </vt:lpstr>
      <vt:lpstr>PowerPoint Presentation</vt:lpstr>
      <vt:lpstr>n=7</vt:lpstr>
      <vt:lpstr>n=9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Mirjana Stojanović</dc:creator>
  <cp:lastModifiedBy>Mirjana Stojanović</cp:lastModifiedBy>
  <cp:revision>73</cp:revision>
  <dcterms:created xsi:type="dcterms:W3CDTF">2022-12-21T10:13:07Z</dcterms:created>
  <dcterms:modified xsi:type="dcterms:W3CDTF">2023-02-01T13:13:18Z</dcterms:modified>
</cp:coreProperties>
</file>