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2" r:id="rId4"/>
    <p:sldId id="258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A6CEA-BA67-46A6-816E-189B2BA3229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C872-958D-4CAB-9562-2C7550E5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98EE-D7C2-4614-AD2E-B58F2544DF2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B135-E4DD-45F8-9DB7-AE6202891753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459-4884-4BC3-84D2-2B55F75D03C5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A2B6-719F-4C19-81F8-77D1E3B3A80F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7B98-D9A6-4EF1-A97C-0E1F11E1C16A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F0F-E3D2-4AFA-A970-F9D41C8E2267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78A-55F0-428B-AF17-B55D05802975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F8EB-CBB7-4FBA-A9C9-6D545536536D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46C-9BF7-4B06-BCF4-D606016D837D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0D16-7F89-4E3F-B594-3F3E9567419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299-81B5-412E-957F-E564B77DC2E5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D82A-DA42-4569-A2BD-A842E5461428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67CB-984C-4006-B55B-0A61F1C7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010A64A-B3D0-4614-5D86-B1D745489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6975778"/>
                  </p:ext>
                </p:extLst>
              </p:nvPr>
            </p:nvGraphicFramePr>
            <p:xfrm>
              <a:off x="2828251" y="850900"/>
              <a:ext cx="4753257" cy="5612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78109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37808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Always something in wg3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haven’t attained in the range (0,2pi)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1.6292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1.5396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1.4056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0.3937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11111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</a:t>
                          </a:r>
                          <a:r>
                            <a:rPr lang="en-GB" sz="1400" kern="1200" dirty="0">
                              <a:effectLst/>
                            </a:rPr>
                            <a:t>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0.2492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0.4911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8474640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010A64A-B3D0-4614-5D86-B1D745489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6975778"/>
                  </p:ext>
                </p:extLst>
              </p:nvPr>
            </p:nvGraphicFramePr>
            <p:xfrm>
              <a:off x="2828251" y="850900"/>
              <a:ext cx="4753257" cy="5612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178109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37808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61" t="-1136" r="-311765" b="-9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60104" t="-1136" r="-147150" b="-9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Always something in wg3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haven’t attained in the range (0,2pi)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haven’t attained in the range (0,2pi)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0.3333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1.6292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1.5396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</a:t>
                          </a:r>
                          <a:r>
                            <a:rPr lang="en-GB" sz="1400" kern="1200" dirty="0">
                              <a:effectLst/>
                            </a:rPr>
                            <a:t>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0.2500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1.4056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0.3937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11111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</a:t>
                          </a:r>
                          <a:r>
                            <a:rPr lang="en-GB" sz="1400" kern="1200" dirty="0">
                              <a:effectLst/>
                            </a:rPr>
                            <a:t>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   0.2492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0.4911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8474640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6E9559F-9276-0CAA-0D96-5E57AFCEED38}"/>
              </a:ext>
            </a:extLst>
          </p:cNvPr>
          <p:cNvGrpSpPr/>
          <p:nvPr/>
        </p:nvGrpSpPr>
        <p:grpSpPr>
          <a:xfrm>
            <a:off x="598072" y="850900"/>
            <a:ext cx="1381129" cy="2676525"/>
            <a:chOff x="0" y="0"/>
            <a:chExt cx="1760621" cy="360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559F7F-F16C-5A8E-AE47-E79400CD25BE}"/>
                </a:ext>
              </a:extLst>
            </p:cNvPr>
            <p:cNvSpPr/>
            <p:nvPr/>
          </p:nvSpPr>
          <p:spPr>
            <a:xfrm>
              <a:off x="0" y="0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0A765A-4DEA-B580-C16C-A54A648C9E3D}"/>
                </a:ext>
              </a:extLst>
            </p:cNvPr>
            <p:cNvSpPr/>
            <p:nvPr/>
          </p:nvSpPr>
          <p:spPr>
            <a:xfrm>
              <a:off x="409074" y="0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503634-50B4-3C47-9D35-D8E7057A5103}"/>
                </a:ext>
              </a:extLst>
            </p:cNvPr>
            <p:cNvSpPr/>
            <p:nvPr/>
          </p:nvSpPr>
          <p:spPr>
            <a:xfrm>
              <a:off x="814137" y="0"/>
              <a:ext cx="1524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803AD5-6D92-2F76-00C7-CC849AC37F94}"/>
                </a:ext>
              </a:extLst>
            </p:cNvPr>
            <p:cNvSpPr/>
            <p:nvPr/>
          </p:nvSpPr>
          <p:spPr>
            <a:xfrm>
              <a:off x="1211179" y="0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2A0982-17B5-721C-5DC3-7CAAC9B115F3}"/>
                </a:ext>
              </a:extLst>
            </p:cNvPr>
            <p:cNvSpPr/>
            <p:nvPr/>
          </p:nvSpPr>
          <p:spPr>
            <a:xfrm>
              <a:off x="1608221" y="0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0C43C-0B94-4B78-AF0E-4723CF3508F4}"/>
                  </a:ext>
                </a:extLst>
              </p:cNvPr>
              <p:cNvSpPr txBox="1"/>
              <p:nvPr/>
            </p:nvSpPr>
            <p:spPr>
              <a:xfrm>
                <a:off x="9918701" y="850900"/>
                <a:ext cx="19430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dirty="0"/>
                  <a:t>Korak 0.001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1 0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0C43C-0B94-4B78-AF0E-4723CF35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1" y="850900"/>
                <a:ext cx="1943099" cy="646331"/>
              </a:xfrm>
              <a:prstGeom prst="rect">
                <a:avLst/>
              </a:prstGeom>
              <a:blipFill>
                <a:blip r:embed="rId3"/>
                <a:stretch>
                  <a:fillRect l="-2508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1F562F-066B-AC6C-1816-E3DB48438E71}"/>
              </a:ext>
            </a:extLst>
          </p:cNvPr>
          <p:cNvCxnSpPr/>
          <p:nvPr/>
        </p:nvCxnSpPr>
        <p:spPr>
          <a:xfrm>
            <a:off x="330200" y="850900"/>
            <a:ext cx="0" cy="1174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C7BB7-F725-327E-921E-EB58EED18BF4}"/>
              </a:ext>
            </a:extLst>
          </p:cNvPr>
          <p:cNvCxnSpPr/>
          <p:nvPr/>
        </p:nvCxnSpPr>
        <p:spPr>
          <a:xfrm>
            <a:off x="330200" y="2025707"/>
            <a:ext cx="0" cy="966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FD9A18-F6D1-FAB1-AD68-66E6C23200F7}"/>
              </a:ext>
            </a:extLst>
          </p:cNvPr>
          <p:cNvSpPr txBox="1"/>
          <p:nvPr/>
        </p:nvSpPr>
        <p:spPr>
          <a:xfrm>
            <a:off x="-30135" y="2324247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E86A0-2F75-52E1-B6CE-04C27A0903C1}"/>
              </a:ext>
            </a:extLst>
          </p:cNvPr>
          <p:cNvSpPr txBox="1"/>
          <p:nvPr/>
        </p:nvSpPr>
        <p:spPr>
          <a:xfrm>
            <a:off x="-67737" y="1287616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B7EE3-5370-6538-AAF4-BA547FF8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3FE4DF-E508-8F8E-568F-1623436D4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744164"/>
                  </p:ext>
                </p:extLst>
              </p:nvPr>
            </p:nvGraphicFramePr>
            <p:xfrm>
              <a:off x="1" y="0"/>
              <a:ext cx="6095999" cy="6958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3533">
                      <a:extLst>
                        <a:ext uri="{9D8B030D-6E8A-4147-A177-3AD203B41FA5}">
                          <a16:colId xmlns:a16="http://schemas.microsoft.com/office/drawing/2014/main" val="1559841426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624947488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20978703"/>
                        </a:ext>
                      </a:extLst>
                    </a:gridCol>
                    <a:gridCol w="1113364">
                      <a:extLst>
                        <a:ext uri="{9D8B030D-6E8A-4147-A177-3AD203B41FA5}">
                          <a16:colId xmlns:a16="http://schemas.microsoft.com/office/drawing/2014/main" val="3505352834"/>
                        </a:ext>
                      </a:extLst>
                    </a:gridCol>
                    <a:gridCol w="1046950">
                      <a:extLst>
                        <a:ext uri="{9D8B030D-6E8A-4147-A177-3AD203B41FA5}">
                          <a16:colId xmlns:a16="http://schemas.microsoft.com/office/drawing/2014/main" val="461699924"/>
                        </a:ext>
                      </a:extLst>
                    </a:gridCol>
                    <a:gridCol w="828302">
                      <a:extLst>
                        <a:ext uri="{9D8B030D-6E8A-4147-A177-3AD203B41FA5}">
                          <a16:colId xmlns:a16="http://schemas.microsoft.com/office/drawing/2014/main" val="31984294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861253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12021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1.6137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2.4691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850602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13031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2.5792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GB" sz="1400" kern="1200" dirty="0">
                            <a:effectLst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0.5410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397424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14041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1.8465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0.5505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092270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15051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1.1239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0.5560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528380"/>
                      </a:ext>
                    </a:extLst>
                  </a:tr>
                  <a:tr h="12092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16061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1.0078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1.7500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853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3FE4DF-E508-8F8E-568F-1623436D4C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744164"/>
                  </p:ext>
                </p:extLst>
              </p:nvPr>
            </p:nvGraphicFramePr>
            <p:xfrm>
              <a:off x="1" y="0"/>
              <a:ext cx="6095999" cy="6958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3533">
                      <a:extLst>
                        <a:ext uri="{9D8B030D-6E8A-4147-A177-3AD203B41FA5}">
                          <a16:colId xmlns:a16="http://schemas.microsoft.com/office/drawing/2014/main" val="1559841426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624947488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20978703"/>
                        </a:ext>
                      </a:extLst>
                    </a:gridCol>
                    <a:gridCol w="1113364">
                      <a:extLst>
                        <a:ext uri="{9D8B030D-6E8A-4147-A177-3AD203B41FA5}">
                          <a16:colId xmlns:a16="http://schemas.microsoft.com/office/drawing/2014/main" val="3505352834"/>
                        </a:ext>
                      </a:extLst>
                    </a:gridCol>
                    <a:gridCol w="1046950">
                      <a:extLst>
                        <a:ext uri="{9D8B030D-6E8A-4147-A177-3AD203B41FA5}">
                          <a16:colId xmlns:a16="http://schemas.microsoft.com/office/drawing/2014/main" val="461699924"/>
                        </a:ext>
                      </a:extLst>
                    </a:gridCol>
                    <a:gridCol w="828302">
                      <a:extLst>
                        <a:ext uri="{9D8B030D-6E8A-4147-A177-3AD203B41FA5}">
                          <a16:colId xmlns:a16="http://schemas.microsoft.com/office/drawing/2014/main" val="31984294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176" t="-2000" r="-391176" b="-10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01176" t="-2000" r="-291176" b="-10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81319" t="-2000" r="-171978" b="-10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86125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12021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0.1000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1.6137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2.4691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850602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13031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2.5792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GB" sz="1400" kern="1200" dirty="0">
                            <a:effectLst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0.5410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397424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14041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1.8465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0.5505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092270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15051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 1.1239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0.5560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528380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16061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1.0078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1.7500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3853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7F76BB-ABCC-6097-B15A-1F2DA7DC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87139"/>
              </p:ext>
            </p:extLst>
          </p:nvPr>
        </p:nvGraphicFramePr>
        <p:xfrm>
          <a:off x="6096000" y="0"/>
          <a:ext cx="6095999" cy="63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533">
                  <a:extLst>
                    <a:ext uri="{9D8B030D-6E8A-4147-A177-3AD203B41FA5}">
                      <a16:colId xmlns:a16="http://schemas.microsoft.com/office/drawing/2014/main" val="861096244"/>
                    </a:ext>
                  </a:extLst>
                </a:gridCol>
                <a:gridCol w="1011167">
                  <a:extLst>
                    <a:ext uri="{9D8B030D-6E8A-4147-A177-3AD203B41FA5}">
                      <a16:colId xmlns:a16="http://schemas.microsoft.com/office/drawing/2014/main" val="583085486"/>
                    </a:ext>
                  </a:extLst>
                </a:gridCol>
                <a:gridCol w="1062683">
                  <a:extLst>
                    <a:ext uri="{9D8B030D-6E8A-4147-A177-3AD203B41FA5}">
                      <a16:colId xmlns:a16="http://schemas.microsoft.com/office/drawing/2014/main" val="830108445"/>
                    </a:ext>
                  </a:extLst>
                </a:gridCol>
                <a:gridCol w="1113364">
                  <a:extLst>
                    <a:ext uri="{9D8B030D-6E8A-4147-A177-3AD203B41FA5}">
                      <a16:colId xmlns:a16="http://schemas.microsoft.com/office/drawing/2014/main" val="3656655018"/>
                    </a:ext>
                  </a:extLst>
                </a:gridCol>
                <a:gridCol w="1046950">
                  <a:extLst>
                    <a:ext uri="{9D8B030D-6E8A-4147-A177-3AD203B41FA5}">
                      <a16:colId xmlns:a16="http://schemas.microsoft.com/office/drawing/2014/main" val="1439054010"/>
                    </a:ext>
                  </a:extLst>
                </a:gridCol>
                <a:gridCol w="828302">
                  <a:extLst>
                    <a:ext uri="{9D8B030D-6E8A-4147-A177-3AD203B41FA5}">
                      <a16:colId xmlns:a16="http://schemas.microsoft.com/office/drawing/2014/main" val="3138747705"/>
                    </a:ext>
                  </a:extLst>
                </a:gridCol>
              </a:tblGrid>
              <a:tr h="1107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17071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0.0100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0.0100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</a:rPr>
                        <a:t>1.7225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</a:rPr>
                        <a:t>1.2002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307497"/>
                  </a:ext>
                </a:extLst>
              </a:tr>
              <a:tr h="1107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18081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0.0077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0.0077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1.7281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0.5907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29404"/>
                  </a:ext>
                </a:extLst>
              </a:tr>
              <a:tr h="1107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19091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0.0061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0.4939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0.4939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0.0061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 1.8030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1.1193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22186"/>
                  </a:ext>
                </a:extLst>
              </a:tr>
              <a:tr h="1107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1 10 0 10 1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0.0050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 1.7996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1.7214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982809"/>
                  </a:ext>
                </a:extLst>
              </a:tr>
              <a:tr h="1107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1 11 0 11 1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0.4959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0.4959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0.0041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1.7967</a:t>
                      </a: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1.7224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12" marR="57412" marT="28706" marB="2870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0167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5365-FB0E-75DC-7282-00FE531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B222-33FA-208E-ACEE-CB3C5EC55F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86700" y="2973977"/>
            <a:ext cx="302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Korak</a:t>
            </a:r>
            <a:r>
              <a:rPr lang="en-US" dirty="0"/>
              <a:t> </a:t>
            </a:r>
            <a:r>
              <a:rPr lang="sr-Latn-RS" dirty="0"/>
              <a:t>0.01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CC01BB9C-68D7-9CF8-69F1-3FBC2D5CF2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6308114"/>
                  </p:ext>
                </p:extLst>
              </p:nvPr>
            </p:nvGraphicFramePr>
            <p:xfrm>
              <a:off x="0" y="12700"/>
              <a:ext cx="6095999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3533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1113364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1046950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28302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2989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22011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0.3999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1.3182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0.6026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33011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0.4496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0.0498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5.4921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0.6476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551558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0.4693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6.8683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0.6720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0.0189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6.8443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0.6872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50263"/>
                      </a:ext>
                    </a:extLst>
                  </a:tr>
                  <a:tr h="11077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6.5801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6.6974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CC01BB9C-68D7-9CF8-69F1-3FBC2D5CF2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6308114"/>
                  </p:ext>
                </p:extLst>
              </p:nvPr>
            </p:nvGraphicFramePr>
            <p:xfrm>
              <a:off x="0" y="12700"/>
              <a:ext cx="6095999" cy="68828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3533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1113364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1046950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28302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176" t="-1136" r="-391176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01176" t="-1136" r="-291176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281319" t="-1136" r="-171978" b="-1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22011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0.3999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0.0999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1.3182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0.6026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33011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0.4496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0.0498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0.0500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5.4921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0.6476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551558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kern="1200" dirty="0">
                              <a:effectLst/>
                            </a:rPr>
                            <a:t>01000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44011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0.0291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0.4693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0.4706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6.8683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0.6720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0.0189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0.4792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0.4807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6.8443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0.6872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50263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0.4865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6.5801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6.6974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EC9E552C-E9EC-15C7-9EEB-FC750B4C71D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9481527"/>
                  </p:ext>
                </p:extLst>
              </p:nvPr>
            </p:nvGraphicFramePr>
            <p:xfrm>
              <a:off x="6095999" y="12700"/>
              <a:ext cx="6112549" cy="1803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083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1113364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1046950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28302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2989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06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77011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0.0093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3.9844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0.7067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EC9E552C-E9EC-15C7-9EEB-FC750B4C71D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9481527"/>
                  </p:ext>
                </p:extLst>
              </p:nvPr>
            </p:nvGraphicFramePr>
            <p:xfrm>
              <a:off x="6095999" y="12700"/>
              <a:ext cx="6112549" cy="1803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083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1036925">
                      <a:extLst>
                        <a:ext uri="{9D8B030D-6E8A-4147-A177-3AD203B41FA5}">
                          <a16:colId xmlns:a16="http://schemas.microsoft.com/office/drawing/2014/main" val="1679254111"/>
                        </a:ext>
                      </a:extLst>
                    </a:gridCol>
                    <a:gridCol w="1113364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1046950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828302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3"/>
                          <a:stretch>
                            <a:fillRect l="-101170" t="-1136" r="-388889" b="-25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3"/>
                          <a:stretch>
                            <a:fillRect l="-202353" t="-1136" r="-291176" b="-25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3"/>
                          <a:stretch>
                            <a:fillRect l="-280874" t="-1136" r="-170492" b="-25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77011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0.0093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0.0091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0.4900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3.9844</a:t>
                          </a: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0.7067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8BD1E1-5BB8-0918-67EE-B318373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A27A9F-7BA5-743B-BA79-CA8DF5FB3B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18899652"/>
                  </p:ext>
                </p:extLst>
              </p:nvPr>
            </p:nvGraphicFramePr>
            <p:xfrm>
              <a:off x="-25400" y="93283"/>
              <a:ext cx="6299199" cy="667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081">
                      <a:extLst>
                        <a:ext uri="{9D8B030D-6E8A-4147-A177-3AD203B41FA5}">
                          <a16:colId xmlns:a16="http://schemas.microsoft.com/office/drawing/2014/main" val="995721683"/>
                        </a:ext>
                      </a:extLst>
                    </a:gridCol>
                    <a:gridCol w="1096368">
                      <a:extLst>
                        <a:ext uri="{9D8B030D-6E8A-4147-A177-3AD203B41FA5}">
                          <a16:colId xmlns:a16="http://schemas.microsoft.com/office/drawing/2014/main" val="3725160881"/>
                        </a:ext>
                      </a:extLst>
                    </a:gridCol>
                    <a:gridCol w="1368688">
                      <a:extLst>
                        <a:ext uri="{9D8B030D-6E8A-4147-A177-3AD203B41FA5}">
                          <a16:colId xmlns:a16="http://schemas.microsoft.com/office/drawing/2014/main" val="2652983401"/>
                        </a:ext>
                      </a:extLst>
                    </a:gridCol>
                    <a:gridCol w="1081971">
                      <a:extLst>
                        <a:ext uri="{9D8B030D-6E8A-4147-A177-3AD203B41FA5}">
                          <a16:colId xmlns:a16="http://schemas.microsoft.com/office/drawing/2014/main" val="1278112321"/>
                        </a:ext>
                      </a:extLst>
                    </a:gridCol>
                    <a:gridCol w="1022832">
                      <a:extLst>
                        <a:ext uri="{9D8B030D-6E8A-4147-A177-3AD203B41FA5}">
                          <a16:colId xmlns:a16="http://schemas.microsoft.com/office/drawing/2014/main" val="96455858"/>
                        </a:ext>
                      </a:extLst>
                    </a:gridCol>
                    <a:gridCol w="933259">
                      <a:extLst>
                        <a:ext uri="{9D8B030D-6E8A-4147-A177-3AD203B41FA5}">
                          <a16:colId xmlns:a16="http://schemas.microsoft.com/office/drawing/2014/main" val="2991619617"/>
                        </a:ext>
                      </a:extLst>
                    </a:gridCol>
                  </a:tblGrid>
                  <a:tr h="1865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87443865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1000001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87737893"/>
                      </a:ext>
                    </a:extLst>
                  </a:tr>
                  <a:tr h="2023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1001001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wg2,3,5,6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18604508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1100011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wg3,4,5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8570547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1010101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1.8400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1.2800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411229213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1011101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0.1990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0.5200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08469032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0.1986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 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1.1600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0.7200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87404532"/>
                      </a:ext>
                    </a:extLst>
                  </a:tr>
                  <a:tr h="11438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 </a:t>
                          </a: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969174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A27A9F-7BA5-743B-BA79-CA8DF5FB3B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18899652"/>
                  </p:ext>
                </p:extLst>
              </p:nvPr>
            </p:nvGraphicFramePr>
            <p:xfrm>
              <a:off x="-25400" y="93283"/>
              <a:ext cx="6299199" cy="667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081">
                      <a:extLst>
                        <a:ext uri="{9D8B030D-6E8A-4147-A177-3AD203B41FA5}">
                          <a16:colId xmlns:a16="http://schemas.microsoft.com/office/drawing/2014/main" val="995721683"/>
                        </a:ext>
                      </a:extLst>
                    </a:gridCol>
                    <a:gridCol w="1096368">
                      <a:extLst>
                        <a:ext uri="{9D8B030D-6E8A-4147-A177-3AD203B41FA5}">
                          <a16:colId xmlns:a16="http://schemas.microsoft.com/office/drawing/2014/main" val="3725160881"/>
                        </a:ext>
                      </a:extLst>
                    </a:gridCol>
                    <a:gridCol w="1368688">
                      <a:extLst>
                        <a:ext uri="{9D8B030D-6E8A-4147-A177-3AD203B41FA5}">
                          <a16:colId xmlns:a16="http://schemas.microsoft.com/office/drawing/2014/main" val="2652983401"/>
                        </a:ext>
                      </a:extLst>
                    </a:gridCol>
                    <a:gridCol w="1081971">
                      <a:extLst>
                        <a:ext uri="{9D8B030D-6E8A-4147-A177-3AD203B41FA5}">
                          <a16:colId xmlns:a16="http://schemas.microsoft.com/office/drawing/2014/main" val="1278112321"/>
                        </a:ext>
                      </a:extLst>
                    </a:gridCol>
                    <a:gridCol w="1022832">
                      <a:extLst>
                        <a:ext uri="{9D8B030D-6E8A-4147-A177-3AD203B41FA5}">
                          <a16:colId xmlns:a16="http://schemas.microsoft.com/office/drawing/2014/main" val="96455858"/>
                        </a:ext>
                      </a:extLst>
                    </a:gridCol>
                    <a:gridCol w="933259">
                      <a:extLst>
                        <a:ext uri="{9D8B030D-6E8A-4147-A177-3AD203B41FA5}">
                          <a16:colId xmlns:a16="http://schemas.microsoft.com/office/drawing/2014/main" val="2991619617"/>
                        </a:ext>
                      </a:extLst>
                    </a:gridCol>
                  </a:tblGrid>
                  <a:tr h="5109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73333" t="-7143" r="-404444" b="-1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38667" t="-7143" r="-223556" b="-1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87443865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1000001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987737893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1001001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wg2,3,5,6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18604508"/>
                      </a:ext>
                    </a:extLst>
                  </a:tr>
                  <a:tr h="2656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1100011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wg3,4,5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/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38570547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1010101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0.2494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1.8400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1.2800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411229213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1011101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0.1990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0.1971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0.2031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0.5200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108469032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1101011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0.1986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0.0002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0.2002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0.5600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 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1.1600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0.7200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87404532"/>
                      </a:ext>
                    </a:extLst>
                  </a:tr>
                  <a:tr h="15017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 </a:t>
                          </a:r>
                          <a:endParaRPr lang="en-US" sz="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 </a:t>
                          </a:r>
                          <a:endParaRPr lang="en-US" sz="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6969174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23B81-33E5-48C7-98BA-6DE8D4AA7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15982"/>
              </p:ext>
            </p:extLst>
          </p:nvPr>
        </p:nvGraphicFramePr>
        <p:xfrm>
          <a:off x="6654799" y="3428999"/>
          <a:ext cx="5168900" cy="323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54">
                  <a:extLst>
                    <a:ext uri="{9D8B030D-6E8A-4147-A177-3AD203B41FA5}">
                      <a16:colId xmlns:a16="http://schemas.microsoft.com/office/drawing/2014/main" val="3038047023"/>
                    </a:ext>
                  </a:extLst>
                </a:gridCol>
                <a:gridCol w="903283">
                  <a:extLst>
                    <a:ext uri="{9D8B030D-6E8A-4147-A177-3AD203B41FA5}">
                      <a16:colId xmlns:a16="http://schemas.microsoft.com/office/drawing/2014/main" val="2665675316"/>
                    </a:ext>
                  </a:extLst>
                </a:gridCol>
                <a:gridCol w="1127644">
                  <a:extLst>
                    <a:ext uri="{9D8B030D-6E8A-4147-A177-3AD203B41FA5}">
                      <a16:colId xmlns:a16="http://schemas.microsoft.com/office/drawing/2014/main" val="3543026599"/>
                    </a:ext>
                  </a:extLst>
                </a:gridCol>
                <a:gridCol w="891421">
                  <a:extLst>
                    <a:ext uri="{9D8B030D-6E8A-4147-A177-3AD203B41FA5}">
                      <a16:colId xmlns:a16="http://schemas.microsoft.com/office/drawing/2014/main" val="2129321659"/>
                    </a:ext>
                  </a:extLst>
                </a:gridCol>
                <a:gridCol w="842698">
                  <a:extLst>
                    <a:ext uri="{9D8B030D-6E8A-4147-A177-3AD203B41FA5}">
                      <a16:colId xmlns:a16="http://schemas.microsoft.com/office/drawing/2014/main" val="2211298271"/>
                    </a:ext>
                  </a:extLst>
                </a:gridCol>
                <a:gridCol w="768900">
                  <a:extLst>
                    <a:ext uri="{9D8B030D-6E8A-4147-A177-3AD203B41FA5}">
                      <a16:colId xmlns:a16="http://schemas.microsoft.com/office/drawing/2014/main" val="680928111"/>
                    </a:ext>
                  </a:extLst>
                </a:gridCol>
              </a:tblGrid>
              <a:tr h="1428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</a:rPr>
                        <a:t>1110111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0.1687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0.1664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0.1642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0.0015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0.1642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0.1664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0.1687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0.8400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1.8000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1.2800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5445882"/>
                  </a:ext>
                </a:extLst>
              </a:tr>
              <a:tr h="1660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>
                          <a:effectLst/>
                        </a:rPr>
                        <a:t>1111111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 0.1326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0.1489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0.1431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0.1508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0.1431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0.1489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0.1326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fr-FR" sz="1400" dirty="0">
                          <a:effectLst/>
                        </a:rPr>
                        <a:t> 0.3200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    0.8000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fr-FR" sz="1100" dirty="0">
                          <a:effectLst/>
                        </a:rPr>
                        <a:t> 0.7600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93761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192864-A71D-4402-EAA2-7FC6E77567FB}"/>
                  </a:ext>
                </a:extLst>
              </p:cNvPr>
              <p:cNvSpPr txBox="1"/>
              <p:nvPr/>
            </p:nvSpPr>
            <p:spPr>
              <a:xfrm>
                <a:off x="10121900" y="330200"/>
                <a:ext cx="1943099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dirty="0"/>
                  <a:t>Korak 0.04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192864-A71D-4402-EAA2-7FC6E775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900" y="330200"/>
                <a:ext cx="1943099" cy="1193981"/>
              </a:xfrm>
              <a:prstGeom prst="rect">
                <a:avLst/>
              </a:prstGeom>
              <a:blipFill>
                <a:blip r:embed="rId3"/>
                <a:stretch>
                  <a:fillRect l="-2508" t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2424E4-2F2A-D2D6-3814-2C2C5436A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74" y="93283"/>
            <a:ext cx="2720926" cy="33436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1CAA8-3A23-AE95-844F-E83A71BD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70071F-64AB-E023-18A0-F677290B1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72694"/>
                  </p:ext>
                </p:extLst>
              </p:nvPr>
            </p:nvGraphicFramePr>
            <p:xfrm>
              <a:off x="25400" y="0"/>
              <a:ext cx="6083300" cy="5724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538">
                      <a:extLst>
                        <a:ext uri="{9D8B030D-6E8A-4147-A177-3AD203B41FA5}">
                          <a16:colId xmlns:a16="http://schemas.microsoft.com/office/drawing/2014/main" val="2944356724"/>
                        </a:ext>
                      </a:extLst>
                    </a:gridCol>
                    <a:gridCol w="854161">
                      <a:extLst>
                        <a:ext uri="{9D8B030D-6E8A-4147-A177-3AD203B41FA5}">
                          <a16:colId xmlns:a16="http://schemas.microsoft.com/office/drawing/2014/main" val="3907897827"/>
                        </a:ext>
                      </a:extLst>
                    </a:gridCol>
                    <a:gridCol w="768373">
                      <a:extLst>
                        <a:ext uri="{9D8B030D-6E8A-4147-A177-3AD203B41FA5}">
                          <a16:colId xmlns:a16="http://schemas.microsoft.com/office/drawing/2014/main" val="1468559970"/>
                        </a:ext>
                      </a:extLst>
                    </a:gridCol>
                    <a:gridCol w="1104519">
                      <a:extLst>
                        <a:ext uri="{9D8B030D-6E8A-4147-A177-3AD203B41FA5}">
                          <a16:colId xmlns:a16="http://schemas.microsoft.com/office/drawing/2014/main" val="2911328982"/>
                        </a:ext>
                      </a:extLst>
                    </a:gridCol>
                    <a:gridCol w="699089">
                      <a:extLst>
                        <a:ext uri="{9D8B030D-6E8A-4147-A177-3AD203B41FA5}">
                          <a16:colId xmlns:a16="http://schemas.microsoft.com/office/drawing/2014/main" val="2405388648"/>
                        </a:ext>
                      </a:extLst>
                    </a:gridCol>
                    <a:gridCol w="919854">
                      <a:extLst>
                        <a:ext uri="{9D8B030D-6E8A-4147-A177-3AD203B41FA5}">
                          <a16:colId xmlns:a16="http://schemas.microsoft.com/office/drawing/2014/main" val="304577888"/>
                        </a:ext>
                      </a:extLst>
                    </a:gridCol>
                    <a:gridCol w="1054766">
                      <a:extLst>
                        <a:ext uri="{9D8B030D-6E8A-4147-A177-3AD203B41FA5}">
                          <a16:colId xmlns:a16="http://schemas.microsoft.com/office/drawing/2014/main" val="729735292"/>
                        </a:ext>
                      </a:extLst>
                    </a:gridCol>
                  </a:tblGrid>
                  <a:tr h="1865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750089938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1120211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0.3701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1.8525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0.4642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310622"/>
                      </a:ext>
                    </a:extLst>
                  </a:tr>
                  <a:tr h="2023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1121211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0.5170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1.7640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0.9195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125694"/>
                      </a:ext>
                    </a:extLst>
                  </a:tr>
                  <a:tr h="1772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1141411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0.3913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0.3913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1.7182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0.2755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0.7664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9294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70071F-64AB-E023-18A0-F677290B1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72694"/>
                  </p:ext>
                </p:extLst>
              </p:nvPr>
            </p:nvGraphicFramePr>
            <p:xfrm>
              <a:off x="25400" y="0"/>
              <a:ext cx="6083300" cy="5724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538">
                      <a:extLst>
                        <a:ext uri="{9D8B030D-6E8A-4147-A177-3AD203B41FA5}">
                          <a16:colId xmlns:a16="http://schemas.microsoft.com/office/drawing/2014/main" val="2944356724"/>
                        </a:ext>
                      </a:extLst>
                    </a:gridCol>
                    <a:gridCol w="854161">
                      <a:extLst>
                        <a:ext uri="{9D8B030D-6E8A-4147-A177-3AD203B41FA5}">
                          <a16:colId xmlns:a16="http://schemas.microsoft.com/office/drawing/2014/main" val="3907897827"/>
                        </a:ext>
                      </a:extLst>
                    </a:gridCol>
                    <a:gridCol w="768373">
                      <a:extLst>
                        <a:ext uri="{9D8B030D-6E8A-4147-A177-3AD203B41FA5}">
                          <a16:colId xmlns:a16="http://schemas.microsoft.com/office/drawing/2014/main" val="1468559970"/>
                        </a:ext>
                      </a:extLst>
                    </a:gridCol>
                    <a:gridCol w="1104519">
                      <a:extLst>
                        <a:ext uri="{9D8B030D-6E8A-4147-A177-3AD203B41FA5}">
                          <a16:colId xmlns:a16="http://schemas.microsoft.com/office/drawing/2014/main" val="2911328982"/>
                        </a:ext>
                      </a:extLst>
                    </a:gridCol>
                    <a:gridCol w="699089">
                      <a:extLst>
                        <a:ext uri="{9D8B030D-6E8A-4147-A177-3AD203B41FA5}">
                          <a16:colId xmlns:a16="http://schemas.microsoft.com/office/drawing/2014/main" val="2405388648"/>
                        </a:ext>
                      </a:extLst>
                    </a:gridCol>
                    <a:gridCol w="919854">
                      <a:extLst>
                        <a:ext uri="{9D8B030D-6E8A-4147-A177-3AD203B41FA5}">
                          <a16:colId xmlns:a16="http://schemas.microsoft.com/office/drawing/2014/main" val="304577888"/>
                        </a:ext>
                      </a:extLst>
                    </a:gridCol>
                    <a:gridCol w="1054766">
                      <a:extLst>
                        <a:ext uri="{9D8B030D-6E8A-4147-A177-3AD203B41FA5}">
                          <a16:colId xmlns:a16="http://schemas.microsoft.com/office/drawing/2014/main" val="729735292"/>
                        </a:ext>
                      </a:extLst>
                    </a:gridCol>
                  </a:tblGrid>
                  <a:tr h="5109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80714" t="-7143" r="-536429" b="-103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99213" t="-7143" r="-491339" b="-103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209945" t="-7143" r="-244751" b="-103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750089938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1120211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0.3333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0.0833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0.3701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1.8525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0.4642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310622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1121211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0.0769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0.5170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1.7640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0.9195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125694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1141411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0.3913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0.3913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0.0435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1.7182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0.2755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0.7664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9294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354AC3-B7EF-922C-EE21-6B9C830F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88463"/>
              </p:ext>
            </p:extLst>
          </p:nvPr>
        </p:nvGraphicFramePr>
        <p:xfrm>
          <a:off x="6134100" y="0"/>
          <a:ext cx="6057900" cy="695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62">
                  <a:extLst>
                    <a:ext uri="{9D8B030D-6E8A-4147-A177-3AD203B41FA5}">
                      <a16:colId xmlns:a16="http://schemas.microsoft.com/office/drawing/2014/main" val="1294611862"/>
                    </a:ext>
                  </a:extLst>
                </a:gridCol>
                <a:gridCol w="706762">
                  <a:extLst>
                    <a:ext uri="{9D8B030D-6E8A-4147-A177-3AD203B41FA5}">
                      <a16:colId xmlns:a16="http://schemas.microsoft.com/office/drawing/2014/main" val="2340525676"/>
                    </a:ext>
                  </a:extLst>
                </a:gridCol>
                <a:gridCol w="973357">
                  <a:extLst>
                    <a:ext uri="{9D8B030D-6E8A-4147-A177-3AD203B41FA5}">
                      <a16:colId xmlns:a16="http://schemas.microsoft.com/office/drawing/2014/main" val="551070286"/>
                    </a:ext>
                  </a:extLst>
                </a:gridCol>
                <a:gridCol w="889719">
                  <a:extLst>
                    <a:ext uri="{9D8B030D-6E8A-4147-A177-3AD203B41FA5}">
                      <a16:colId xmlns:a16="http://schemas.microsoft.com/office/drawing/2014/main" val="5357522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13774974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81416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67979993"/>
                    </a:ext>
                  </a:extLst>
                </a:gridCol>
              </a:tblGrid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</a:rPr>
                        <a:t>1x7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1151511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0.4546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0.4546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0.0182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1.1191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1.8832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1.3973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293464"/>
                  </a:ext>
                </a:extLst>
              </a:tr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1x7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2340432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0.0690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0.1552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0.2759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0.2759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0.1552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0.0690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1.8561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1.2058</a:t>
                      </a: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63560"/>
                  </a:ext>
                </a:extLst>
              </a:tr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1x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1234321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0.0227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0.0909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0.2046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0.3636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0.2046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0.0909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0.0227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0.2038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1.3132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1.7243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85505"/>
                  </a:ext>
                </a:extLst>
              </a:tr>
              <a:tr h="113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1x7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1112111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0.4000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0.1000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0.1984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1.6394</a:t>
                      </a:r>
                    </a:p>
                  </a:txBody>
                  <a:tcPr marL="34670" marR="34670" marT="17335" marB="1733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1186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9695-4D20-6E8E-D3EE-2F70F08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58D7FC3-F3EF-372B-88E3-4AF92E35F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738252"/>
                  </p:ext>
                </p:extLst>
              </p:nvPr>
            </p:nvGraphicFramePr>
            <p:xfrm>
              <a:off x="0" y="0"/>
              <a:ext cx="6197599" cy="746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8541">
                      <a:extLst>
                        <a:ext uri="{9D8B030D-6E8A-4147-A177-3AD203B41FA5}">
                          <a16:colId xmlns:a16="http://schemas.microsoft.com/office/drawing/2014/main" val="1294611862"/>
                        </a:ext>
                      </a:extLst>
                    </a:gridCol>
                    <a:gridCol w="718541">
                      <a:extLst>
                        <a:ext uri="{9D8B030D-6E8A-4147-A177-3AD203B41FA5}">
                          <a16:colId xmlns:a16="http://schemas.microsoft.com/office/drawing/2014/main" val="2340525676"/>
                        </a:ext>
                      </a:extLst>
                    </a:gridCol>
                    <a:gridCol w="989580">
                      <a:extLst>
                        <a:ext uri="{9D8B030D-6E8A-4147-A177-3AD203B41FA5}">
                          <a16:colId xmlns:a16="http://schemas.microsoft.com/office/drawing/2014/main" val="551070286"/>
                        </a:ext>
                      </a:extLst>
                    </a:gridCol>
                    <a:gridCol w="1154738">
                      <a:extLst>
                        <a:ext uri="{9D8B030D-6E8A-4147-A177-3AD203B41FA5}">
                          <a16:colId xmlns:a16="http://schemas.microsoft.com/office/drawing/2014/main" val="535752202"/>
                        </a:ext>
                      </a:extLst>
                    </a:gridCol>
                    <a:gridCol w="744008">
                      <a:extLst>
                        <a:ext uri="{9D8B030D-6E8A-4147-A177-3AD203B41FA5}">
                          <a16:colId xmlns:a16="http://schemas.microsoft.com/office/drawing/2014/main" val="2137749742"/>
                        </a:ext>
                      </a:extLst>
                    </a:gridCol>
                    <a:gridCol w="955463">
                      <a:extLst>
                        <a:ext uri="{9D8B030D-6E8A-4147-A177-3AD203B41FA5}">
                          <a16:colId xmlns:a16="http://schemas.microsoft.com/office/drawing/2014/main" val="23814168"/>
                        </a:ext>
                      </a:extLst>
                    </a:gridCol>
                    <a:gridCol w="916728">
                      <a:extLst>
                        <a:ext uri="{9D8B030D-6E8A-4147-A177-3AD203B41FA5}">
                          <a16:colId xmlns:a16="http://schemas.microsoft.com/office/drawing/2014/main" val="2967979993"/>
                        </a:ext>
                      </a:extLst>
                    </a:gridCol>
                  </a:tblGrid>
                  <a:tr h="4778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𝝍</m:t>
                                    </m:r>
                                  </m:e>
                                  <m:sub>
                                    <m:r>
                                      <a:rPr lang="en-US" sz="14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552094096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1212121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3.1999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5.3586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2.7216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293464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1313131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2.3182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6.1610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5.4809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963560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1414141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0.5594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4.1999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7.0006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885505"/>
                      </a:ext>
                    </a:extLst>
                  </a:tr>
                  <a:tr h="1138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1515151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5.2799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0.4399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6.3586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0118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58D7FC3-F3EF-372B-88E3-4AF92E35F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738252"/>
                  </p:ext>
                </p:extLst>
              </p:nvPr>
            </p:nvGraphicFramePr>
            <p:xfrm>
              <a:off x="0" y="0"/>
              <a:ext cx="6197599" cy="746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8541">
                      <a:extLst>
                        <a:ext uri="{9D8B030D-6E8A-4147-A177-3AD203B41FA5}">
                          <a16:colId xmlns:a16="http://schemas.microsoft.com/office/drawing/2014/main" val="1294611862"/>
                        </a:ext>
                      </a:extLst>
                    </a:gridCol>
                    <a:gridCol w="718541">
                      <a:extLst>
                        <a:ext uri="{9D8B030D-6E8A-4147-A177-3AD203B41FA5}">
                          <a16:colId xmlns:a16="http://schemas.microsoft.com/office/drawing/2014/main" val="2340525676"/>
                        </a:ext>
                      </a:extLst>
                    </a:gridCol>
                    <a:gridCol w="989580">
                      <a:extLst>
                        <a:ext uri="{9D8B030D-6E8A-4147-A177-3AD203B41FA5}">
                          <a16:colId xmlns:a16="http://schemas.microsoft.com/office/drawing/2014/main" val="551070286"/>
                        </a:ext>
                      </a:extLst>
                    </a:gridCol>
                    <a:gridCol w="1154738">
                      <a:extLst>
                        <a:ext uri="{9D8B030D-6E8A-4147-A177-3AD203B41FA5}">
                          <a16:colId xmlns:a16="http://schemas.microsoft.com/office/drawing/2014/main" val="535752202"/>
                        </a:ext>
                      </a:extLst>
                    </a:gridCol>
                    <a:gridCol w="744008">
                      <a:extLst>
                        <a:ext uri="{9D8B030D-6E8A-4147-A177-3AD203B41FA5}">
                          <a16:colId xmlns:a16="http://schemas.microsoft.com/office/drawing/2014/main" val="2137749742"/>
                        </a:ext>
                      </a:extLst>
                    </a:gridCol>
                    <a:gridCol w="955463">
                      <a:extLst>
                        <a:ext uri="{9D8B030D-6E8A-4147-A177-3AD203B41FA5}">
                          <a16:colId xmlns:a16="http://schemas.microsoft.com/office/drawing/2014/main" val="23814168"/>
                        </a:ext>
                      </a:extLst>
                    </a:gridCol>
                    <a:gridCol w="916728">
                      <a:extLst>
                        <a:ext uri="{9D8B030D-6E8A-4147-A177-3AD203B41FA5}">
                          <a16:colId xmlns:a16="http://schemas.microsoft.com/office/drawing/2014/main" val="2967979993"/>
                        </a:ext>
                      </a:extLst>
                    </a:gridCol>
                  </a:tblGrid>
                  <a:tr h="5109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01695" t="-7143" r="-665254" b="-13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146914" t="-7143" r="-384568" b="-13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670" marR="34670" marT="17335" marB="17335">
                        <a:blipFill>
                          <a:blip r:embed="rId2"/>
                          <a:stretch>
                            <a:fillRect l="-210526" t="-7143" r="-227895" b="-13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L3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552094096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1212121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0.0625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3.1999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5.3586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2.7216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293464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1313131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0.2903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0.0323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2.3182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6.1610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5.4809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963560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1414141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0.3077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0.0192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0.5594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4.1999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7.0006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7885505"/>
                      </a:ext>
                    </a:extLst>
                  </a:tr>
                  <a:tr h="173780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0001000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1515151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0.3165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0.0127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5.2799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0.4399</a:t>
                          </a:r>
                        </a:p>
                      </a:txBody>
                      <a:tcPr marL="34670" marR="34670" marT="17335" marB="1733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6.3586</a:t>
                          </a:r>
                        </a:p>
                      </a:txBody>
                      <a:tcPr marL="0" marR="0" marT="0" mar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0118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411E-626F-C8E6-DE43-999856B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7B1A-66C4-67AA-2C36-D72C8050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966" y="553481"/>
            <a:ext cx="5944833" cy="1325563"/>
          </a:xfrm>
        </p:spPr>
        <p:txBody>
          <a:bodyPr>
            <a:normAutofit/>
          </a:bodyPr>
          <a:lstStyle/>
          <a:p>
            <a:r>
              <a:rPr lang="sr-Latn-RS" dirty="0"/>
              <a:t>n=5</a:t>
            </a:r>
            <a:br>
              <a:rPr lang="sr-Latn-R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3253506-71B6-34C8-2A8E-8D2B512DAA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8904431"/>
                  </p:ext>
                </p:extLst>
              </p:nvPr>
            </p:nvGraphicFramePr>
            <p:xfrm>
              <a:off x="6783035" y="553481"/>
              <a:ext cx="4753257" cy="4343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8028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1.7500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3.7500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0.2500</a:t>
                          </a:r>
                          <a:endParaRPr lang="sr-Cyrl-R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1158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2.0000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3.9999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3253506-71B6-34C8-2A8E-8D2B512DAA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8904431"/>
                  </p:ext>
                </p:extLst>
              </p:nvPr>
            </p:nvGraphicFramePr>
            <p:xfrm>
              <a:off x="6783035" y="553481"/>
              <a:ext cx="4753257" cy="4343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5337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Coupling ratio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61" t="-1136" r="-311765" b="-72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8415" t="-1136" r="-190854" b="-72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L1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L2</a:t>
                          </a:r>
                          <a:r>
                            <a:rPr lang="sr-Latn-RS" sz="1400" kern="1200" dirty="0">
                              <a:effectLst/>
                            </a:rPr>
                            <a:t>/</a:t>
                          </a:r>
                          <a:r>
                            <a:rPr lang="el-GR" sz="1400" kern="1200" dirty="0">
                              <a:effectLst/>
                            </a:rPr>
                            <a:t>π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>
                              <a:effectLst/>
                            </a:rPr>
                            <a:t>1x2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10001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0.5000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1.7500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3.7500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</a:t>
                          </a:r>
                          <a:r>
                            <a:rPr lang="sr-Latn-RS" sz="1400" kern="12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r>
                            <a:rPr lang="en-GB" sz="1400" kern="1200" dirty="0">
                              <a:effectLst/>
                            </a:rPr>
                            <a:t>1</a:t>
                          </a:r>
                          <a:r>
                            <a:rPr lang="sr-Latn-RS" sz="1400" kern="12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0.5000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400" kern="1200" dirty="0">
                              <a:effectLst/>
                            </a:rPr>
                            <a:t>    0.0000   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0.7698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0.2500</a:t>
                          </a:r>
                          <a:endParaRPr lang="sr-Cyrl-RS" sz="1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Cyrl-R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  <a:tr h="12698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1x4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kern="1200" dirty="0">
                              <a:effectLst/>
                            </a:rPr>
                            <a:t>11011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0.2500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0.7698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0.7699</a:t>
                          </a: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2.0000</a:t>
                          </a:r>
                          <a:endParaRPr lang="sr-Cyrl-R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3.9999</a:t>
                          </a: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27449453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05652E-F3F1-44A0-492C-C8C632D20E33}"/>
                  </a:ext>
                </a:extLst>
              </p:cNvPr>
              <p:cNvSpPr txBox="1"/>
              <p:nvPr/>
            </p:nvSpPr>
            <p:spPr>
              <a:xfrm>
                <a:off x="4932528" y="1278879"/>
                <a:ext cx="185050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r-Latn-RS" dirty="0"/>
                  <a:t>korak</a:t>
                </a:r>
                <a:br>
                  <a:rPr lang="sr-Latn-RS" dirty="0"/>
                </a:br>
                <a:r>
                  <a:rPr lang="sr-Latn-RS" dirty="0"/>
                  <a:t>0.01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 0 1 0 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05652E-F3F1-44A0-492C-C8C632D2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28" y="1278879"/>
                <a:ext cx="1850507" cy="1200329"/>
              </a:xfrm>
              <a:prstGeom prst="rect">
                <a:avLst/>
              </a:prstGeom>
              <a:blipFill>
                <a:blip r:embed="rId3"/>
                <a:stretch>
                  <a:fillRect l="-2632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6DBAF4-CE16-4143-CF21-CC327F14D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6" y="266258"/>
            <a:ext cx="3867690" cy="316274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1D9A9-20B9-17DC-2DF0-75E78A63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4A8D-0D0B-F984-0EE5-223BFB54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18" y="93283"/>
            <a:ext cx="10280881" cy="1325563"/>
          </a:xfrm>
        </p:spPr>
        <p:txBody>
          <a:bodyPr/>
          <a:lstStyle/>
          <a:p>
            <a:r>
              <a:rPr lang="sr-Latn-RS" dirty="0"/>
              <a:t>n=7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169FDDE-4EF7-7036-9BA9-EE4EDBB4DB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0481225"/>
                  </p:ext>
                </p:extLst>
              </p:nvPr>
            </p:nvGraphicFramePr>
            <p:xfrm>
              <a:off x="2471549" y="93282"/>
              <a:ext cx="4690149" cy="6520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26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1860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8632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67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0.3827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0.3827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0.4584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3.2868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2.7716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2.7486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6.4672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4.9826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549499912"/>
                      </a:ext>
                    </a:extLst>
                  </a:tr>
                  <a:tr h="5686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0.2623   0.0000   0.2376   0.000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0.2376   0.0000   0.2623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15.5620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1.8946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169FDDE-4EF7-7036-9BA9-EE4EDBB4DB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0481225"/>
                  </p:ext>
                </p:extLst>
              </p:nvPr>
            </p:nvGraphicFramePr>
            <p:xfrm>
              <a:off x="2471549" y="93282"/>
              <a:ext cx="4690149" cy="6520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260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1860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86320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2748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67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1987" t="-1299" r="-311258" b="-1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9441" t="-1299" r="-191925" b="-13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0.4992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0.3827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0.3827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0.4584</a:t>
                          </a:r>
                          <a:endParaRPr lang="sr-Cyrl-R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3.2868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0.4899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0.0051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2.7716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2.7486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5197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0.4982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0.0009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6.4672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4.9826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549499912"/>
                      </a:ext>
                    </a:extLst>
                  </a:tr>
                  <a:tr h="14945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0.2623   0.0000   0.2376   0.000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0.2376   0.0000   0.2623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15.5620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1.8946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E786EE-4BD5-C7ED-FEC6-20FAFCB917B7}"/>
                  </a:ext>
                </a:extLst>
              </p:cNvPr>
              <p:cNvSpPr txBox="1"/>
              <p:nvPr/>
            </p:nvSpPr>
            <p:spPr>
              <a:xfrm>
                <a:off x="86045" y="1169304"/>
                <a:ext cx="22456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r-Latn-RS" dirty="0"/>
                  <a:t>Korak</a:t>
                </a:r>
                <a:r>
                  <a:rPr lang="en-US" dirty="0"/>
                  <a:t> </a:t>
                </a:r>
                <a:r>
                  <a:rPr lang="sr-Latn-RS" dirty="0"/>
                  <a:t>0.01</a:t>
                </a:r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 1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E786EE-4BD5-C7ED-FEC6-20FAFCB9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" y="1169304"/>
                <a:ext cx="2245679" cy="1200329"/>
              </a:xfrm>
              <a:prstGeom prst="rect">
                <a:avLst/>
              </a:prstGeom>
              <a:blipFill>
                <a:blip r:embed="rId3"/>
                <a:stretch>
                  <a:fillRect l="-2168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2A0671-06FE-5892-E218-F51B8CAB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33329"/>
              </p:ext>
            </p:extLst>
          </p:nvPr>
        </p:nvGraphicFramePr>
        <p:xfrm>
          <a:off x="7792000" y="16777"/>
          <a:ext cx="4400000" cy="667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54">
                  <a:extLst>
                    <a:ext uri="{9D8B030D-6E8A-4147-A177-3AD203B41FA5}">
                      <a16:colId xmlns:a16="http://schemas.microsoft.com/office/drawing/2014/main" val="3038047023"/>
                    </a:ext>
                  </a:extLst>
                </a:gridCol>
                <a:gridCol w="903283">
                  <a:extLst>
                    <a:ext uri="{9D8B030D-6E8A-4147-A177-3AD203B41FA5}">
                      <a16:colId xmlns:a16="http://schemas.microsoft.com/office/drawing/2014/main" val="2665675316"/>
                    </a:ext>
                  </a:extLst>
                </a:gridCol>
                <a:gridCol w="1127644">
                  <a:extLst>
                    <a:ext uri="{9D8B030D-6E8A-4147-A177-3AD203B41FA5}">
                      <a16:colId xmlns:a16="http://schemas.microsoft.com/office/drawing/2014/main" val="3543026599"/>
                    </a:ext>
                  </a:extLst>
                </a:gridCol>
                <a:gridCol w="891421">
                  <a:extLst>
                    <a:ext uri="{9D8B030D-6E8A-4147-A177-3AD203B41FA5}">
                      <a16:colId xmlns:a16="http://schemas.microsoft.com/office/drawing/2014/main" val="2129321659"/>
                    </a:ext>
                  </a:extLst>
                </a:gridCol>
                <a:gridCol w="842698">
                  <a:extLst>
                    <a:ext uri="{9D8B030D-6E8A-4147-A177-3AD203B41FA5}">
                      <a16:colId xmlns:a16="http://schemas.microsoft.com/office/drawing/2014/main" val="2211298271"/>
                    </a:ext>
                  </a:extLst>
                </a:gridCol>
              </a:tblGrid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1x4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1100011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0.2460   0.2483   0.0056   0.0000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0.0056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0.2483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0.2460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8.0363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5.8527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735445882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0110110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0.0054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0.2495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0.2451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0.2451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0.2495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8.0363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619376141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0.1665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0.1784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0.1550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0.1550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0.1784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12.6285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9.7613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334749286"/>
                  </a:ext>
                </a:extLst>
              </a:tr>
              <a:tr h="1668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0.1702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18.7515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14.2886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256654407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318E9-E2EE-4EB0-4AC1-97231788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6108-013C-1EDF-BD21-C1C9F87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r-Latn-RS" dirty="0"/>
              <a:t>n=9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97C53-42B1-2CE0-A9B5-B03931966A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62141562"/>
                  </p:ext>
                </p:extLst>
              </p:nvPr>
            </p:nvGraphicFramePr>
            <p:xfrm>
              <a:off x="2573668" y="0"/>
              <a:ext cx="4753257" cy="6211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46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i="1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kern="12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𝜳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kern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𝒄𝒂𝒍𝒄𝒖𝒍𝒂𝒕𝒆𝒅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453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</a:t>
                          </a:r>
                          <a:r>
                            <a:rPr lang="sr-Latn-RS" sz="1200" kern="1200" dirty="0">
                              <a:effectLst/>
                            </a:rPr>
                            <a:t>00</a:t>
                          </a:r>
                          <a:r>
                            <a:rPr lang="en-GB" sz="1200" kern="1200" dirty="0">
                              <a:effectLst/>
                            </a:rPr>
                            <a:t>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0.4955   0.0000   0.0008   0.0037   0.0001   0.0037   0.0008   0.0000   0.4955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8.8396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8.6624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9330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3.9076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4.3426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9330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101000101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0.2345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0.2345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2.8715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7.6023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97C53-42B1-2CE0-A9B5-B03931966A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62141562"/>
                  </p:ext>
                </p:extLst>
              </p:nvPr>
            </p:nvGraphicFramePr>
            <p:xfrm>
              <a:off x="2573668" y="0"/>
              <a:ext cx="4753257" cy="6211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77">
                      <a:extLst>
                        <a:ext uri="{9D8B030D-6E8A-4147-A177-3AD203B41FA5}">
                          <a16:colId xmlns:a16="http://schemas.microsoft.com/office/drawing/2014/main" val="3458634432"/>
                        </a:ext>
                      </a:extLst>
                    </a:gridCol>
                    <a:gridCol w="930963">
                      <a:extLst>
                        <a:ext uri="{9D8B030D-6E8A-4147-A177-3AD203B41FA5}">
                          <a16:colId xmlns:a16="http://schemas.microsoft.com/office/drawing/2014/main" val="2892142058"/>
                        </a:ext>
                      </a:extLst>
                    </a:gridCol>
                    <a:gridCol w="999591">
                      <a:extLst>
                        <a:ext uri="{9D8B030D-6E8A-4147-A177-3AD203B41FA5}">
                          <a16:colId xmlns:a16="http://schemas.microsoft.com/office/drawing/2014/main" val="276530993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3063451954"/>
                        </a:ext>
                      </a:extLst>
                    </a:gridCol>
                    <a:gridCol w="939963">
                      <a:extLst>
                        <a:ext uri="{9D8B030D-6E8A-4147-A177-3AD203B41FA5}">
                          <a16:colId xmlns:a16="http://schemas.microsoft.com/office/drawing/2014/main" val="1890259290"/>
                        </a:ext>
                      </a:extLst>
                    </a:gridCol>
                  </a:tblGrid>
                  <a:tr h="46571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Coupling ratio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02632" t="-2632" r="-314474" b="-1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412" marR="57412" marT="28706" marB="28706">
                        <a:blipFill>
                          <a:blip r:embed="rId2"/>
                          <a:stretch>
                            <a:fillRect l="-186667" t="-2632" r="-189697" b="-1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L1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L2</a:t>
                          </a:r>
                          <a:r>
                            <a:rPr lang="sr-Latn-RS" sz="1200" kern="1200" dirty="0">
                              <a:effectLst/>
                            </a:rPr>
                            <a:t>/</a:t>
                          </a:r>
                          <a:r>
                            <a:rPr lang="el-GR" sz="1200" kern="1200" dirty="0">
                              <a:effectLst/>
                            </a:rPr>
                            <a:t>π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412" marR="57412" marT="28706" marB="28706"/>
                    </a:tc>
                    <a:extLst>
                      <a:ext uri="{0D108BD9-81ED-4DB2-BD59-A6C34878D82A}">
                        <a16:rowId xmlns:a16="http://schemas.microsoft.com/office/drawing/2014/main" val="4090896169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100</a:t>
                          </a:r>
                          <a:r>
                            <a:rPr lang="sr-Latn-RS" sz="1200" kern="1200" dirty="0">
                              <a:effectLst/>
                            </a:rPr>
                            <a:t>00</a:t>
                          </a:r>
                          <a:r>
                            <a:rPr lang="en-GB" sz="1200" kern="1200" dirty="0">
                              <a:effectLst/>
                            </a:rPr>
                            <a:t>0001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0.4955   0.0000   0.0008   0.0037   0.0001   0.0037   0.0008   0.0000   0.4955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8.8396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8.6624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286766057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1x2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010000010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0.4979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r-Latn-RS" sz="1200" kern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3.9076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4.3426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309079680"/>
                      </a:ext>
                    </a:extLst>
                  </a:tr>
                  <a:tr h="19151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1x4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effectLst/>
                            </a:rPr>
                            <a:t>101000101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0.2345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0.0000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0.0016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0.2480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0.0159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0.2345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2.8715</a:t>
                          </a:r>
                        </a:p>
                      </a:txBody>
                      <a:tcPr marL="34670" marR="34670" marT="17335" marB="17335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7.6023</a:t>
                          </a:r>
                        </a:p>
                      </a:txBody>
                      <a:tcPr marL="34670" marR="34670" marT="17335" marB="17335"/>
                    </a:tc>
                    <a:extLst>
                      <a:ext uri="{0D108BD9-81ED-4DB2-BD59-A6C34878D82A}">
                        <a16:rowId xmlns:a16="http://schemas.microsoft.com/office/drawing/2014/main" val="11716826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1BCC735-7CEB-0D6A-B41E-78E999868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061342"/>
              </p:ext>
            </p:extLst>
          </p:nvPr>
        </p:nvGraphicFramePr>
        <p:xfrm>
          <a:off x="7438743" y="0"/>
          <a:ext cx="4753257" cy="672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77">
                  <a:extLst>
                    <a:ext uri="{9D8B030D-6E8A-4147-A177-3AD203B41FA5}">
                      <a16:colId xmlns:a16="http://schemas.microsoft.com/office/drawing/2014/main" val="3458634432"/>
                    </a:ext>
                  </a:extLst>
                </a:gridCol>
                <a:gridCol w="930963">
                  <a:extLst>
                    <a:ext uri="{9D8B030D-6E8A-4147-A177-3AD203B41FA5}">
                      <a16:colId xmlns:a16="http://schemas.microsoft.com/office/drawing/2014/main" val="2892142058"/>
                    </a:ext>
                  </a:extLst>
                </a:gridCol>
                <a:gridCol w="999591">
                  <a:extLst>
                    <a:ext uri="{9D8B030D-6E8A-4147-A177-3AD203B41FA5}">
                      <a16:colId xmlns:a16="http://schemas.microsoft.com/office/drawing/2014/main" val="276530993"/>
                    </a:ext>
                  </a:extLst>
                </a:gridCol>
                <a:gridCol w="939963">
                  <a:extLst>
                    <a:ext uri="{9D8B030D-6E8A-4147-A177-3AD203B41FA5}">
                      <a16:colId xmlns:a16="http://schemas.microsoft.com/office/drawing/2014/main" val="3063451954"/>
                    </a:ext>
                  </a:extLst>
                </a:gridCol>
                <a:gridCol w="939963">
                  <a:extLst>
                    <a:ext uri="{9D8B030D-6E8A-4147-A177-3AD203B41FA5}">
                      <a16:colId xmlns:a16="http://schemas.microsoft.com/office/drawing/2014/main" val="1890259290"/>
                    </a:ext>
                  </a:extLst>
                </a:gridCol>
              </a:tblGrid>
              <a:tr h="1453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effectLst/>
                        </a:rPr>
                        <a:t>1x4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effectLst/>
                        </a:rPr>
                        <a:t>110000011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0.2452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0.2540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0.2540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0.2452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4.7972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7.2353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286766057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0.2473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0.2473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0.2503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3.9075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7.8923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309079680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1x6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111000111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0.1657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0.1707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0.1707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0.1657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0.3827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7.2447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3542248971"/>
                  </a:ext>
                </a:extLst>
              </a:tr>
              <a:tr h="933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111101111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0.1213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0.1286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0.1260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0.0000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0.1260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0.1241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0.1286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0.1213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4.7971</a:t>
                      </a:r>
                    </a:p>
                  </a:txBody>
                  <a:tcPr marL="34670" marR="34670" marT="17335" marB="173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5.0006 </a:t>
                      </a:r>
                    </a:p>
                  </a:txBody>
                  <a:tcPr marL="34670" marR="34670" marT="17335" marB="17335"/>
                </a:tc>
                <a:extLst>
                  <a:ext uri="{0D108BD9-81ED-4DB2-BD59-A6C34878D82A}">
                    <a16:rowId xmlns:a16="http://schemas.microsoft.com/office/drawing/2014/main" val="1171682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86B1C-1B26-0F8D-88F8-227F2C7D3587}"/>
                  </a:ext>
                </a:extLst>
              </p:cNvPr>
              <p:cNvSpPr txBox="1"/>
              <p:nvPr/>
            </p:nvSpPr>
            <p:spPr>
              <a:xfrm>
                <a:off x="86045" y="1169304"/>
                <a:ext cx="25462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0 1 0 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86B1C-1B26-0F8D-88F8-227F2C7D3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" y="1169304"/>
                <a:ext cx="25462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65D1-BB46-6EE7-CEAB-99619023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7CB-984C-4006-B55B-0A61F1C72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17600</TotalTime>
  <Words>1203</Words>
  <Application>Microsoft Office PowerPoint</Application>
  <PresentationFormat>Widescreen</PresentationFormat>
  <Paragraphs>714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n=5 </vt:lpstr>
      <vt:lpstr>n=7</vt:lpstr>
      <vt:lpstr>n=9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Mirjana Stojanović</dc:creator>
  <cp:lastModifiedBy>Mirjana Stojanović</cp:lastModifiedBy>
  <cp:revision>34</cp:revision>
  <dcterms:created xsi:type="dcterms:W3CDTF">2022-12-21T10:13:07Z</dcterms:created>
  <dcterms:modified xsi:type="dcterms:W3CDTF">2023-01-19T13:08:22Z</dcterms:modified>
</cp:coreProperties>
</file>