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801600" cy="12601575"/>
  <p:notesSz cx="6858000" cy="9144000"/>
  <p:defaultTextStyle>
    <a:defPPr>
      <a:defRPr lang="en-US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2059" y="-101"/>
      </p:cViewPr>
      <p:guideLst>
        <p:guide orient="horz" pos="3969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3914661"/>
            <a:ext cx="10881360" cy="2701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7140892"/>
            <a:ext cx="8961120" cy="322040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BE26-D20A-48FB-ADFE-EA80FB11A1EA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158EF-1065-4175-9BBD-AD604A27D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74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BE26-D20A-48FB-ADFE-EA80FB11A1EA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158EF-1065-4175-9BBD-AD604A27D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90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504652"/>
            <a:ext cx="2880360" cy="107521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504652"/>
            <a:ext cx="8427720" cy="107521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BE26-D20A-48FB-ADFE-EA80FB11A1EA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158EF-1065-4175-9BBD-AD604A27D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6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BE26-D20A-48FB-ADFE-EA80FB11A1EA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158EF-1065-4175-9BBD-AD604A27D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80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8097683"/>
            <a:ext cx="10881360" cy="2502813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5341086"/>
            <a:ext cx="10881360" cy="2756594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BE26-D20A-48FB-ADFE-EA80FB11A1EA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158EF-1065-4175-9BBD-AD604A27D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42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2940370"/>
            <a:ext cx="5654040" cy="8316457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2940370"/>
            <a:ext cx="5654040" cy="8316457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BE26-D20A-48FB-ADFE-EA80FB11A1EA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158EF-1065-4175-9BBD-AD604A27D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4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2" y="2820773"/>
            <a:ext cx="5656263" cy="1175563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2" y="3996336"/>
            <a:ext cx="5656263" cy="7260491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2820773"/>
            <a:ext cx="5658485" cy="1175563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3996336"/>
            <a:ext cx="5658485" cy="7260491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BE26-D20A-48FB-ADFE-EA80FB11A1EA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158EF-1065-4175-9BBD-AD604A27D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2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BE26-D20A-48FB-ADFE-EA80FB11A1EA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158EF-1065-4175-9BBD-AD604A27D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80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BE26-D20A-48FB-ADFE-EA80FB11A1EA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158EF-1065-4175-9BBD-AD604A27D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3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501729"/>
            <a:ext cx="4211638" cy="213526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501732"/>
            <a:ext cx="7156450" cy="10755095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2636998"/>
            <a:ext cx="4211638" cy="861982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BE26-D20A-48FB-ADFE-EA80FB11A1EA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158EF-1065-4175-9BBD-AD604A27D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96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8821106"/>
            <a:ext cx="7680960" cy="104138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1125974"/>
            <a:ext cx="7680960" cy="7560945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9862484"/>
            <a:ext cx="7680960" cy="1478934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BE26-D20A-48FB-ADFE-EA80FB11A1EA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158EF-1065-4175-9BBD-AD604A27D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85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504648"/>
            <a:ext cx="11521440" cy="2100263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940370"/>
            <a:ext cx="11521440" cy="8316457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11679798"/>
            <a:ext cx="2987040" cy="67091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7BE26-D20A-48FB-ADFE-EA80FB11A1EA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11679798"/>
            <a:ext cx="4053840" cy="67091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11679798"/>
            <a:ext cx="2987040" cy="67091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158EF-1065-4175-9BBD-AD604A27D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6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/>
          <p:cNvSpPr/>
          <p:nvPr/>
        </p:nvSpPr>
        <p:spPr>
          <a:xfrm>
            <a:off x="6163422" y="1198152"/>
            <a:ext cx="483893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/>
          <p:nvPr/>
        </p:nvCxnSpPr>
        <p:spPr>
          <a:xfrm>
            <a:off x="6566667" y="1702210"/>
            <a:ext cx="0" cy="9073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6780027" y="1702210"/>
            <a:ext cx="0" cy="9073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6969912" y="1702210"/>
            <a:ext cx="0" cy="9073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7171535" y="1702210"/>
            <a:ext cx="0" cy="9073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6365045" y="1702210"/>
            <a:ext cx="0" cy="9073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373157" y="1702210"/>
            <a:ext cx="0" cy="9073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7574779" y="1702210"/>
            <a:ext cx="0" cy="9073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7978024" y="1702210"/>
            <a:ext cx="0" cy="9073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8191384" y="1702210"/>
            <a:ext cx="0" cy="9073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8381269" y="1702210"/>
            <a:ext cx="0" cy="9073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8582891" y="1702210"/>
            <a:ext cx="0" cy="9073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7776402" y="1702210"/>
            <a:ext cx="0" cy="9073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8784514" y="1702210"/>
            <a:ext cx="0" cy="9073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8986136" y="1702210"/>
            <a:ext cx="0" cy="9073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9389381" y="1702210"/>
            <a:ext cx="0" cy="9073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9602741" y="1702210"/>
            <a:ext cx="0" cy="9073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9792626" y="1702210"/>
            <a:ext cx="0" cy="9073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9994248" y="1702210"/>
            <a:ext cx="0" cy="9073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9187759" y="1702210"/>
            <a:ext cx="0" cy="9073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10195871" y="1702210"/>
            <a:ext cx="0" cy="9073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10397493" y="1702210"/>
            <a:ext cx="0" cy="9073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10599115" y="1702210"/>
            <a:ext cx="0" cy="9073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10800738" y="1702210"/>
            <a:ext cx="0" cy="9073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6163422" y="1903831"/>
            <a:ext cx="4838938" cy="1512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endParaRPr lang="en-US"/>
          </a:p>
        </p:txBody>
      </p:sp>
      <p:cxnSp>
        <p:nvCxnSpPr>
          <p:cNvPr id="119" name="Straight Connector 118"/>
          <p:cNvCxnSpPr/>
          <p:nvPr/>
        </p:nvCxnSpPr>
        <p:spPr>
          <a:xfrm flipH="1">
            <a:off x="4953688" y="1903830"/>
            <a:ext cx="1209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>
            <a:off x="4953688" y="1198152"/>
            <a:ext cx="1209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4953690" y="1240356"/>
            <a:ext cx="1095300" cy="513987"/>
          </a:xfrm>
          <a:prstGeom prst="rect">
            <a:avLst/>
          </a:prstGeom>
          <a:noFill/>
        </p:spPr>
        <p:txBody>
          <a:bodyPr wrap="none" lIns="128016" tIns="64008" rIns="128016" bIns="64008" rtlCol="0">
            <a:spAutoFit/>
          </a:bodyPr>
          <a:lstStyle/>
          <a:p>
            <a:r>
              <a:rPr lang="en-US" dirty="0" smtClean="0"/>
              <a:t>14mm</a:t>
            </a:r>
            <a:endParaRPr lang="en-US" dirty="0"/>
          </a:p>
        </p:txBody>
      </p:sp>
      <p:cxnSp>
        <p:nvCxnSpPr>
          <p:cNvPr id="122" name="Straight Connector 121"/>
          <p:cNvCxnSpPr/>
          <p:nvPr/>
        </p:nvCxnSpPr>
        <p:spPr>
          <a:xfrm flipH="1">
            <a:off x="10498304" y="1702208"/>
            <a:ext cx="1209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10498304" y="1198152"/>
            <a:ext cx="1209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10498304" y="2609509"/>
            <a:ext cx="1209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10296682" y="1198152"/>
            <a:ext cx="1209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1156863" y="1198154"/>
            <a:ext cx="1409488" cy="513987"/>
          </a:xfrm>
          <a:prstGeom prst="rect">
            <a:avLst/>
          </a:prstGeom>
          <a:noFill/>
        </p:spPr>
        <p:txBody>
          <a:bodyPr wrap="none" lIns="128016" tIns="64008" rIns="128016" bIns="64008" rtlCol="0">
            <a:spAutoFit/>
          </a:bodyPr>
          <a:lstStyle/>
          <a:p>
            <a:r>
              <a:rPr lang="en-US" dirty="0" smtClean="0"/>
              <a:t>10,8 mm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11194312" y="1890824"/>
            <a:ext cx="1409488" cy="513987"/>
          </a:xfrm>
          <a:prstGeom prst="rect">
            <a:avLst/>
          </a:prstGeom>
          <a:noFill/>
        </p:spPr>
        <p:txBody>
          <a:bodyPr wrap="none" lIns="128016" tIns="64008" rIns="128016" bIns="64008" rtlCol="0">
            <a:spAutoFit/>
          </a:bodyPr>
          <a:lstStyle/>
          <a:p>
            <a:r>
              <a:rPr lang="en-US" dirty="0" smtClean="0"/>
              <a:t>12,2 mm</a:t>
            </a:r>
            <a:endParaRPr lang="en-US" dirty="0"/>
          </a:p>
        </p:txBody>
      </p:sp>
      <p:cxnSp>
        <p:nvCxnSpPr>
          <p:cNvPr id="128" name="Straight Connector 127"/>
          <p:cNvCxnSpPr/>
          <p:nvPr/>
        </p:nvCxnSpPr>
        <p:spPr>
          <a:xfrm flipH="1">
            <a:off x="4953688" y="2058791"/>
            <a:ext cx="1209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4953688" y="2609509"/>
            <a:ext cx="1209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5007379" y="2092446"/>
            <a:ext cx="1175450" cy="513987"/>
          </a:xfrm>
          <a:prstGeom prst="rect">
            <a:avLst/>
          </a:prstGeom>
          <a:noFill/>
        </p:spPr>
        <p:txBody>
          <a:bodyPr wrap="none" lIns="128016" tIns="64008" rIns="128016" bIns="64008" rtlCol="0">
            <a:spAutoFit/>
          </a:bodyPr>
          <a:lstStyle/>
          <a:p>
            <a:r>
              <a:rPr lang="en-US" dirty="0" smtClean="0"/>
              <a:t>7,4mm</a:t>
            </a:r>
            <a:endParaRPr lang="en-US" dirty="0"/>
          </a:p>
        </p:txBody>
      </p:sp>
      <p:pic>
        <p:nvPicPr>
          <p:cNvPr id="131" name="i156080053972a009eca1" descr="156080053972a009eca1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73" t="26891" r="6010" b="13819"/>
          <a:stretch/>
        </p:blipFill>
        <p:spPr bwMode="auto">
          <a:xfrm>
            <a:off x="3768195" y="8506678"/>
            <a:ext cx="4387208" cy="3598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2" name="Straight Arrow Connector 131"/>
          <p:cNvCxnSpPr/>
          <p:nvPr/>
        </p:nvCxnSpPr>
        <p:spPr>
          <a:xfrm flipH="1">
            <a:off x="4348820" y="9985517"/>
            <a:ext cx="4032448" cy="63819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H="1">
            <a:off x="4496753" y="9716412"/>
            <a:ext cx="3860956" cy="70567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H="1">
            <a:off x="7023601" y="10125526"/>
            <a:ext cx="1458478" cy="110305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H="1">
            <a:off x="7171534" y="9985516"/>
            <a:ext cx="1186174" cy="88676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8357707" y="8506679"/>
            <a:ext cx="3273080" cy="1668149"/>
          </a:xfrm>
          <a:prstGeom prst="rect">
            <a:avLst/>
          </a:prstGeom>
          <a:noFill/>
        </p:spPr>
        <p:txBody>
          <a:bodyPr wrap="square" lIns="128016" tIns="64008" rIns="128016" bIns="64008" rtlCol="0">
            <a:spAutoFit/>
          </a:bodyPr>
          <a:lstStyle/>
          <a:p>
            <a:r>
              <a:rPr lang="en-US" dirty="0" smtClean="0"/>
              <a:t>Four solder joints per header on top layer, before assembly of USB jacks</a:t>
            </a:r>
            <a:endParaRPr lang="en-US" dirty="0"/>
          </a:p>
        </p:txBody>
      </p:sp>
      <p:cxnSp>
        <p:nvCxnSpPr>
          <p:cNvPr id="137" name="Straight Arrow Connector 136"/>
          <p:cNvCxnSpPr/>
          <p:nvPr/>
        </p:nvCxnSpPr>
        <p:spPr>
          <a:xfrm flipH="1">
            <a:off x="7420279" y="11329391"/>
            <a:ext cx="1465047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8923690" y="10872281"/>
            <a:ext cx="3273080" cy="1283428"/>
          </a:xfrm>
          <a:prstGeom prst="rect">
            <a:avLst/>
          </a:prstGeom>
          <a:noFill/>
        </p:spPr>
        <p:txBody>
          <a:bodyPr wrap="square" lIns="128016" tIns="64008" rIns="128016" bIns="64008" rtlCol="0">
            <a:spAutoFit/>
          </a:bodyPr>
          <a:lstStyle/>
          <a:p>
            <a:r>
              <a:rPr lang="en-US" dirty="0" smtClean="0"/>
              <a:t>Last 2x2 pins must overlap, only 2x18 holes on </a:t>
            </a:r>
            <a:r>
              <a:rPr lang="en-US" dirty="0" err="1" smtClean="0"/>
              <a:t>pcb</a:t>
            </a:r>
            <a:endParaRPr lang="en-US" dirty="0"/>
          </a:p>
        </p:txBody>
      </p:sp>
      <p:cxnSp>
        <p:nvCxnSpPr>
          <p:cNvPr id="139" name="Straight Arrow Connector 138"/>
          <p:cNvCxnSpPr/>
          <p:nvPr/>
        </p:nvCxnSpPr>
        <p:spPr>
          <a:xfrm>
            <a:off x="3434952" y="9313168"/>
            <a:ext cx="3380461" cy="403245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1063179" y="8305056"/>
            <a:ext cx="2526159" cy="1668149"/>
          </a:xfrm>
          <a:prstGeom prst="rect">
            <a:avLst/>
          </a:prstGeom>
          <a:noFill/>
        </p:spPr>
        <p:txBody>
          <a:bodyPr wrap="square" lIns="128016" tIns="64008" rIns="128016" bIns="64008" rtlCol="0">
            <a:spAutoFit/>
          </a:bodyPr>
          <a:lstStyle/>
          <a:p>
            <a:r>
              <a:rPr lang="en-US" dirty="0" smtClean="0"/>
              <a:t>4x USB facing out, on top layer,</a:t>
            </a:r>
          </a:p>
          <a:p>
            <a:r>
              <a:rPr lang="en-US" dirty="0" smtClean="0"/>
              <a:t>USB are flush with header</a:t>
            </a:r>
            <a:endParaRPr lang="en-US" dirty="0"/>
          </a:p>
        </p:txBody>
      </p:sp>
      <p:sp>
        <p:nvSpPr>
          <p:cNvPr id="141" name="Rectangle 140"/>
          <p:cNvSpPr/>
          <p:nvPr/>
        </p:nvSpPr>
        <p:spPr>
          <a:xfrm>
            <a:off x="6188224" y="4140547"/>
            <a:ext cx="483893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endParaRPr lang="en-US"/>
          </a:p>
        </p:txBody>
      </p:sp>
      <p:cxnSp>
        <p:nvCxnSpPr>
          <p:cNvPr id="142" name="Straight Connector 141"/>
          <p:cNvCxnSpPr/>
          <p:nvPr/>
        </p:nvCxnSpPr>
        <p:spPr>
          <a:xfrm>
            <a:off x="6591469" y="4644605"/>
            <a:ext cx="0" cy="9073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6804829" y="4644605"/>
            <a:ext cx="0" cy="9073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6994713" y="4644605"/>
            <a:ext cx="0" cy="9073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7196336" y="4644605"/>
            <a:ext cx="0" cy="9073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6389846" y="4644605"/>
            <a:ext cx="0" cy="9073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7397958" y="4644605"/>
            <a:ext cx="0" cy="9073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7599581" y="4644605"/>
            <a:ext cx="0" cy="9073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8002825" y="4644605"/>
            <a:ext cx="0" cy="9073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8216185" y="4644605"/>
            <a:ext cx="0" cy="9073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8406070" y="4644605"/>
            <a:ext cx="0" cy="9073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8607693" y="4644605"/>
            <a:ext cx="0" cy="9073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7801203" y="4644605"/>
            <a:ext cx="0" cy="9073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8809315" y="4644605"/>
            <a:ext cx="0" cy="9073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9010937" y="4644605"/>
            <a:ext cx="0" cy="9073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9414182" y="4644605"/>
            <a:ext cx="0" cy="9073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9627542" y="4644605"/>
            <a:ext cx="0" cy="9073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9817427" y="4644605"/>
            <a:ext cx="0" cy="9073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10019049" y="4644605"/>
            <a:ext cx="0" cy="9073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9212560" y="4644605"/>
            <a:ext cx="0" cy="9073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10220672" y="4644605"/>
            <a:ext cx="0" cy="9073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10422294" y="4644605"/>
            <a:ext cx="0" cy="9073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10623917" y="4644605"/>
            <a:ext cx="0" cy="9073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10825539" y="4644605"/>
            <a:ext cx="0" cy="9073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/>
          <p:cNvSpPr/>
          <p:nvPr/>
        </p:nvSpPr>
        <p:spPr>
          <a:xfrm>
            <a:off x="6188224" y="4846227"/>
            <a:ext cx="4838938" cy="1512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6184776" y="5004643"/>
            <a:ext cx="483893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endParaRPr lang="en-US"/>
          </a:p>
        </p:txBody>
      </p:sp>
      <p:cxnSp>
        <p:nvCxnSpPr>
          <p:cNvPr id="167" name="Straight Connector 166"/>
          <p:cNvCxnSpPr/>
          <p:nvPr/>
        </p:nvCxnSpPr>
        <p:spPr>
          <a:xfrm>
            <a:off x="6588021" y="5508701"/>
            <a:ext cx="0" cy="9073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6801381" y="5508701"/>
            <a:ext cx="0" cy="9073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6991265" y="5508701"/>
            <a:ext cx="0" cy="9073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7192888" y="5508701"/>
            <a:ext cx="0" cy="9073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6386398" y="5508701"/>
            <a:ext cx="0" cy="9073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7394510" y="5508701"/>
            <a:ext cx="0" cy="9073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7596133" y="5508701"/>
            <a:ext cx="0" cy="9073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7999377" y="5508701"/>
            <a:ext cx="0" cy="9073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8212737" y="5508701"/>
            <a:ext cx="0" cy="9073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8402622" y="5508701"/>
            <a:ext cx="0" cy="9073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8604245" y="5508701"/>
            <a:ext cx="0" cy="9073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7797755" y="5508701"/>
            <a:ext cx="0" cy="9073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8805867" y="5508701"/>
            <a:ext cx="0" cy="9073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9007489" y="5508701"/>
            <a:ext cx="0" cy="9073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9410734" y="5508701"/>
            <a:ext cx="0" cy="9073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9624094" y="5508701"/>
            <a:ext cx="0" cy="9073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9813979" y="5508701"/>
            <a:ext cx="0" cy="9073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10015601" y="5508701"/>
            <a:ext cx="0" cy="9073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9209112" y="5508701"/>
            <a:ext cx="0" cy="9073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10217224" y="5508701"/>
            <a:ext cx="0" cy="9073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10418846" y="5508701"/>
            <a:ext cx="0" cy="9073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10620469" y="5508701"/>
            <a:ext cx="0" cy="9073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10822091" y="5508701"/>
            <a:ext cx="0" cy="9073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24136" y="1116211"/>
            <a:ext cx="3600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Approximate assembly height</a:t>
            </a:r>
            <a:endParaRPr lang="en-US" b="1" dirty="0"/>
          </a:p>
        </p:txBody>
      </p:sp>
      <p:sp>
        <p:nvSpPr>
          <p:cNvPr id="190" name="TextBox 189"/>
          <p:cNvSpPr txBox="1"/>
          <p:nvPr/>
        </p:nvSpPr>
        <p:spPr>
          <a:xfrm>
            <a:off x="352127" y="4140547"/>
            <a:ext cx="4655251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Assembly help:</a:t>
            </a:r>
          </a:p>
          <a:p>
            <a:r>
              <a:rPr lang="en-US" i="1" dirty="0" smtClean="0"/>
              <a:t>Just stack a header through the PCB and into another header, push it all the way in, fix the board in this position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2233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Baker Hughes Incorporated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Baker Hughes Incorporated</dc:creator>
  <cp:lastModifiedBy>Baker Hughes Incorporated</cp:lastModifiedBy>
  <cp:revision>4</cp:revision>
  <dcterms:created xsi:type="dcterms:W3CDTF">2016-07-20T11:14:32Z</dcterms:created>
  <dcterms:modified xsi:type="dcterms:W3CDTF">2016-07-20T12:17:47Z</dcterms:modified>
</cp:coreProperties>
</file>