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7426" y="1557064"/>
            <a:ext cx="34563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755458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07858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3490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87506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11442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31522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75538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63570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15970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1602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5618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9554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39634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83650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71682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24082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59714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3730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27666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47746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1762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35778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79794" y="191710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67426" y="2061120"/>
            <a:ext cx="3456384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603330" y="206112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603330" y="155706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3330" y="15872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14mm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563770" y="191710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63770" y="155706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63770" y="256517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419754" y="155706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34168" y="155706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10,8 mm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60917" y="205182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12,2 mm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603330" y="217180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03330" y="256517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41680" y="21958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7,4mm</a:t>
            </a:r>
            <a:endParaRPr lang="en-US" dirty="0"/>
          </a:p>
        </p:txBody>
      </p:sp>
      <p:pic>
        <p:nvPicPr>
          <p:cNvPr id="1026" name="i156080053972a009eca1" descr="156080053972a009eca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6891" r="6010" b="13819"/>
          <a:stretch/>
        </p:blipFill>
        <p:spPr bwMode="auto">
          <a:xfrm>
            <a:off x="2467426" y="3284984"/>
            <a:ext cx="3133720" cy="257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 flipH="1">
            <a:off x="2882158" y="4341297"/>
            <a:ext cx="2880320" cy="4558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87824" y="4149080"/>
            <a:ext cx="275782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792716" y="4441304"/>
            <a:ext cx="1041770" cy="7878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898382" y="4341297"/>
            <a:ext cx="847267" cy="6334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45649" y="3284984"/>
            <a:ext cx="233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solder joints per header on top layer, before assembly of USB jacks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076056" y="5301208"/>
            <a:ext cx="104646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49922" y="4974701"/>
            <a:ext cx="233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2x2 pins must overlap, only 2x18 holes on </a:t>
            </a:r>
            <a:r>
              <a:rPr lang="en-US" dirty="0" err="1" smtClean="0"/>
              <a:t>pcb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229393" y="3861048"/>
            <a:ext cx="2414615" cy="28803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5271" y="3140968"/>
            <a:ext cx="180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4x USB facing out, on top layer,</a:t>
            </a:r>
          </a:p>
          <a:p>
            <a:r>
              <a:rPr lang="en-US" dirty="0" smtClean="0"/>
              <a:t>USB are flush with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Hughes Incorporated</dc:creator>
  <cp:lastModifiedBy>Baker Hughes Incorporated</cp:lastModifiedBy>
  <cp:revision>3</cp:revision>
  <dcterms:created xsi:type="dcterms:W3CDTF">2016-07-20T11:14:32Z</dcterms:created>
  <dcterms:modified xsi:type="dcterms:W3CDTF">2016-07-20T11:37:11Z</dcterms:modified>
</cp:coreProperties>
</file>