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78" y="-4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CC85-9613-4C9B-B8C3-46599B392677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ECAC-D242-4E16-8ADC-0B7422C7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CC85-9613-4C9B-B8C3-46599B392677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ECAC-D242-4E16-8ADC-0B7422C7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7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CC85-9613-4C9B-B8C3-46599B392677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ECAC-D242-4E16-8ADC-0B7422C7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3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CC85-9613-4C9B-B8C3-46599B392677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ECAC-D242-4E16-8ADC-0B7422C7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8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CC85-9613-4C9B-B8C3-46599B392677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ECAC-D242-4E16-8ADC-0B7422C7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CC85-9613-4C9B-B8C3-46599B392677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ECAC-D242-4E16-8ADC-0B7422C7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77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CC85-9613-4C9B-B8C3-46599B392677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ECAC-D242-4E16-8ADC-0B7422C7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CC85-9613-4C9B-B8C3-46599B392677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ECAC-D242-4E16-8ADC-0B7422C7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CC85-9613-4C9B-B8C3-46599B392677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ECAC-D242-4E16-8ADC-0B7422C7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7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CC85-9613-4C9B-B8C3-46599B392677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ECAC-D242-4E16-8ADC-0B7422C7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2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CC85-9613-4C9B-B8C3-46599B392677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ECAC-D242-4E16-8ADC-0B7422C7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3CC85-9613-4C9B-B8C3-46599B392677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8ECAC-D242-4E16-8ADC-0B7422C7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9512" y="116632"/>
            <a:ext cx="4032448" cy="333168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99992" y="116632"/>
            <a:ext cx="4536504" cy="333168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3939" y="116632"/>
            <a:ext cx="3966013" cy="339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APPETIZERS</a:t>
            </a:r>
            <a:endParaRPr lang="en-US" sz="1000" b="1" dirty="0" smtClean="0"/>
          </a:p>
          <a:p>
            <a:r>
              <a:rPr lang="en-US" sz="1600" b="1" dirty="0" smtClean="0"/>
              <a:t>Bare Boards </a:t>
            </a:r>
            <a:r>
              <a:rPr lang="en-US" sz="1600" dirty="0" smtClean="0"/>
              <a:t>………………………………………….... $2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400" dirty="0" smtClean="0"/>
              <a:t>PCB only, SALSA / QUESO / ONION, no components</a:t>
            </a:r>
          </a:p>
          <a:p>
            <a:endParaRPr lang="en-US" sz="1000" dirty="0"/>
          </a:p>
          <a:p>
            <a:r>
              <a:rPr lang="en-US" sz="1600" b="1" dirty="0" smtClean="0"/>
              <a:t>SALSA PWM Component Kit</a:t>
            </a:r>
            <a:r>
              <a:rPr lang="en-US" sz="1600" dirty="0" smtClean="0"/>
              <a:t> …….…………….  $9</a:t>
            </a:r>
          </a:p>
          <a:p>
            <a:r>
              <a:rPr lang="en-US" sz="1400" dirty="0" smtClean="0"/>
              <a:t>Atmega + Mosfet + other small components</a:t>
            </a:r>
          </a:p>
          <a:p>
            <a:endParaRPr lang="en-US" sz="1000" dirty="0" smtClean="0"/>
          </a:p>
          <a:p>
            <a:r>
              <a:rPr lang="en-US" sz="1600" b="1" dirty="0" smtClean="0"/>
              <a:t>SALSA Motor Component Kit</a:t>
            </a:r>
            <a:r>
              <a:rPr lang="en-US" sz="1600" dirty="0" smtClean="0"/>
              <a:t> …...…..……..  $11</a:t>
            </a:r>
          </a:p>
          <a:p>
            <a:r>
              <a:rPr lang="en-US" sz="1400" dirty="0" smtClean="0"/>
              <a:t>Atmega + Mosfet + other small components</a:t>
            </a:r>
            <a:endParaRPr lang="en-US" sz="1400" dirty="0"/>
          </a:p>
          <a:p>
            <a:endParaRPr lang="en-US" sz="1000" dirty="0" smtClean="0"/>
          </a:p>
          <a:p>
            <a:r>
              <a:rPr lang="en-US" sz="1600" b="1" dirty="0" smtClean="0"/>
              <a:t>QUESO hub components  </a:t>
            </a:r>
            <a:r>
              <a:rPr lang="en-US" sz="1600" dirty="0" smtClean="0"/>
              <a:t>……………………… $10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dirty="0" smtClean="0"/>
              <a:t>IC, USB Jacks, ESD, Fuses, Caps, LEDs, etc.</a:t>
            </a:r>
            <a:endParaRPr lang="en-US" sz="1400" dirty="0"/>
          </a:p>
          <a:p>
            <a:endParaRPr lang="en-US" sz="1050" dirty="0"/>
          </a:p>
          <a:p>
            <a:r>
              <a:rPr lang="en-US" sz="1600" b="1" dirty="0" smtClean="0"/>
              <a:t>ONION tinker </a:t>
            </a:r>
            <a:r>
              <a:rPr lang="en-US" sz="1600" b="1" dirty="0"/>
              <a:t>components  </a:t>
            </a:r>
            <a:r>
              <a:rPr lang="en-US" sz="1600" dirty="0" smtClean="0"/>
              <a:t>…………….….….. $3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400" dirty="0" smtClean="0"/>
              <a:t>LEDs, MOS-FET, Relay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499992" y="116632"/>
            <a:ext cx="464400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MAINS</a:t>
            </a:r>
            <a:endParaRPr lang="en-US" sz="1000" b="1" dirty="0" smtClean="0"/>
          </a:p>
          <a:p>
            <a:r>
              <a:rPr lang="en-US" sz="1600" b="1" dirty="0" smtClean="0"/>
              <a:t>Salsa II PWM</a:t>
            </a:r>
            <a:r>
              <a:rPr lang="en-US" sz="1600" dirty="0" smtClean="0"/>
              <a:t>…………………………………...…… $14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400" dirty="0" smtClean="0"/>
              <a:t>SMD soldered board, with non-stack headers</a:t>
            </a:r>
          </a:p>
          <a:p>
            <a:endParaRPr lang="en-US" sz="1000" dirty="0" smtClean="0"/>
          </a:p>
          <a:p>
            <a:r>
              <a:rPr lang="en-US" sz="1600" b="1" dirty="0"/>
              <a:t>Salsa II Motor</a:t>
            </a:r>
            <a:r>
              <a:rPr lang="en-US" sz="1600" dirty="0"/>
              <a:t> …....……...………….……………. $16</a:t>
            </a:r>
          </a:p>
          <a:p>
            <a:r>
              <a:rPr lang="en-US" sz="1400" dirty="0"/>
              <a:t>SMD soldered board, with non-stack </a:t>
            </a:r>
            <a:r>
              <a:rPr lang="en-US" sz="1400" dirty="0" smtClean="0"/>
              <a:t>headers</a:t>
            </a:r>
          </a:p>
          <a:p>
            <a:endParaRPr lang="en-US" sz="1000" dirty="0"/>
          </a:p>
          <a:p>
            <a:r>
              <a:rPr lang="en-US" sz="1600" b="1" dirty="0" smtClean="0"/>
              <a:t>QUESO </a:t>
            </a:r>
            <a:r>
              <a:rPr lang="en-US" sz="1600" dirty="0" smtClean="0"/>
              <a:t>…………….……………………………...…… </a:t>
            </a:r>
            <a:r>
              <a:rPr lang="en-US" sz="1600" dirty="0"/>
              <a:t>$</a:t>
            </a:r>
            <a:r>
              <a:rPr lang="en-US" sz="1600" dirty="0" smtClean="0"/>
              <a:t>17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400" dirty="0"/>
              <a:t>SMD soldered board, without </a:t>
            </a:r>
            <a:r>
              <a:rPr lang="en-US" sz="1400" dirty="0" smtClean="0"/>
              <a:t>DC-DC regulator </a:t>
            </a:r>
            <a:br>
              <a:rPr lang="en-US" sz="1400" dirty="0" smtClean="0"/>
            </a:br>
            <a:r>
              <a:rPr lang="en-US" sz="1400" dirty="0" smtClean="0"/>
              <a:t>(</a:t>
            </a:r>
            <a:r>
              <a:rPr lang="en-US" sz="1400" b="1" dirty="0" smtClean="0"/>
              <a:t>highly recommended</a:t>
            </a:r>
            <a:r>
              <a:rPr lang="en-US" sz="1400" dirty="0" smtClean="0"/>
              <a:t>), with non-stack headers</a:t>
            </a:r>
            <a:endParaRPr lang="en-US" sz="1400" dirty="0"/>
          </a:p>
          <a:p>
            <a:endParaRPr lang="en-US" sz="1000" dirty="0"/>
          </a:p>
          <a:p>
            <a:r>
              <a:rPr lang="en-US" sz="1600" b="1" dirty="0" smtClean="0"/>
              <a:t>ONION</a:t>
            </a:r>
            <a:r>
              <a:rPr lang="en-US" sz="1600" dirty="0" smtClean="0"/>
              <a:t> …....……...…………………….……..………. $7</a:t>
            </a:r>
            <a:endParaRPr lang="en-US" sz="1600" dirty="0"/>
          </a:p>
          <a:p>
            <a:r>
              <a:rPr lang="en-US" sz="1400" dirty="0" smtClean="0"/>
              <a:t>SMD </a:t>
            </a:r>
            <a:r>
              <a:rPr lang="en-US" sz="1400" dirty="0"/>
              <a:t>soldered board, </a:t>
            </a:r>
            <a:r>
              <a:rPr lang="en-US" sz="1400" dirty="0" smtClean="0"/>
              <a:t>with non-stack headers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160136" y="3645024"/>
            <a:ext cx="8876360" cy="30297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3605183"/>
            <a:ext cx="8856984" cy="347787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r"/>
            <a:r>
              <a:rPr lang="en-US" sz="2400" b="1" dirty="0"/>
              <a:t>DESERT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Stackable </a:t>
            </a:r>
            <a:r>
              <a:rPr lang="en-US" sz="1600" b="1" dirty="0"/>
              <a:t>Header </a:t>
            </a:r>
            <a:r>
              <a:rPr lang="en-US" sz="1600" dirty="0" smtClean="0"/>
              <a:t>……………………………..….. </a:t>
            </a:r>
            <a:r>
              <a:rPr lang="en-US" sz="1600" dirty="0"/>
              <a:t>$3</a:t>
            </a:r>
          </a:p>
          <a:p>
            <a:r>
              <a:rPr lang="en-US" sz="1400" dirty="0" smtClean="0"/>
              <a:t>Replacement for both headers, </a:t>
            </a:r>
            <a:r>
              <a:rPr lang="en-US" sz="1400" dirty="0"/>
              <a:t>soldered </a:t>
            </a:r>
            <a:r>
              <a:rPr lang="en-US" sz="1400" dirty="0" smtClean="0"/>
              <a:t>on </a:t>
            </a:r>
            <a:r>
              <a:rPr lang="en-US" sz="1400" dirty="0"/>
              <a:t>request</a:t>
            </a:r>
          </a:p>
          <a:p>
            <a:endParaRPr lang="en-US" dirty="0"/>
          </a:p>
          <a:p>
            <a:r>
              <a:rPr lang="en-US" sz="1600" b="1" dirty="0" smtClean="0"/>
              <a:t>Salsa II  </a:t>
            </a:r>
            <a:r>
              <a:rPr lang="en-US" sz="1600" b="1" dirty="0"/>
              <a:t>Screw Terminals</a:t>
            </a:r>
            <a:r>
              <a:rPr lang="en-US" sz="1600" dirty="0"/>
              <a:t> </a:t>
            </a:r>
            <a:r>
              <a:rPr lang="en-US" sz="1600" dirty="0" smtClean="0"/>
              <a:t>……..…….…………  </a:t>
            </a:r>
            <a:r>
              <a:rPr lang="en-US" sz="1600" dirty="0"/>
              <a:t>$2</a:t>
            </a:r>
          </a:p>
          <a:p>
            <a:r>
              <a:rPr lang="en-US" sz="1400" dirty="0"/>
              <a:t>6 </a:t>
            </a:r>
            <a:r>
              <a:rPr lang="en-US" sz="1400" dirty="0" smtClean="0"/>
              <a:t>top + </a:t>
            </a:r>
            <a:r>
              <a:rPr lang="en-US" sz="1400" dirty="0"/>
              <a:t>6 </a:t>
            </a:r>
            <a:r>
              <a:rPr lang="en-US" sz="1400" dirty="0" smtClean="0"/>
              <a:t>bottom pins,  </a:t>
            </a:r>
            <a:r>
              <a:rPr lang="en-US" sz="1400" dirty="0"/>
              <a:t>soldered to Board  on request</a:t>
            </a:r>
          </a:p>
          <a:p>
            <a:endParaRPr lang="en-US" dirty="0"/>
          </a:p>
          <a:p>
            <a:r>
              <a:rPr lang="en-US" sz="1600" b="1" dirty="0" smtClean="0"/>
              <a:t>3A 5V DC-DC regulator </a:t>
            </a:r>
            <a:r>
              <a:rPr lang="en-US" sz="1600" dirty="0" smtClean="0"/>
              <a:t>……….…………………  </a:t>
            </a:r>
            <a:r>
              <a:rPr lang="en-US" sz="1600" dirty="0"/>
              <a:t>$3</a:t>
            </a:r>
          </a:p>
          <a:p>
            <a:r>
              <a:rPr lang="en-US" sz="1400" dirty="0"/>
              <a:t>Powers CHIP and </a:t>
            </a:r>
            <a:r>
              <a:rPr lang="en-US" sz="1400" dirty="0" smtClean="0"/>
              <a:t>the DIP </a:t>
            </a:r>
            <a:r>
              <a:rPr lang="en-US" sz="1400" dirty="0"/>
              <a:t>from </a:t>
            </a:r>
            <a:r>
              <a:rPr lang="en-US" sz="1400" dirty="0" smtClean="0"/>
              <a:t>any 7V </a:t>
            </a:r>
            <a:r>
              <a:rPr lang="en-US" sz="1400" dirty="0"/>
              <a:t>to 28V </a:t>
            </a:r>
            <a:r>
              <a:rPr lang="en-US" sz="1400" dirty="0" smtClean="0"/>
              <a:t>DC power supply , </a:t>
            </a:r>
            <a:r>
              <a:rPr lang="en-US" sz="1400" dirty="0"/>
              <a:t>SALSA can </a:t>
            </a:r>
            <a:r>
              <a:rPr lang="en-US" sz="1400" dirty="0" smtClean="0"/>
              <a:t>carry </a:t>
            </a:r>
            <a:r>
              <a:rPr lang="en-US" sz="1400" dirty="0"/>
              <a:t>one, </a:t>
            </a:r>
            <a:r>
              <a:rPr lang="en-US" sz="1400" dirty="0" smtClean="0"/>
              <a:t>QUESO </a:t>
            </a:r>
            <a:r>
              <a:rPr lang="en-US" sz="1400" dirty="0"/>
              <a:t>up to </a:t>
            </a:r>
            <a:r>
              <a:rPr lang="en-US" sz="1400" dirty="0" smtClean="0"/>
              <a:t>two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600" b="1" dirty="0" smtClean="0"/>
          </a:p>
          <a:p>
            <a:endParaRPr lang="en-US" sz="1600" b="1" dirty="0"/>
          </a:p>
          <a:p>
            <a:r>
              <a:rPr lang="en-US" sz="1600" b="1" dirty="0" smtClean="0"/>
              <a:t>Pick </a:t>
            </a:r>
            <a:r>
              <a:rPr lang="en-US" sz="1600" b="1" dirty="0"/>
              <a:t>up </a:t>
            </a:r>
            <a:r>
              <a:rPr lang="en-US" sz="1600" dirty="0" smtClean="0"/>
              <a:t>……….…………………………………...…. </a:t>
            </a:r>
            <a:r>
              <a:rPr lang="en-US" sz="1600" dirty="0"/>
              <a:t>$0</a:t>
            </a:r>
          </a:p>
          <a:p>
            <a:r>
              <a:rPr lang="en-US" sz="1400" dirty="0" smtClean="0"/>
              <a:t>Houston</a:t>
            </a:r>
            <a:r>
              <a:rPr lang="en-US" sz="1400" dirty="0"/>
              <a:t>, </a:t>
            </a:r>
            <a:r>
              <a:rPr lang="en-US" sz="1400" dirty="0" smtClean="0"/>
              <a:t>TX </a:t>
            </a:r>
            <a:r>
              <a:rPr lang="en-US" sz="1400" dirty="0"/>
              <a:t>until 1</a:t>
            </a:r>
            <a:r>
              <a:rPr lang="en-US" sz="1400" baseline="30000" dirty="0"/>
              <a:t>st</a:t>
            </a:r>
            <a:r>
              <a:rPr lang="en-US" sz="1400" dirty="0"/>
              <a:t> May </a:t>
            </a:r>
            <a:r>
              <a:rPr lang="en-US" sz="1400" dirty="0" smtClean="0"/>
              <a:t>2016</a:t>
            </a:r>
          </a:p>
          <a:p>
            <a:r>
              <a:rPr lang="en-US" sz="1400" dirty="0" smtClean="0"/>
              <a:t>Hannover, Germany, from 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 June 2016</a:t>
            </a:r>
          </a:p>
          <a:p>
            <a:endParaRPr lang="en-US" dirty="0"/>
          </a:p>
          <a:p>
            <a:r>
              <a:rPr lang="en-US" sz="1600" b="1" dirty="0"/>
              <a:t>Shipping </a:t>
            </a:r>
            <a:r>
              <a:rPr lang="en-US" sz="1600" b="1" dirty="0" smtClean="0"/>
              <a:t>(2 day from US</a:t>
            </a:r>
            <a:r>
              <a:rPr lang="en-US" sz="1600" b="1" dirty="0"/>
              <a:t>) </a:t>
            </a:r>
            <a:r>
              <a:rPr lang="en-US" sz="1600" dirty="0" smtClean="0"/>
              <a:t>………..…………. </a:t>
            </a:r>
            <a:r>
              <a:rPr lang="en-US" sz="1600" dirty="0"/>
              <a:t>$7</a:t>
            </a:r>
          </a:p>
          <a:p>
            <a:r>
              <a:rPr lang="en-US" sz="1400" dirty="0"/>
              <a:t>Until 1</a:t>
            </a:r>
            <a:r>
              <a:rPr lang="en-US" sz="1400" baseline="30000" dirty="0"/>
              <a:t>st</a:t>
            </a:r>
            <a:r>
              <a:rPr lang="en-US" sz="1400" dirty="0"/>
              <a:t> May </a:t>
            </a:r>
            <a:r>
              <a:rPr lang="en-US" sz="1400" dirty="0" smtClean="0"/>
              <a:t>2016</a:t>
            </a:r>
          </a:p>
          <a:p>
            <a:endParaRPr lang="en-US" sz="1400" dirty="0"/>
          </a:p>
          <a:p>
            <a:r>
              <a:rPr lang="en-US" sz="1600" b="1" dirty="0"/>
              <a:t>Shipping (2 </a:t>
            </a:r>
            <a:r>
              <a:rPr lang="en-US" sz="1600" b="1" dirty="0" smtClean="0"/>
              <a:t>wks. </a:t>
            </a:r>
            <a:r>
              <a:rPr lang="en-US" sz="1600" b="1" dirty="0"/>
              <a:t>from </a:t>
            </a:r>
            <a:r>
              <a:rPr lang="en-US" sz="1600" b="1" dirty="0" smtClean="0"/>
              <a:t>Germany) </a:t>
            </a:r>
            <a:r>
              <a:rPr lang="en-US" sz="1600" dirty="0" smtClean="0"/>
              <a:t>………... $5</a:t>
            </a:r>
            <a:endParaRPr lang="en-US" sz="1600" dirty="0"/>
          </a:p>
          <a:p>
            <a:r>
              <a:rPr lang="en-US" sz="1400" dirty="0" smtClean="0"/>
              <a:t>From </a:t>
            </a:r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</a:t>
            </a:r>
            <a:r>
              <a:rPr lang="en-US" sz="1400" dirty="0" smtClean="0"/>
              <a:t>June </a:t>
            </a:r>
            <a:r>
              <a:rPr lang="en-US" sz="1400" dirty="0"/>
              <a:t>2016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94012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On-screen Show (4:3)</PresentationFormat>
  <Paragraphs>46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Baker Hughes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Baker Hughes Incorporated</dc:creator>
  <cp:lastModifiedBy>Baker Hughes Incorporated</cp:lastModifiedBy>
  <cp:revision>18</cp:revision>
  <dcterms:created xsi:type="dcterms:W3CDTF">2016-03-08T21:53:56Z</dcterms:created>
  <dcterms:modified xsi:type="dcterms:W3CDTF">2016-03-23T17:03:26Z</dcterms:modified>
</cp:coreProperties>
</file>