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t="11256" r="31653" b="6250"/>
          <a:stretch/>
        </p:blipFill>
        <p:spPr bwMode="auto">
          <a:xfrm>
            <a:off x="4067944" y="667999"/>
            <a:ext cx="4104456" cy="50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Pin OUT v2.7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Salsa DIP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Motor Driver, 600mA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P0,P1,P2,P3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60032" y="1404445"/>
            <a:ext cx="2736304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Bottom or Motor driver + Inverter on the top layer!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7694" y="3356992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4358595" y="4002447"/>
            <a:ext cx="272745" cy="566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4164366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header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TX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2449" y="3378442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852028">
            <a:off x="4537588" y="3047793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8100392" y="2317646"/>
            <a:ext cx="1080120" cy="103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header connected to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I2C_2 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04248" y="2911003"/>
            <a:ext cx="327663" cy="137445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188199">
            <a:off x="7820525" y="2803854"/>
            <a:ext cx="316453" cy="9288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6046434">
            <a:off x="7729761" y="4516644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8264388" y="4844377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6476231">
            <a:off x="4159736" y="2262045"/>
            <a:ext cx="288032" cy="17716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903478" y="2912738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P8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115140">
            <a:off x="7626598" y="3857997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244408" y="4217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914478">
            <a:off x="7737404" y="1579869"/>
            <a:ext cx="272745" cy="1844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284368" y="14127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65204"/>
              </p:ext>
            </p:extLst>
          </p:nvPr>
        </p:nvGraphicFramePr>
        <p:xfrm>
          <a:off x="107503" y="908720"/>
          <a:ext cx="2088232" cy="58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C.H.I.P. connection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6472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387531" y="96919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2640977">
            <a:off x="7746528" y="1005577"/>
            <a:ext cx="272745" cy="15179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3188199">
            <a:off x="7847461" y="500174"/>
            <a:ext cx="316453" cy="55805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8120372" y="334077"/>
            <a:ext cx="1080120" cy="39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 USB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510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Jumper Config v2.5!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Salsa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DIP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468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3" t="13961" r="31794" b="11059"/>
          <a:stretch/>
        </p:blipFill>
        <p:spPr bwMode="auto">
          <a:xfrm>
            <a:off x="4227436" y="827403"/>
            <a:ext cx="3888432" cy="470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35548" y="296968"/>
            <a:ext cx="1944216" cy="47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T0,T1,T2,T3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79764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548" y="296968"/>
            <a:ext cx="1944216" cy="10527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31492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59179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17386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19724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49435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32364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44513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45850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PC1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19520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43660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47716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209545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67596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71652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PB3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4785214">
            <a:off x="3938485" y="913661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3908" y="1165065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4785214">
            <a:off x="4354072" y="2867599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73827" y="3180150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SJ2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 rot="6488475">
            <a:off x="7676076" y="2558888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59884" y="3039161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SJ3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6488475">
            <a:off x="7828476" y="3022670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12284" y="3491716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SJ4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rot="14785214">
            <a:off x="4315419" y="1203245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47240" y="1484784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SJ5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81890"/>
              </p:ext>
            </p:extLst>
          </p:nvPr>
        </p:nvGraphicFramePr>
        <p:xfrm>
          <a:off x="158727" y="980728"/>
          <a:ext cx="2995689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7"/>
                <a:gridCol w="25591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Charge 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your input voltage is 5V close this jumper. Your Vin will charge your Battery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Vout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</a:t>
                      </a:r>
                      <a:r>
                        <a:rPr lang="en-US" sz="1000" b="1" baseline="0" dirty="0" smtClean="0"/>
                        <a:t>not</a:t>
                      </a:r>
                      <a:r>
                        <a:rPr lang="en-US" sz="1000" baseline="0" dirty="0" smtClean="0"/>
                        <a:t> 5V close it, to get </a:t>
                      </a:r>
                      <a:r>
                        <a:rPr lang="en-US" sz="1000" baseline="0" dirty="0" smtClean="0"/>
                        <a:t>CHIPs </a:t>
                      </a:r>
                      <a:r>
                        <a:rPr lang="en-US" sz="1000" baseline="0" dirty="0" smtClean="0"/>
                        <a:t>5V on the output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5V and you close SJ5, close this one to power the DIP from the VIN, in this case you must leave SJ3 and SJ4 </a:t>
                      </a:r>
                      <a:r>
                        <a:rPr lang="en-US" sz="1000" b="1" baseline="0" dirty="0" smtClean="0"/>
                        <a:t>open</a:t>
                      </a:r>
                      <a:r>
                        <a:rPr lang="en-US" sz="1000" baseline="0" dirty="0" smtClean="0"/>
                        <a:t>!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5V to </a:t>
                      </a:r>
                      <a:r>
                        <a:rPr lang="en-US" sz="1600" dirty="0" smtClean="0"/>
                        <a:t>Vcc (bot)</a:t>
                      </a:r>
                      <a:endParaRPr lang="en-US" sz="16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 won’t power</a:t>
                      </a:r>
                      <a:r>
                        <a:rPr lang="en-US" sz="1000" baseline="0" dirty="0" smtClean="0"/>
                        <a:t> the DIP via VIN, close this jumper to supply 5V power via the CHIP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</a:t>
                      </a:r>
                      <a:r>
                        <a:rPr lang="en-US" sz="1000" baseline="0" dirty="0" smtClean="0"/>
                        <a:t>you’ve </a:t>
                      </a:r>
                      <a:r>
                        <a:rPr lang="en-US" sz="1000" baseline="0" dirty="0" smtClean="0"/>
                        <a:t>destroyed your CHIP onboard 5V, close it to supply power to the </a:t>
                      </a:r>
                      <a:r>
                        <a:rPr lang="en-US" sz="1000" baseline="0" dirty="0" smtClean="0"/>
                        <a:t>USB </a:t>
                      </a:r>
                      <a:r>
                        <a:rPr lang="en-US" sz="1000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3.3V to </a:t>
                      </a:r>
                      <a:r>
                        <a:rPr lang="en-US" sz="1600" dirty="0" smtClean="0"/>
                        <a:t>Vcc (bot)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</a:t>
                      </a:r>
                      <a:r>
                        <a:rPr lang="en-US" sz="1000" baseline="0" dirty="0" smtClean="0"/>
                        <a:t> want to work the DIP on the (limited) 3.3V of the CHIP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Vout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To</a:t>
                      </a:r>
                      <a:r>
                        <a:rPr lang="en-US" sz="1000" baseline="0" dirty="0" smtClean="0"/>
                        <a:t> forward your input to the output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496" y="5982379"/>
            <a:ext cx="4087562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Never combine</a:t>
            </a:r>
            <a:r>
              <a:rPr lang="en-US" sz="1200" dirty="0" smtClean="0"/>
              <a:t>: 	SJ3 and SJ4 		</a:t>
            </a:r>
            <a:r>
              <a:rPr lang="en-US" sz="1200" dirty="0" smtClean="0"/>
              <a:t>or</a:t>
            </a:r>
            <a:endParaRPr lang="en-US" sz="1200" dirty="0" smtClean="0"/>
          </a:p>
          <a:p>
            <a:r>
              <a:rPr lang="en-US" sz="1200" dirty="0" smtClean="0"/>
              <a:t>SJ4 + SJ2 + </a:t>
            </a:r>
            <a:r>
              <a:rPr lang="en-US" sz="1200" dirty="0" smtClean="0"/>
              <a:t>SJ5 and supply power via </a:t>
            </a:r>
            <a:r>
              <a:rPr lang="en-US" sz="1200" dirty="0" smtClean="0"/>
              <a:t>Vin/Vout</a:t>
            </a:r>
            <a:r>
              <a:rPr lang="en-US" sz="1200" dirty="0" smtClean="0"/>
              <a:t>	</a:t>
            </a:r>
            <a:r>
              <a:rPr lang="en-US" sz="1200" dirty="0" smtClean="0"/>
              <a:t>or</a:t>
            </a:r>
            <a:endParaRPr lang="en-US" sz="1200" dirty="0" smtClean="0"/>
          </a:p>
          <a:p>
            <a:r>
              <a:rPr lang="en-US" sz="1200" dirty="0" smtClean="0"/>
              <a:t>SJ3 + SJ2 + </a:t>
            </a:r>
            <a:r>
              <a:rPr lang="en-US" sz="1200" dirty="0" smtClean="0"/>
              <a:t>SJ5 and supply power via Vin/Vout	</a:t>
            </a:r>
            <a:r>
              <a:rPr lang="en-US" sz="1200" dirty="0" smtClean="0"/>
              <a:t>or</a:t>
            </a:r>
            <a:endParaRPr lang="en-US" sz="1200" dirty="0" smtClean="0"/>
          </a:p>
          <a:p>
            <a:r>
              <a:rPr lang="en-US" sz="1200" dirty="0" smtClean="0"/>
              <a:t>SJ1 if your Vin is NOT ~5V	</a:t>
            </a:r>
            <a:r>
              <a:rPr lang="en-US" sz="1200" dirty="0" smtClean="0"/>
              <a:t>or SJ2</a:t>
            </a:r>
            <a:r>
              <a:rPr lang="en-US" sz="1200" dirty="0"/>
              <a:t> </a:t>
            </a:r>
            <a:r>
              <a:rPr lang="en-US" sz="1200" dirty="0" smtClean="0"/>
              <a:t>+</a:t>
            </a:r>
            <a:r>
              <a:rPr lang="en-US" sz="1200" dirty="0" smtClean="0"/>
              <a:t> </a:t>
            </a:r>
            <a:r>
              <a:rPr lang="en-US" sz="1200" dirty="0" smtClean="0"/>
              <a:t>SJ5 if your </a:t>
            </a:r>
            <a:r>
              <a:rPr lang="en-US" sz="1200" b="1" dirty="0" smtClean="0"/>
              <a:t>Vin &gt; 5V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5373216"/>
            <a:ext cx="408756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Combine</a:t>
            </a:r>
            <a:r>
              <a:rPr lang="en-US" sz="1200" dirty="0" smtClean="0"/>
              <a:t>: 	</a:t>
            </a:r>
            <a:r>
              <a:rPr lang="en-US" sz="1200" dirty="0" smtClean="0"/>
              <a:t>SJ1 + SJ5 + </a:t>
            </a:r>
            <a:r>
              <a:rPr lang="en-US" sz="1200" dirty="0" smtClean="0"/>
              <a:t>SJ2 if your Vin is 5V	</a:t>
            </a:r>
            <a:r>
              <a:rPr lang="en-US" sz="1200" dirty="0" smtClean="0"/>
              <a:t>or</a:t>
            </a:r>
            <a:endParaRPr lang="en-US" sz="1200" dirty="0" smtClean="0"/>
          </a:p>
          <a:p>
            <a:r>
              <a:rPr lang="en-US" sz="1200" smtClean="0"/>
              <a:t>SJ2 + </a:t>
            </a:r>
            <a:r>
              <a:rPr lang="en-US" sz="1200" dirty="0" smtClean="0"/>
              <a:t>SJ3 if you only draw a few </a:t>
            </a:r>
            <a:r>
              <a:rPr lang="en-US" sz="1200" dirty="0" smtClean="0"/>
              <a:t>mA to use the CHIPs 5V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521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(4:3)</PresentationFormat>
  <Paragraphs>185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Pin OUT v2.7 Salsa DIP</vt:lpstr>
      <vt:lpstr>Jumper Config v2.5! Salsa DIP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25</cp:revision>
  <dcterms:created xsi:type="dcterms:W3CDTF">2016-01-28T13:09:28Z</dcterms:created>
  <dcterms:modified xsi:type="dcterms:W3CDTF">2016-03-02T15:37:26Z</dcterms:modified>
</cp:coreProperties>
</file>