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6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BD3D-5389-42A0-B9AC-45FA07734019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07" y="741729"/>
            <a:ext cx="4079601" cy="491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4462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Pin OUT </a:t>
            </a:r>
            <a:r>
              <a:rPr lang="en-US" sz="3600" dirty="0" smtClean="0"/>
              <a:t>v1.1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LED/Arduino/PWM 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DIP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20072" y="116632"/>
            <a:ext cx="1944216" cy="659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 side PWM, 6A, 30V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Motor Driver, 600mA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Channel 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P0,P1,P2,P3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64288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20072" y="116632"/>
            <a:ext cx="1944216" cy="123309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875461">
            <a:off x="4716016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43703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01910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Vout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04248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33959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16888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788024" y="1404445"/>
            <a:ext cx="2736304" cy="94443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627784" y="1737127"/>
            <a:ext cx="1630429" cy="143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4x Transistor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Bottom or Motor driver + Inverter on the top layer!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114197" y="1366524"/>
            <a:ext cx="288032" cy="95660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29037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30374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P4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04044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28184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32240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194069" y="6287303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 connected to CHIP GPIO 7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52120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P6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56176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P7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5969987" y="3686873"/>
            <a:ext cx="372378" cy="163329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5038378">
            <a:off x="4770317" y="4429770"/>
            <a:ext cx="272745" cy="94207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3111342" y="4560727"/>
            <a:ext cx="1944216" cy="1064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UART header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 TX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 RX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Reset</a:t>
            </a:r>
          </a:p>
          <a:p>
            <a:pPr algn="l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996465" y="2492896"/>
            <a:ext cx="799671" cy="59000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059832" y="3292372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ICSP header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5063087">
            <a:off x="4205358" y="2398437"/>
            <a:ext cx="316453" cy="122124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7062494">
            <a:off x="4344505" y="3962186"/>
            <a:ext cx="288032" cy="9421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3491880" y="3879511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P10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4193546">
            <a:off x="7469569" y="903676"/>
            <a:ext cx="288032" cy="17716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3491880" y="4128047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P8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5875877">
            <a:off x="7979072" y="3149019"/>
            <a:ext cx="272745" cy="10880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660431" y="361483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P9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 rot="16760565">
            <a:off x="4377570" y="3707797"/>
            <a:ext cx="272745" cy="85911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8428384" y="122190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P12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465204"/>
              </p:ext>
            </p:extLst>
          </p:nvPr>
        </p:nvGraphicFramePr>
        <p:xfrm>
          <a:off x="107503" y="908720"/>
          <a:ext cx="2088232" cy="581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29"/>
                <a:gridCol w="261029"/>
                <a:gridCol w="261029"/>
                <a:gridCol w="261029"/>
                <a:gridCol w="261029"/>
                <a:gridCol w="261029"/>
                <a:gridCol w="261029"/>
                <a:gridCol w="261029"/>
              </a:tblGrid>
              <a:tr h="1219541">
                <a:tc>
                  <a:txBody>
                    <a:bodyPr/>
                    <a:lstStyle/>
                    <a:p>
                      <a:r>
                        <a:rPr 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Atmega</a:t>
                      </a:r>
                      <a:r>
                        <a:rPr lang="en-US" sz="105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DIP</a:t>
                      </a:r>
                      <a:r>
                        <a:rPr lang="en-US" sz="1050" baseline="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Arduino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Digital IN/OUT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Analog IN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PWM 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WS2812 support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C.H.I.P. connection</a:t>
                      </a:r>
                      <a:endParaRPr lang="en-US" sz="1050" dirty="0"/>
                    </a:p>
                  </a:txBody>
                  <a:tcPr vert="vert270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P4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vert="vert270" anchor="ctr"/>
                </a:tc>
              </a:tr>
            </a:tbl>
          </a:graphicData>
        </a:graphic>
      </p:graphicFrame>
      <p:sp>
        <p:nvSpPr>
          <p:cNvPr id="44" name="Subtitle 2"/>
          <p:cNvSpPr txBox="1">
            <a:spLocks/>
          </p:cNvSpPr>
          <p:nvPr/>
        </p:nvSpPr>
        <p:spPr>
          <a:xfrm>
            <a:off x="2647228" y="6431654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Only without transistor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a little solder bridge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8172400" y="302210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P11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rot="6926205">
            <a:off x="7371931" y="2069586"/>
            <a:ext cx="272745" cy="15179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0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On-screen Show (4:3)</PresentationFormat>
  <Paragraphs>141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Pin OUT v1.1 LED/Arduino/PWM DIP</vt:lpstr>
    </vt:vector>
  </TitlesOfParts>
  <Company>Baker Hughes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1 PWM LED Driver</dc:title>
  <dc:creator>Baker Hughes Incorporated</dc:creator>
  <cp:lastModifiedBy>Baker Hughes Incorporated</cp:lastModifiedBy>
  <cp:revision>24</cp:revision>
  <dcterms:created xsi:type="dcterms:W3CDTF">2016-01-28T13:09:28Z</dcterms:created>
  <dcterms:modified xsi:type="dcterms:W3CDTF">2016-02-18T13:26:52Z</dcterms:modified>
</cp:coreProperties>
</file>