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D3D-5389-42A0-B9AC-45FA07734019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BFA6A-1135-4CE0-AF2E-15DF4CC93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9" t="11256" r="31653" b="6250"/>
          <a:stretch/>
        </p:blipFill>
        <p:spPr bwMode="auto">
          <a:xfrm>
            <a:off x="4067944" y="667999"/>
            <a:ext cx="4104456" cy="506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Pin </a:t>
            </a:r>
            <a:r>
              <a:rPr lang="en-US" sz="4000" dirty="0" smtClean="0"/>
              <a:t>OUT v2.7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Arduino 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20072" y="116632"/>
            <a:ext cx="1944216" cy="659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 Motor Driver, 600mA</a:t>
            </a: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P0,P1,P2,P3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64288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20072" y="116632"/>
            <a:ext cx="1944216" cy="1233099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16016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43703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1910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04248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33959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16888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860032" y="1404445"/>
            <a:ext cx="2736304" cy="1484811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627784" y="1737127"/>
            <a:ext cx="1630429" cy="143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4x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Bottom or Motor driver + Inverter on the top layer!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114197" y="1366524"/>
            <a:ext cx="288032" cy="95660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29037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30374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P4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04044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28184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32240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194069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52120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P6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56176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P7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847694" y="3356992"/>
            <a:ext cx="372378" cy="163329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6200000">
            <a:off x="4358595" y="4002447"/>
            <a:ext cx="272745" cy="56601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3059832" y="4164366"/>
            <a:ext cx="1944216" cy="1064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UART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endParaRPr 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TX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 RX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Reset</a:t>
            </a:r>
          </a:p>
          <a:p>
            <a:pPr algn="l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52449" y="3378442"/>
            <a:ext cx="799671" cy="59000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059832" y="3292372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ICSP header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852028">
            <a:off x="4537588" y="3047793"/>
            <a:ext cx="316453" cy="122124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8100392" y="2317646"/>
            <a:ext cx="1080120" cy="103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Accel header connected to</a:t>
            </a:r>
          </a:p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CHIP I2C_2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204248" y="2911003"/>
            <a:ext cx="327663" cy="137445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188199">
            <a:off x="7820525" y="2803854"/>
            <a:ext cx="316453" cy="9288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rot="6046434">
            <a:off x="7729761" y="4516644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8264388" y="4844377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P10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own Arrow 36"/>
          <p:cNvSpPr/>
          <p:nvPr/>
        </p:nvSpPr>
        <p:spPr>
          <a:xfrm rot="16476231">
            <a:off x="4159736" y="2262045"/>
            <a:ext cx="288032" cy="177165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903478" y="2912738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P8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Down Arrow 38"/>
          <p:cNvSpPr/>
          <p:nvPr/>
        </p:nvSpPr>
        <p:spPr>
          <a:xfrm rot="5115140">
            <a:off x="7626598" y="3857997"/>
            <a:ext cx="272745" cy="1088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8244408" y="4217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P9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Down Arrow 40"/>
          <p:cNvSpPr/>
          <p:nvPr/>
        </p:nvSpPr>
        <p:spPr>
          <a:xfrm rot="1914478">
            <a:off x="7737404" y="1579869"/>
            <a:ext cx="272745" cy="1844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8284368" y="14127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P12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25765"/>
              </p:ext>
            </p:extLst>
          </p:nvPr>
        </p:nvGraphicFramePr>
        <p:xfrm>
          <a:off x="107507" y="1168944"/>
          <a:ext cx="1830157" cy="5462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51"/>
                <a:gridCol w="261451"/>
                <a:gridCol w="261451"/>
                <a:gridCol w="261451"/>
                <a:gridCol w="261451"/>
                <a:gridCol w="261451"/>
                <a:gridCol w="261451"/>
              </a:tblGrid>
              <a:tr h="1219541">
                <a:tc>
                  <a:txBody>
                    <a:bodyPr/>
                    <a:lstStyle/>
                    <a:p>
                      <a:r>
                        <a:rPr lang="en-US" sz="10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Atmega</a:t>
                      </a:r>
                      <a:r>
                        <a:rPr lang="en-US" sz="105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DIP</a:t>
                      </a:r>
                      <a:r>
                        <a:rPr lang="en-US" sz="1050" baseline="0" dirty="0" smtClean="0"/>
                        <a:t>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Arduino Pin</a:t>
                      </a:r>
                      <a:endParaRPr lang="en-US" sz="1050" dirty="0"/>
                    </a:p>
                  </a:txBody>
                  <a:tcPr vert="vert27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Digital IN/OUT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Analog IN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PWM out</a:t>
                      </a:r>
                      <a:endParaRPr lang="en-US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WS2812 support</a:t>
                      </a:r>
                      <a:endParaRPr lang="en-US" sz="1050" dirty="0"/>
                    </a:p>
                  </a:txBody>
                  <a:tcPr vert="vert270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P8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P7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PD6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  <a:tr h="35354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PB2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vert="vert27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*/X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 vert="vert270" anchor="ctr"/>
                </a:tc>
              </a:tr>
            </a:tbl>
          </a:graphicData>
        </a:graphic>
      </p:graphicFrame>
      <p:sp>
        <p:nvSpPr>
          <p:cNvPr id="44" name="Subtitle 2"/>
          <p:cNvSpPr txBox="1">
            <a:spLocks/>
          </p:cNvSpPr>
          <p:nvPr/>
        </p:nvSpPr>
        <p:spPr>
          <a:xfrm>
            <a:off x="2102828" y="6431654"/>
            <a:ext cx="1944216" cy="381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Only without transistor</a:t>
            </a:r>
          </a:p>
          <a:p>
            <a:pPr algn="l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a little solder bridge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8387531" y="96919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P11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2640977">
            <a:off x="7746528" y="1005577"/>
            <a:ext cx="272745" cy="151796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3188199">
            <a:off x="7847461" y="500174"/>
            <a:ext cx="316453" cy="558059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8120372" y="334077"/>
            <a:ext cx="1080120" cy="39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 USB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5104"/>
            <a:ext cx="7990656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Jumper </a:t>
            </a:r>
            <a:r>
              <a:rPr lang="en-US" sz="4000" dirty="0" smtClean="0"/>
              <a:t>Config v2.5!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</a:schemeClr>
                </a:solidFill>
              </a:rPr>
              <a:t>Arduino DIP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468" y="322120"/>
            <a:ext cx="752128" cy="334888"/>
          </a:xfrm>
        </p:spPr>
        <p:txBody>
          <a:bodyPr>
            <a:noAutofit/>
          </a:bodyPr>
          <a:lstStyle/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Vin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3" t="13961" r="31794" b="11059"/>
          <a:stretch/>
        </p:blipFill>
        <p:spPr bwMode="auto">
          <a:xfrm>
            <a:off x="4227436" y="827403"/>
            <a:ext cx="3888432" cy="470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5235548" y="296968"/>
            <a:ext cx="1944216" cy="478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 side PWM, 6A, 30V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Channel  T0,T1,T2,T3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7179764" y="368976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235548" y="296968"/>
            <a:ext cx="1944216" cy="1052763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9875461">
            <a:off x="4731492" y="629651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048830">
            <a:off x="7359179" y="644552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17386" y="5769576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Vout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219724" y="5794728"/>
            <a:ext cx="608112" cy="33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GND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2230431">
            <a:off x="4649435" y="550763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222871">
            <a:off x="7232364" y="5505416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44513" y="557882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4945850" y="5935533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PC1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 rot="11127961">
            <a:off x="5719520" y="5589557"/>
            <a:ext cx="288032" cy="64807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243660" y="5625560"/>
            <a:ext cx="288032" cy="2880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0800000">
            <a:off x="6747716" y="5577309"/>
            <a:ext cx="288032" cy="76833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5209545" y="6287303"/>
            <a:ext cx="1204674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Direct connected to CHIP GPIO 7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067596" y="5938744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PD2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6571652" y="6334472"/>
            <a:ext cx="752128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PB3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Down Arrow 44"/>
          <p:cNvSpPr/>
          <p:nvPr/>
        </p:nvSpPr>
        <p:spPr>
          <a:xfrm rot="14785214">
            <a:off x="3938485" y="913661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3908" y="1165065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SJ1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 rot="14785214">
            <a:off x="4354072" y="2867599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73827" y="3180150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SJ2</a:t>
            </a:r>
            <a:endParaRPr lang="en-US" dirty="0"/>
          </a:p>
        </p:txBody>
      </p:sp>
      <p:sp>
        <p:nvSpPr>
          <p:cNvPr id="48" name="Down Arrow 47"/>
          <p:cNvSpPr/>
          <p:nvPr/>
        </p:nvSpPr>
        <p:spPr>
          <a:xfrm rot="6488475">
            <a:off x="7676076" y="2558888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259884" y="3039161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SJ3</a:t>
            </a:r>
            <a:endParaRPr lang="en-US" dirty="0"/>
          </a:p>
        </p:txBody>
      </p:sp>
      <p:sp>
        <p:nvSpPr>
          <p:cNvPr id="50" name="Down Arrow 49"/>
          <p:cNvSpPr/>
          <p:nvPr/>
        </p:nvSpPr>
        <p:spPr>
          <a:xfrm rot="6488475">
            <a:off x="7828476" y="3022670"/>
            <a:ext cx="288032" cy="9501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12284" y="3491716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SJ4</a:t>
            </a:r>
            <a:endParaRPr lang="en-US" dirty="0"/>
          </a:p>
        </p:txBody>
      </p:sp>
      <p:sp>
        <p:nvSpPr>
          <p:cNvPr id="52" name="Down Arrow 51"/>
          <p:cNvSpPr/>
          <p:nvPr/>
        </p:nvSpPr>
        <p:spPr>
          <a:xfrm rot="14785214">
            <a:off x="4315419" y="1203245"/>
            <a:ext cx="288032" cy="62510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747240" y="1484784"/>
            <a:ext cx="48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SJ5</a:t>
            </a:r>
            <a:endParaRPr lang="en-US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77255"/>
              </p:ext>
            </p:extLst>
          </p:nvPr>
        </p:nvGraphicFramePr>
        <p:xfrm>
          <a:off x="158727" y="980728"/>
          <a:ext cx="2995689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87"/>
                <a:gridCol w="2559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Charge 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your input voltage is 5V close this jumper. Your Vin will charge your Battery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Vout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not 5V close it, to get CHIP 5V on the output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your</a:t>
                      </a:r>
                      <a:r>
                        <a:rPr lang="en-US" sz="1000" baseline="0" dirty="0" smtClean="0"/>
                        <a:t> Vin is 5V and you close SJ5, close this one to power the DIP from the VIN, in this case you must leave SJ3 and SJ4 open!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5V to Vcc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 won’t power</a:t>
                      </a:r>
                      <a:r>
                        <a:rPr lang="en-US" sz="1000" baseline="0" dirty="0" smtClean="0"/>
                        <a:t> the DIP via VIN, close this jumper to supply 5V power via the CHIP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If you destroyed your CHIP onboard 5V, close it to supply power to the USB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CHIP 3.3V to Vcc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If you</a:t>
                      </a:r>
                      <a:r>
                        <a:rPr lang="en-US" sz="1000" baseline="0" dirty="0" smtClean="0"/>
                        <a:t> want to work the DIP on the (limited) 3.3V of the CHIP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Vin to Vout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To</a:t>
                      </a:r>
                      <a:r>
                        <a:rPr lang="en-US" sz="1000" baseline="0" dirty="0" smtClean="0"/>
                        <a:t> forward your input to the output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5496" y="5982379"/>
            <a:ext cx="4087562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Never combine</a:t>
            </a:r>
            <a:r>
              <a:rPr lang="en-US" sz="1200" dirty="0" smtClean="0"/>
              <a:t>: 	SJ3 and SJ4 		and</a:t>
            </a:r>
          </a:p>
          <a:p>
            <a:r>
              <a:rPr lang="en-US" sz="1200" dirty="0" smtClean="0"/>
              <a:t>SJ4, SJ2, SJ5 and supply power via Vin/Vout		and</a:t>
            </a:r>
          </a:p>
          <a:p>
            <a:r>
              <a:rPr lang="en-US" sz="1200" dirty="0" smtClean="0"/>
              <a:t>SJ3, SJ2, SJ5 and supply power via Vin/Vout		and</a:t>
            </a:r>
          </a:p>
          <a:p>
            <a:r>
              <a:rPr lang="en-US" sz="1200" dirty="0" smtClean="0"/>
              <a:t>SJ1 if your Vin is NOT ~5V	and SJ2, SJ5 if your Vin &gt; 5V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96" y="5373216"/>
            <a:ext cx="4087562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Combine</a:t>
            </a:r>
            <a:r>
              <a:rPr lang="en-US" sz="1200" dirty="0" smtClean="0"/>
              <a:t>: 	SJ1, SJ5, SJ2 if your Vin is 5V		or</a:t>
            </a:r>
          </a:p>
          <a:p>
            <a:r>
              <a:rPr lang="en-US" sz="1200" dirty="0" smtClean="0"/>
              <a:t>SJ2, SJ3 if you only draw a few mA</a:t>
            </a:r>
          </a:p>
        </p:txBody>
      </p:sp>
    </p:spTree>
    <p:extLst>
      <p:ext uri="{BB962C8B-B14F-4D97-AF65-F5344CB8AC3E}">
        <p14:creationId xmlns:p14="http://schemas.microsoft.com/office/powerpoint/2010/main" val="10521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On-screen Show (4:3)</PresentationFormat>
  <Paragraphs>146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Pin OUT v2.7 Arduino DIP</vt:lpstr>
      <vt:lpstr>Jumper Config v2.5! Arduino DIP</vt:lpstr>
    </vt:vector>
  </TitlesOfParts>
  <Company>Baker Hughes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1 PWM LED Driver</dc:title>
  <dc:creator>Baker Hughes Incorporated</dc:creator>
  <cp:lastModifiedBy>Baker Hughes Incorporated</cp:lastModifiedBy>
  <cp:revision>19</cp:revision>
  <dcterms:created xsi:type="dcterms:W3CDTF">2016-01-28T13:09:28Z</dcterms:created>
  <dcterms:modified xsi:type="dcterms:W3CDTF">2016-02-09T17:46:07Z</dcterms:modified>
</cp:coreProperties>
</file>