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66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2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9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9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3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6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1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7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0BD3D-5389-42A0-B9AC-45FA07734019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3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9" t="11256" r="31653" b="6250"/>
          <a:stretch/>
        </p:blipFill>
        <p:spPr bwMode="auto">
          <a:xfrm>
            <a:off x="4067944" y="667999"/>
            <a:ext cx="4104456" cy="506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44624"/>
            <a:ext cx="7990656" cy="792088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Pin </a:t>
            </a:r>
            <a:r>
              <a:rPr lang="en-US" sz="3600" dirty="0" smtClean="0"/>
              <a:t>OUT v2.7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Salsa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DIP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92" y="322120"/>
            <a:ext cx="752128" cy="334888"/>
          </a:xfrm>
        </p:spPr>
        <p:txBody>
          <a:bodyPr>
            <a:noAutofit/>
          </a:bodyPr>
          <a:lstStyle/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Vin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220072" y="116632"/>
            <a:ext cx="1944216" cy="659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Low side PWM, 6A,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30V</a:t>
            </a:r>
          </a:p>
          <a:p>
            <a:pPr algn="l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 Motor Driver, 600mA</a:t>
            </a: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Channel  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P0,P1,P2,P3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164288" y="368976"/>
            <a:ext cx="608112" cy="334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GND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20072" y="116632"/>
            <a:ext cx="1944216" cy="1233099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9875461">
            <a:off x="4716016" y="629651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48830">
            <a:off x="7343703" y="644552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401910" y="5769576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Vout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204248" y="5794728"/>
            <a:ext cx="608112" cy="334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GND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rot="12230431">
            <a:off x="4633959" y="550763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222871">
            <a:off x="7216888" y="5505416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860032" y="1404445"/>
            <a:ext cx="2736304" cy="1484811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2627784" y="1737127"/>
            <a:ext cx="1630429" cy="143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4x Transistor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 Bottom or Motor driver + Inverter on the top layer!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16200000">
            <a:off x="4114197" y="1366524"/>
            <a:ext cx="288032" cy="95660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800000">
            <a:off x="5229037" y="557882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4930374" y="5935533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P4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 rot="11127961">
            <a:off x="5704044" y="5589557"/>
            <a:ext cx="288032" cy="6480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6228184" y="562556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0800000">
            <a:off x="6732240" y="5577309"/>
            <a:ext cx="288032" cy="76833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5194069" y="6287303"/>
            <a:ext cx="1204674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Direct connected to CHIP GPIO 7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6052120" y="5938744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P6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6556176" y="6334472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P7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847694" y="3356992"/>
            <a:ext cx="372378" cy="1633292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rot="16200000">
            <a:off x="4358595" y="4002447"/>
            <a:ext cx="272745" cy="56601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3059832" y="4164366"/>
            <a:ext cx="1944216" cy="1064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UART 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header</a:t>
            </a:r>
          </a:p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GND</a:t>
            </a:r>
          </a:p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pPr algn="l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endParaRPr lang="en-US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PC TX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PC RX</a:t>
            </a:r>
          </a:p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Reset</a:t>
            </a:r>
          </a:p>
          <a:p>
            <a:pPr algn="l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252449" y="3378442"/>
            <a:ext cx="799671" cy="59000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3059832" y="3292372"/>
            <a:ext cx="1944216" cy="381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ICSP header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 rot="16852028">
            <a:off x="4537588" y="3047793"/>
            <a:ext cx="316453" cy="122124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ubtitle 2"/>
          <p:cNvSpPr txBox="1">
            <a:spLocks/>
          </p:cNvSpPr>
          <p:nvPr/>
        </p:nvSpPr>
        <p:spPr>
          <a:xfrm>
            <a:off x="8100392" y="2317646"/>
            <a:ext cx="1080120" cy="1039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Accel header connected to</a:t>
            </a:r>
          </a:p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CHIP I2C_2  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204248" y="2911003"/>
            <a:ext cx="327663" cy="137445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 rot="3188199">
            <a:off x="7820525" y="2803854"/>
            <a:ext cx="316453" cy="9288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rot="6046434">
            <a:off x="7729761" y="4516644"/>
            <a:ext cx="288032" cy="76833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8264388" y="4844377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P10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Down Arrow 36"/>
          <p:cNvSpPr/>
          <p:nvPr/>
        </p:nvSpPr>
        <p:spPr>
          <a:xfrm rot="16476231">
            <a:off x="4159736" y="2262045"/>
            <a:ext cx="288032" cy="17716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2903478" y="2912738"/>
            <a:ext cx="1944216" cy="381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P8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Down Arrow 38"/>
          <p:cNvSpPr/>
          <p:nvPr/>
        </p:nvSpPr>
        <p:spPr>
          <a:xfrm rot="5115140">
            <a:off x="7626598" y="3857997"/>
            <a:ext cx="272745" cy="108804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8244408" y="4217744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P9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Down Arrow 40"/>
          <p:cNvSpPr/>
          <p:nvPr/>
        </p:nvSpPr>
        <p:spPr>
          <a:xfrm rot="1914478">
            <a:off x="7737404" y="1579869"/>
            <a:ext cx="272745" cy="184452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8284368" y="1412776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P12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465204"/>
              </p:ext>
            </p:extLst>
          </p:nvPr>
        </p:nvGraphicFramePr>
        <p:xfrm>
          <a:off x="107503" y="908720"/>
          <a:ext cx="2088232" cy="581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29"/>
                <a:gridCol w="261029"/>
                <a:gridCol w="261029"/>
                <a:gridCol w="261029"/>
                <a:gridCol w="261029"/>
                <a:gridCol w="261029"/>
                <a:gridCol w="261029"/>
                <a:gridCol w="261029"/>
              </a:tblGrid>
              <a:tr h="1219541">
                <a:tc>
                  <a:txBody>
                    <a:bodyPr/>
                    <a:lstStyle/>
                    <a:p>
                      <a:r>
                        <a:rPr lang="en-US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Atmega</a:t>
                      </a:r>
                      <a:r>
                        <a:rPr lang="en-US" sz="1050" dirty="0" smtClean="0"/>
                        <a:t> pin</a:t>
                      </a:r>
                      <a:endParaRPr lang="en-US" sz="1050" dirty="0"/>
                    </a:p>
                  </a:txBody>
                  <a:tcPr vert="vert27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DIP</a:t>
                      </a:r>
                      <a:r>
                        <a:rPr lang="en-US" sz="1050" baseline="0" dirty="0" smtClean="0"/>
                        <a:t> pin</a:t>
                      </a:r>
                      <a:endParaRPr lang="en-US" sz="1050" dirty="0"/>
                    </a:p>
                  </a:txBody>
                  <a:tcPr vert="vert27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Arduino Pin</a:t>
                      </a:r>
                      <a:endParaRPr lang="en-US" sz="1050" dirty="0"/>
                    </a:p>
                  </a:txBody>
                  <a:tcPr vert="vert27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Digital IN/OUT</a:t>
                      </a:r>
                      <a:endParaRPr lang="en-US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Analog IN</a:t>
                      </a:r>
                      <a:endParaRPr lang="en-US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PWM out</a:t>
                      </a:r>
                      <a:endParaRPr lang="en-US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WS2812 support</a:t>
                      </a:r>
                      <a:endParaRPr lang="en-US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C.H.I.P. connection</a:t>
                      </a:r>
                      <a:endParaRPr lang="en-US" sz="1050" dirty="0"/>
                    </a:p>
                  </a:txBody>
                  <a:tcPr vert="vert270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PD7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P12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PB0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P11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PC3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P10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17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PD3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P9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PC2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P8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PB3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P7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PD2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P6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P5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PC1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P4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PD5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P3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*/X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PD6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*/X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PB1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P1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*/X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PB2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P0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*/X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</a:tbl>
          </a:graphicData>
        </a:graphic>
      </p:graphicFrame>
      <p:sp>
        <p:nvSpPr>
          <p:cNvPr id="44" name="Subtitle 2"/>
          <p:cNvSpPr txBox="1">
            <a:spLocks/>
          </p:cNvSpPr>
          <p:nvPr/>
        </p:nvSpPr>
        <p:spPr>
          <a:xfrm>
            <a:off x="2647228" y="6431654"/>
            <a:ext cx="1944216" cy="38107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 Only without transistor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a little solder bridge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Subtitle 2"/>
          <p:cNvSpPr txBox="1">
            <a:spLocks/>
          </p:cNvSpPr>
          <p:nvPr/>
        </p:nvSpPr>
        <p:spPr>
          <a:xfrm>
            <a:off x="8387531" y="969193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P11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Down Arrow 45"/>
          <p:cNvSpPr/>
          <p:nvPr/>
        </p:nvSpPr>
        <p:spPr>
          <a:xfrm rot="2640977">
            <a:off x="7746528" y="1005577"/>
            <a:ext cx="272745" cy="151796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 rot="3188199">
            <a:off x="7847461" y="500174"/>
            <a:ext cx="316453" cy="558059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ubtitle 2"/>
          <p:cNvSpPr txBox="1">
            <a:spLocks/>
          </p:cNvSpPr>
          <p:nvPr/>
        </p:nvSpPr>
        <p:spPr>
          <a:xfrm>
            <a:off x="8120372" y="334077"/>
            <a:ext cx="1080120" cy="399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Micro USB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90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5104"/>
            <a:ext cx="7990656" cy="792088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/>
              <a:t>Jumper </a:t>
            </a:r>
            <a:r>
              <a:rPr lang="en-US" sz="4000" dirty="0" smtClean="0"/>
              <a:t>Config v2.5!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Salsa </a:t>
            </a:r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>DIP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468" y="322120"/>
            <a:ext cx="752128" cy="334888"/>
          </a:xfrm>
        </p:spPr>
        <p:txBody>
          <a:bodyPr>
            <a:noAutofit/>
          </a:bodyPr>
          <a:lstStyle/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Vin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3" t="13961" r="31794" b="11059"/>
          <a:stretch/>
        </p:blipFill>
        <p:spPr bwMode="auto">
          <a:xfrm>
            <a:off x="4227436" y="827403"/>
            <a:ext cx="3888432" cy="470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235548" y="296968"/>
            <a:ext cx="1944216" cy="4789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Low side PWM, 6A, 30V</a:t>
            </a:r>
          </a:p>
          <a:p>
            <a:pPr algn="l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Channel  T0,T1,T2,T3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179764" y="368976"/>
            <a:ext cx="608112" cy="334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GND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35548" y="296968"/>
            <a:ext cx="1944216" cy="1052763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9875461">
            <a:off x="4731492" y="629651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48830">
            <a:off x="7359179" y="644552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417386" y="5769576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Vout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219724" y="5794728"/>
            <a:ext cx="608112" cy="334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GND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rot="12230431">
            <a:off x="4649435" y="550763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222871">
            <a:off x="7232364" y="5505416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800000">
            <a:off x="5244513" y="557882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4945850" y="5935533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PC1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 rot="11127961">
            <a:off x="5719520" y="5589557"/>
            <a:ext cx="288032" cy="6480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6243660" y="562556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0800000">
            <a:off x="6747716" y="5577309"/>
            <a:ext cx="288032" cy="76833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5209545" y="6287303"/>
            <a:ext cx="1204674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Direct connected to CHIP GPIO 7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6067596" y="5938744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PD2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6571652" y="6334472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PB3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Down Arrow 44"/>
          <p:cNvSpPr/>
          <p:nvPr/>
        </p:nvSpPr>
        <p:spPr>
          <a:xfrm rot="14785214">
            <a:off x="3938485" y="913661"/>
            <a:ext cx="288032" cy="62510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13908" y="1165065"/>
            <a:ext cx="48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SJ1</a:t>
            </a:r>
            <a:endParaRPr lang="en-US" dirty="0"/>
          </a:p>
        </p:txBody>
      </p:sp>
      <p:sp>
        <p:nvSpPr>
          <p:cNvPr id="46" name="Down Arrow 45"/>
          <p:cNvSpPr/>
          <p:nvPr/>
        </p:nvSpPr>
        <p:spPr>
          <a:xfrm rot="14785214">
            <a:off x="4354072" y="2867599"/>
            <a:ext cx="288032" cy="62510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673827" y="3180150"/>
            <a:ext cx="48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SJ2</a:t>
            </a:r>
            <a:endParaRPr lang="en-US" dirty="0"/>
          </a:p>
        </p:txBody>
      </p:sp>
      <p:sp>
        <p:nvSpPr>
          <p:cNvPr id="48" name="Down Arrow 47"/>
          <p:cNvSpPr/>
          <p:nvPr/>
        </p:nvSpPr>
        <p:spPr>
          <a:xfrm rot="6488475">
            <a:off x="7676076" y="2558888"/>
            <a:ext cx="288032" cy="95017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259884" y="3039161"/>
            <a:ext cx="48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SJ3</a:t>
            </a:r>
            <a:endParaRPr lang="en-US" dirty="0"/>
          </a:p>
        </p:txBody>
      </p:sp>
      <p:sp>
        <p:nvSpPr>
          <p:cNvPr id="50" name="Down Arrow 49"/>
          <p:cNvSpPr/>
          <p:nvPr/>
        </p:nvSpPr>
        <p:spPr>
          <a:xfrm rot="6488475">
            <a:off x="7828476" y="3022670"/>
            <a:ext cx="288032" cy="95017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412284" y="3491716"/>
            <a:ext cx="48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SJ4</a:t>
            </a:r>
            <a:endParaRPr lang="en-US" dirty="0"/>
          </a:p>
        </p:txBody>
      </p:sp>
      <p:sp>
        <p:nvSpPr>
          <p:cNvPr id="52" name="Down Arrow 51"/>
          <p:cNvSpPr/>
          <p:nvPr/>
        </p:nvSpPr>
        <p:spPr>
          <a:xfrm rot="14785214">
            <a:off x="4315419" y="1203245"/>
            <a:ext cx="288032" cy="62510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747240" y="1484784"/>
            <a:ext cx="48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SJ5</a:t>
            </a:r>
            <a:endParaRPr lang="en-US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977255"/>
              </p:ext>
            </p:extLst>
          </p:nvPr>
        </p:nvGraphicFramePr>
        <p:xfrm>
          <a:off x="158727" y="980728"/>
          <a:ext cx="2995689" cy="43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87"/>
                <a:gridCol w="25591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Vin to Charge in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smtClean="0"/>
                        <a:t>If your input voltage is 5V close this jumper. Your Vin will charge your Battery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Vout to Vcc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If your</a:t>
                      </a:r>
                      <a:r>
                        <a:rPr lang="en-US" sz="1000" baseline="0" dirty="0" smtClean="0"/>
                        <a:t> Vin is not 5V close it, to get CHIP 5V on the output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If your</a:t>
                      </a:r>
                      <a:r>
                        <a:rPr lang="en-US" sz="1000" baseline="0" dirty="0" smtClean="0"/>
                        <a:t> Vin is 5V and you close SJ5, close this one to power the DIP from the VIN, in this case you must leave SJ3 and SJ4 open!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CHIP 5V to Vcc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If you won’t power</a:t>
                      </a:r>
                      <a:r>
                        <a:rPr lang="en-US" sz="1000" baseline="0" dirty="0" smtClean="0"/>
                        <a:t> the DIP via VIN, close this jumper to supply 5V power via the CHIP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smtClean="0"/>
                        <a:t>If you destroyed your CHIP onboard 5V, close it to supply power to the USB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CHIP 3.3V to Vcc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If you</a:t>
                      </a:r>
                      <a:r>
                        <a:rPr lang="en-US" sz="1000" baseline="0" dirty="0" smtClean="0"/>
                        <a:t> want to work the DIP on the (limited) 3.3V of the CHIP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Vin to Vout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To</a:t>
                      </a:r>
                      <a:r>
                        <a:rPr lang="en-US" sz="1000" baseline="0" dirty="0" smtClean="0"/>
                        <a:t> forward your input to the output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5496" y="5982379"/>
            <a:ext cx="4087562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Never combine</a:t>
            </a:r>
            <a:r>
              <a:rPr lang="en-US" sz="1200" dirty="0" smtClean="0"/>
              <a:t>: 	SJ3 and SJ4 		and</a:t>
            </a:r>
          </a:p>
          <a:p>
            <a:r>
              <a:rPr lang="en-US" sz="1200" dirty="0" smtClean="0"/>
              <a:t>SJ4, SJ2, SJ5 and supply power via Vin/Vout		and</a:t>
            </a:r>
          </a:p>
          <a:p>
            <a:r>
              <a:rPr lang="en-US" sz="1200" dirty="0" smtClean="0"/>
              <a:t>SJ3, SJ2, SJ5 and supply power via Vin/Vout		and</a:t>
            </a:r>
          </a:p>
          <a:p>
            <a:r>
              <a:rPr lang="en-US" sz="1200" dirty="0" smtClean="0"/>
              <a:t>SJ1 if your Vin is NOT ~5V	and SJ2, SJ5 if your Vin &gt; 5V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5496" y="5373216"/>
            <a:ext cx="4087562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Combine</a:t>
            </a:r>
            <a:r>
              <a:rPr lang="en-US" sz="1200" dirty="0" smtClean="0"/>
              <a:t>: 	SJ1, SJ5, SJ2 if your Vin is 5V		or</a:t>
            </a:r>
          </a:p>
          <a:p>
            <a:r>
              <a:rPr lang="en-US" sz="1200" dirty="0" smtClean="0"/>
              <a:t>SJ2, SJ3 if you only draw a few mA</a:t>
            </a:r>
          </a:p>
        </p:txBody>
      </p:sp>
    </p:spTree>
    <p:extLst>
      <p:ext uri="{BB962C8B-B14F-4D97-AF65-F5344CB8AC3E}">
        <p14:creationId xmlns:p14="http://schemas.microsoft.com/office/powerpoint/2010/main" val="105219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On-screen Show (4:3)</PresentationFormat>
  <Paragraphs>185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Pin OUT v2.7 Salsa DIP</vt:lpstr>
      <vt:lpstr>Jumper Config v2.5! Salsa DIP</vt:lpstr>
    </vt:vector>
  </TitlesOfParts>
  <Company>Baker Hughes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 1 PWM LED Driver</dc:title>
  <dc:creator>Baker Hughes Incorporated</dc:creator>
  <cp:lastModifiedBy>Baker Hughes Incorporated</cp:lastModifiedBy>
  <cp:revision>23</cp:revision>
  <dcterms:created xsi:type="dcterms:W3CDTF">2016-01-28T13:09:28Z</dcterms:created>
  <dcterms:modified xsi:type="dcterms:W3CDTF">2016-02-09T17:50:02Z</dcterms:modified>
</cp:coreProperties>
</file>