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6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3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39" y="752371"/>
            <a:ext cx="3968510" cy="482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4624"/>
            <a:ext cx="7990656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Pin OUT v1.1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Motor DIP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322120"/>
            <a:ext cx="752128" cy="334888"/>
          </a:xfrm>
        </p:spPr>
        <p:txBody>
          <a:bodyPr>
            <a:noAutofit/>
          </a:bodyPr>
          <a:lstStyle/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64288" y="368976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9875461">
            <a:off x="4716016" y="629651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48830">
            <a:off x="7343703" y="644552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01910" y="57695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VHin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04248" y="5794728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2230431">
            <a:off x="4633959" y="550763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222871">
            <a:off x="7216888" y="5505416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8270163" y="4862901"/>
            <a:ext cx="1630429" cy="143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Motor 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Driver IC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L293DD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6552634">
            <a:off x="7427769" y="3917408"/>
            <a:ext cx="288032" cy="152523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5229037" y="557882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4930374" y="593553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P4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1127961">
            <a:off x="5704044" y="558955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228184" y="562556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6732240" y="5577309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5580112" y="6237312"/>
            <a:ext cx="1204674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P5</a:t>
            </a: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052120" y="5938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P6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556176" y="6334472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P7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5038378">
            <a:off x="4167162" y="3222003"/>
            <a:ext cx="272745" cy="94207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3059832" y="3876335"/>
            <a:ext cx="1944216" cy="106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Status LED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29201" y="3031246"/>
            <a:ext cx="543852" cy="84826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8339324" y="1436560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Inverter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3716451">
            <a:off x="7567819" y="1443330"/>
            <a:ext cx="316453" cy="122124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1104846" y="3026688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P9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 rot="21351608">
            <a:off x="5285627" y="744704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rot="79569">
            <a:off x="5803866" y="37632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21351608">
            <a:off x="6284168" y="753568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21351608">
            <a:off x="6698555" y="273896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btitle 2"/>
          <p:cNvSpPr txBox="1">
            <a:spLocks/>
          </p:cNvSpPr>
          <p:nvPr/>
        </p:nvSpPr>
        <p:spPr>
          <a:xfrm>
            <a:off x="5188024" y="357808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P0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5724128" y="4462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Subtitle 2"/>
          <p:cNvSpPr txBox="1">
            <a:spLocks/>
          </p:cNvSpPr>
          <p:nvPr/>
        </p:nvSpPr>
        <p:spPr>
          <a:xfrm>
            <a:off x="6180112" y="40466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P2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Subtitle 2"/>
          <p:cNvSpPr txBox="1">
            <a:spLocks/>
          </p:cNvSpPr>
          <p:nvPr/>
        </p:nvSpPr>
        <p:spPr>
          <a:xfrm>
            <a:off x="6588224" y="-74240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P3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Down Arrow 62"/>
          <p:cNvSpPr/>
          <p:nvPr/>
        </p:nvSpPr>
        <p:spPr>
          <a:xfrm rot="15038378">
            <a:off x="4190443" y="1817854"/>
            <a:ext cx="272745" cy="94207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3059832" y="1916832"/>
            <a:ext cx="1944216" cy="1444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Accel 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Header for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Sparkfun: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MMA8452Q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Connected to 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CHIP I2C bus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852482" y="1627097"/>
            <a:ext cx="335542" cy="139959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11227"/>
              </p:ext>
            </p:extLst>
          </p:nvPr>
        </p:nvGraphicFramePr>
        <p:xfrm>
          <a:off x="276199" y="1042759"/>
          <a:ext cx="2711625" cy="57175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7409"/>
                <a:gridCol w="1944216"/>
              </a:tblGrid>
              <a:tr h="416307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Vin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Logic voltage,</a:t>
                      </a:r>
                      <a:r>
                        <a:rPr lang="en-US" sz="1200" baseline="0" dirty="0" smtClean="0"/>
                        <a:t> 5V</a:t>
                      </a:r>
                      <a:endParaRPr lang="en-US" sz="1200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1 direction</a:t>
                      </a:r>
                      <a:endParaRPr lang="en-US" sz="1200" b="1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1 enable</a:t>
                      </a:r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3 direction</a:t>
                      </a:r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3 enable</a:t>
                      </a:r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GND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Ground</a:t>
                      </a:r>
                      <a:r>
                        <a:rPr lang="en-US" sz="1200" baseline="0" dirty="0" smtClean="0"/>
                        <a:t> for logic voltage</a:t>
                      </a:r>
                      <a:endParaRPr lang="en-US" sz="1200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VHin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“High” voltage for Motor</a:t>
                      </a:r>
                      <a:r>
                        <a:rPr lang="en-US" sz="1200" baseline="0" dirty="0" smtClean="0"/>
                        <a:t> </a:t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(5-36 Volt), can be connected to Vin</a:t>
                      </a:r>
                      <a:endParaRPr lang="en-US" sz="1200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1 output</a:t>
                      </a:r>
                      <a:endParaRPr lang="en-US" sz="1200" b="1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2 output</a:t>
                      </a:r>
                      <a:br>
                        <a:rPr lang="en-US" sz="1200" b="1" dirty="0" smtClean="0"/>
                      </a:br>
                      <a:r>
                        <a:rPr lang="en-US" sz="1200" dirty="0" smtClean="0"/>
                        <a:t>(inverse</a:t>
                      </a:r>
                      <a:r>
                        <a:rPr lang="en-US" sz="1200" baseline="0" dirty="0" smtClean="0"/>
                        <a:t> of channel 1)</a:t>
                      </a:r>
                      <a:endParaRPr lang="en-US" sz="1200" dirty="0" smtClean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P6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3 output</a:t>
                      </a:r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P7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4 output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(inverse</a:t>
                      </a:r>
                      <a:r>
                        <a:rPr lang="en-US" sz="1200" baseline="0" dirty="0" smtClean="0"/>
                        <a:t> of channel 3)</a:t>
                      </a:r>
                      <a:endParaRPr lang="en-US" sz="1200" dirty="0" smtClean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GND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Ground for “high” voltage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Subtitle 2"/>
          <p:cNvSpPr txBox="1">
            <a:spLocks/>
          </p:cNvSpPr>
          <p:nvPr/>
        </p:nvSpPr>
        <p:spPr>
          <a:xfrm>
            <a:off x="8270163" y="3187718"/>
            <a:ext cx="815214" cy="121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CHIP GPIO P0, P1, P2, P3 can be used instead of screw header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Down Arrow 66"/>
          <p:cNvSpPr/>
          <p:nvPr/>
        </p:nvSpPr>
        <p:spPr>
          <a:xfrm rot="7891378">
            <a:off x="8079866" y="3010305"/>
            <a:ext cx="316453" cy="27999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0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Pin OUT v1.1 Motor DIP</vt:lpstr>
    </vt:vector>
  </TitlesOfParts>
  <Company>Baker Hughes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1 PWM LED Driver</dc:title>
  <dc:creator>Baker Hughes Incorporated</dc:creator>
  <cp:lastModifiedBy>Baker Hughes Incorporated</cp:lastModifiedBy>
  <cp:revision>27</cp:revision>
  <dcterms:created xsi:type="dcterms:W3CDTF">2016-01-28T13:09:28Z</dcterms:created>
  <dcterms:modified xsi:type="dcterms:W3CDTF">2016-02-18T13:43:55Z</dcterms:modified>
</cp:coreProperties>
</file>