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5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D3AE-2342-48F2-8863-AC7F0577C35F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65DF-7E70-4DFE-BE6A-445EF2A1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81708" y="260648"/>
            <a:ext cx="7200800" cy="6190537"/>
            <a:chOff x="323528" y="260648"/>
            <a:chExt cx="7200800" cy="61905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3" t="20560" r="14554" b="43552"/>
            <a:stretch/>
          </p:blipFill>
          <p:spPr>
            <a:xfrm>
              <a:off x="323528" y="260648"/>
              <a:ext cx="7200800" cy="619053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748179" y="4815059"/>
              <a:ext cx="108202" cy="1082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584349" y="4815059"/>
              <a:ext cx="108202" cy="1082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48940" y="4660756"/>
              <a:ext cx="108202" cy="1082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50" y="4656946"/>
              <a:ext cx="108202" cy="1082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50109" y="4509120"/>
              <a:ext cx="108202" cy="1082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92019" y="4507961"/>
              <a:ext cx="108202" cy="1082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68730" y="3910196"/>
              <a:ext cx="108202" cy="1082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48984" y="2502422"/>
              <a:ext cx="108202" cy="1082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82108" y="2379360"/>
              <a:ext cx="108202" cy="1082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72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Hughes Incorporated</dc:creator>
  <cp:lastModifiedBy>Baker Hughes Incorporated</cp:lastModifiedBy>
  <cp:revision>1</cp:revision>
  <dcterms:created xsi:type="dcterms:W3CDTF">2016-12-08T08:13:34Z</dcterms:created>
  <dcterms:modified xsi:type="dcterms:W3CDTF">2016-12-08T08:17:50Z</dcterms:modified>
</cp:coreProperties>
</file>