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9"/>
  </p:handoutMasterIdLst>
  <p:sldIdLst>
    <p:sldId id="256" r:id="rId2"/>
    <p:sldId id="257" r:id="rId3"/>
    <p:sldId id="259" r:id="rId4"/>
    <p:sldId id="261" r:id="rId5"/>
    <p:sldId id="262" r:id="rId6"/>
    <p:sldId id="272" r:id="rId7"/>
    <p:sldId id="260" r:id="rId8"/>
    <p:sldId id="263" r:id="rId9"/>
    <p:sldId id="264" r:id="rId10"/>
    <p:sldId id="271" r:id="rId11"/>
    <p:sldId id="265" r:id="rId12"/>
    <p:sldId id="266" r:id="rId13"/>
    <p:sldId id="267" r:id="rId14"/>
    <p:sldId id="280" r:id="rId15"/>
    <p:sldId id="268" r:id="rId16"/>
    <p:sldId id="270" r:id="rId17"/>
    <p:sldId id="277" r:id="rId18"/>
    <p:sldId id="279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73" r:id="rId28"/>
    <p:sldId id="274" r:id="rId29"/>
    <p:sldId id="275" r:id="rId30"/>
    <p:sldId id="289" r:id="rId31"/>
    <p:sldId id="291" r:id="rId32"/>
    <p:sldId id="298" r:id="rId33"/>
    <p:sldId id="293" r:id="rId34"/>
    <p:sldId id="294" r:id="rId35"/>
    <p:sldId id="292" r:id="rId36"/>
    <p:sldId id="297" r:id="rId37"/>
    <p:sldId id="296" r:id="rId38"/>
    <p:sldId id="295" r:id="rId39"/>
    <p:sldId id="290" r:id="rId40"/>
    <p:sldId id="299" r:id="rId41"/>
    <p:sldId id="300" r:id="rId42"/>
    <p:sldId id="302" r:id="rId43"/>
    <p:sldId id="303" r:id="rId44"/>
    <p:sldId id="305" r:id="rId45"/>
    <p:sldId id="307" r:id="rId46"/>
    <p:sldId id="308" r:id="rId47"/>
    <p:sldId id="309" r:id="rId4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247"/>
    <a:srgbClr val="E5A651"/>
    <a:srgbClr val="89DDFF"/>
    <a:srgbClr val="292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38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298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6C106E-FA88-4376-8BD1-D9A815ABD0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FD3C9-DBFF-4CDD-9391-6489D3FB05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DF821-5B82-449E-9859-966B2944E34D}" type="datetimeFigureOut">
              <a:rPr lang="ru-RU" smtClean="0"/>
              <a:t>06.11.2017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7A9AE-3852-4935-86AB-6A3F901A7F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AD937-4FF4-4780-858F-0A7F0AF69E0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C78BC-EA07-4BF6-BBD8-3B0CCE1CD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5668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6A13-4911-432F-95D6-D9FF0DE96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6256E-5686-4973-BDF7-7E1767856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6D477-D6B9-41A2-B08F-BA8A6BF8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C8CA-F309-4D04-A9A9-975F4C7C443F}" type="datetimeFigureOut">
              <a:rPr lang="ru-RU" smtClean="0"/>
              <a:t>06.11.2017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37A11-E8F0-4ABB-853F-2E6668C0A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65F77-027D-4338-97D0-E8020C68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0AC3-2919-4819-AB55-6A90BE8EA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95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C881C-48E3-463E-A9E2-4102B2C37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5C14C-4297-4EFE-A82C-B6EC23BDD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038B6-743F-483B-9CDB-8457961DC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C8CA-F309-4D04-A9A9-975F4C7C443F}" type="datetimeFigureOut">
              <a:rPr lang="ru-RU" smtClean="0"/>
              <a:t>06.11.2017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5EEDB-5A87-42E4-BE1B-DA07C439E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5187C-8AA1-44A7-9B3B-DA37A61E1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0AC3-2919-4819-AB55-6A90BE8EA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4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784FA8-AF67-4757-8DE4-9783527FB9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89A18-4ED7-4B55-B74B-097209639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18317-26C9-4AB3-BEBC-4D39B31E5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C8CA-F309-4D04-A9A9-975F4C7C443F}" type="datetimeFigureOut">
              <a:rPr lang="ru-RU" smtClean="0"/>
              <a:t>06.11.2017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AB852-C13F-47AB-818B-F42BB013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26402-7952-469E-B8B5-E0CFF4B2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0AC3-2919-4819-AB55-6A90BE8EA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81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290DF-BCAA-400B-8E7E-7312CA1F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0F03D-110C-4761-AEEA-2973F5525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EFBD2-4942-480D-99B1-2FF2F6BC5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C8CA-F309-4D04-A9A9-975F4C7C443F}" type="datetimeFigureOut">
              <a:rPr lang="ru-RU" smtClean="0"/>
              <a:t>06.11.2017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8EFFF-9B1A-4800-A0B8-87B9C5F87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4D4C9-A23E-4DD5-A9E4-02ED2A2A2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0AC3-2919-4819-AB55-6A90BE8EA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06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8DFA-0DB6-4146-8CC2-68B2AA228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0C32A-FD5D-4BB7-A60D-438454EB4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44E2B-067A-453B-B20D-7F811343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C8CA-F309-4D04-A9A9-975F4C7C443F}" type="datetimeFigureOut">
              <a:rPr lang="ru-RU" smtClean="0"/>
              <a:t>06.11.2017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A148F-0B3B-4AA0-8C3A-B769EE70B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5B4F0-6D32-4F91-ABDF-9242F996E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0AC3-2919-4819-AB55-6A90BE8EA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7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819A1-1ED6-4D1F-AEA2-DC73627A3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D7CD0-106A-4403-8E70-57CD4E6C4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61B9B-2FA8-4566-A503-39455EB84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465F5-75A8-49D2-8195-87388F91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C8CA-F309-4D04-A9A9-975F4C7C443F}" type="datetimeFigureOut">
              <a:rPr lang="ru-RU" smtClean="0"/>
              <a:t>06.11.2017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466F1-2942-436A-8342-D786BC6A6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A2EFE-1978-450F-B91E-F5C3742C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0AC3-2919-4819-AB55-6A90BE8EA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15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85E0-6B1B-4F4F-8AB1-787998EB2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F3040-53E6-4CD5-9A30-25C518112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460ED-AE7F-4790-8088-5C4E485FA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DA5FF-2B9D-4372-8344-726167E65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BF0691-07E5-47A9-9AD6-5106C798D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4AC5E5-3E54-43E0-8308-14C4F671C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C8CA-F309-4D04-A9A9-975F4C7C443F}" type="datetimeFigureOut">
              <a:rPr lang="ru-RU" smtClean="0"/>
              <a:t>06.11.2017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AC0AE5-461A-40FF-B563-A036046F4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6644F9-7220-4E7A-9971-0B9961394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0AC3-2919-4819-AB55-6A90BE8EA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03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A7365-456C-4B90-BB7B-B2CF734E1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8B4F3-6099-43A7-B13A-7C2C99E1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C8CA-F309-4D04-A9A9-975F4C7C443F}" type="datetimeFigureOut">
              <a:rPr lang="ru-RU" smtClean="0"/>
              <a:t>06.11.2017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B3450-19E7-48A2-9CF2-2C714067B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AD764-DEEB-49F8-91A9-27ADF79CD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0AC3-2919-4819-AB55-6A90BE8EA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29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60778-AA35-46BE-9043-E3CAAFF8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C8CA-F309-4D04-A9A9-975F4C7C443F}" type="datetimeFigureOut">
              <a:rPr lang="ru-RU" smtClean="0"/>
              <a:t>06.11.2017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A6D2D3-B04C-4910-96E6-C8555F94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B4B87-D937-4578-BD8A-DD923D36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0AC3-2919-4819-AB55-6A90BE8EA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76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22DC8-DC84-49B9-B11C-494158DA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E0048-ECDC-425A-9737-92F59DE97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D32A2-1836-4B24-9A00-F3CCAF7A7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52C82-0DA7-426C-86C3-298E51C9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C8CA-F309-4D04-A9A9-975F4C7C443F}" type="datetimeFigureOut">
              <a:rPr lang="ru-RU" smtClean="0"/>
              <a:t>06.11.2017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308AF-F25B-4054-BE7D-96674D53A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D76EB-32BC-4EE1-884D-60486E26B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0AC3-2919-4819-AB55-6A90BE8EA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96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7FF4-B424-4CB9-949B-AF36E3D57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4DF987-39B0-40A6-82C1-48052B99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4E2AB-CCEA-47EE-89AE-DF3E6E5E5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579D3-1944-4C72-97C4-F3E4E520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C8CA-F309-4D04-A9A9-975F4C7C443F}" type="datetimeFigureOut">
              <a:rPr lang="ru-RU" smtClean="0"/>
              <a:t>06.11.2017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48419-51D7-48D1-8F9E-9CECD62EE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7F8E3-D652-4C64-993E-A1356C7B1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0AC3-2919-4819-AB55-6A90BE8EA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76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E5E935-D483-40CB-A2CD-D7973626E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07B77-0C95-48EC-9F12-9EDEE6F63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BE553-2A6D-4066-BF7F-0784B2AFB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0C8CA-F309-4D04-A9A9-975F4C7C443F}" type="datetimeFigureOut">
              <a:rPr lang="ru-RU" smtClean="0"/>
              <a:t>06.11.2017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D1782-2A54-478B-B7A2-AB6B7C933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CDCDB-98B5-4D26-B0E0-44A21FE92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70AC3-2919-4819-AB55-6A90BE8EA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547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6EEAD08-37AE-4C3A-9D52-00580F7608A5}"/>
              </a:ext>
            </a:extLst>
          </p:cNvPr>
          <p:cNvSpPr txBox="1"/>
          <p:nvPr/>
        </p:nvSpPr>
        <p:spPr>
          <a:xfrm>
            <a:off x="597159" y="2921168"/>
            <a:ext cx="11000792" cy="1015663"/>
          </a:xfrm>
          <a:prstGeom prst="rect">
            <a:avLst/>
          </a:prstGeom>
          <a:noFill/>
        </p:spPr>
        <p:txBody>
          <a:bodyPr wrap="square" lIns="182880" rIns="457200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event handling </a:t>
            </a:r>
            <a:endParaRPr lang="ru-RU" sz="6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016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B44A06-CB02-41CC-B1BB-2098A6D2C12E}"/>
              </a:ext>
            </a:extLst>
          </p:cNvPr>
          <p:cNvSpPr txBox="1"/>
          <p:nvPr/>
        </p:nvSpPr>
        <p:spPr>
          <a:xfrm>
            <a:off x="3352800" y="3244334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Events	</a:t>
            </a:r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245E6F-CC64-4685-ACD3-20E4D4169C79}"/>
              </a:ext>
            </a:extLst>
          </p:cNvPr>
          <p:cNvSpPr txBox="1"/>
          <p:nvPr/>
        </p:nvSpPr>
        <p:spPr>
          <a:xfrm>
            <a:off x="597159" y="2921168"/>
            <a:ext cx="11000792" cy="1015663"/>
          </a:xfrm>
          <a:prstGeom prst="rect">
            <a:avLst/>
          </a:prstGeom>
          <a:noFill/>
        </p:spPr>
        <p:txBody>
          <a:bodyPr wrap="square" lIns="182880" rIns="457200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j-lt"/>
              </a:rPr>
              <a:t>event handling</a:t>
            </a:r>
            <a:endParaRPr lang="ru-RU" sz="6000" dirty="0">
              <a:solidFill>
                <a:schemeClr val="tx1">
                  <a:lumMod val="40000"/>
                  <a:lumOff val="60000"/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B0D8E-391E-420B-BE2A-3F455E141C37}"/>
              </a:ext>
            </a:extLst>
          </p:cNvPr>
          <p:cNvSpPr txBox="1"/>
          <p:nvPr/>
        </p:nvSpPr>
        <p:spPr>
          <a:xfrm>
            <a:off x="1502231" y="3936830"/>
            <a:ext cx="10094167" cy="1015663"/>
          </a:xfrm>
          <a:prstGeom prst="rect">
            <a:avLst/>
          </a:prstGeom>
          <a:noFill/>
        </p:spPr>
        <p:txBody>
          <a:bodyPr wrap="square" lIns="182880" rIns="457200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callbacks</a:t>
            </a:r>
            <a:endParaRPr lang="ru-RU" sz="60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AD18AC3-1A68-458E-A0C3-0B41CA663278}"/>
              </a:ext>
            </a:extLst>
          </p:cNvPr>
          <p:cNvCxnSpPr>
            <a:cxnSpLocks/>
          </p:cNvCxnSpPr>
          <p:nvPr/>
        </p:nvCxnSpPr>
        <p:spPr>
          <a:xfrm rot="16200000" flipH="1">
            <a:off x="930253" y="3976966"/>
            <a:ext cx="612114" cy="531846"/>
          </a:xfrm>
          <a:prstGeom prst="bentConnector3">
            <a:avLst>
              <a:gd name="adj1" fmla="val 100303"/>
            </a:avLst>
          </a:prstGeom>
          <a:ln w="31750">
            <a:solidFill>
              <a:schemeClr val="tx1">
                <a:lumMod val="40000"/>
                <a:lumOff val="6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388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6EEAD08-37AE-4C3A-9D52-00580F7608A5}"/>
              </a:ext>
            </a:extLst>
          </p:cNvPr>
          <p:cNvSpPr txBox="1"/>
          <p:nvPr/>
        </p:nvSpPr>
        <p:spPr>
          <a:xfrm>
            <a:off x="597159" y="2921168"/>
            <a:ext cx="11000792" cy="1015663"/>
          </a:xfrm>
          <a:prstGeom prst="rect">
            <a:avLst/>
          </a:prstGeom>
          <a:noFill/>
        </p:spPr>
        <p:txBody>
          <a:bodyPr wrap="square" lIns="182880" rIns="457200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event handling </a:t>
            </a:r>
            <a:endParaRPr lang="ru-RU" sz="6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8484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3E8E9B-C6DA-4B7A-A9F9-3BBCF5E92800}"/>
              </a:ext>
            </a:extLst>
          </p:cNvPr>
          <p:cNvSpPr/>
          <p:nvPr/>
        </p:nvSpPr>
        <p:spPr>
          <a:xfrm>
            <a:off x="604478" y="3075057"/>
            <a:ext cx="6872394" cy="707886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sz="4000" b="0" dirty="0">
                <a:solidFill>
                  <a:srgbClr val="C792EA"/>
                </a:solidFill>
                <a:effectLst/>
                <a:latin typeface="Roboto Mono" pitchFamily="2" charset="0"/>
                <a:ea typeface="Roboto Mono" pitchFamily="2" charset="0"/>
              </a:rPr>
              <a:t>let</a:t>
            </a:r>
            <a:r>
              <a:rPr lang="en-US" sz="40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$... </a:t>
            </a:r>
            <a:r>
              <a:rPr lang="en-US" sz="4000" b="0" i="1" dirty="0">
                <a:solidFill>
                  <a:srgbClr val="676E95"/>
                </a:solidFill>
                <a:effectLst/>
                <a:latin typeface="Roboto Mono" pitchFamily="2" charset="0"/>
                <a:ea typeface="Roboto Mono" pitchFamily="2" charset="0"/>
              </a:rPr>
              <a:t>//DOM element</a:t>
            </a:r>
            <a:endParaRPr lang="en-US" sz="4000" b="0" dirty="0">
              <a:solidFill>
                <a:srgbClr val="A6ACCD"/>
              </a:solidFill>
              <a:effectLst/>
              <a:latin typeface="Roboto Mono" pitchFamily="2" charset="0"/>
              <a:ea typeface="Roboto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561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3E8E9B-C6DA-4B7A-A9F9-3BBCF5E92800}"/>
              </a:ext>
            </a:extLst>
          </p:cNvPr>
          <p:cNvSpPr/>
          <p:nvPr/>
        </p:nvSpPr>
        <p:spPr>
          <a:xfrm>
            <a:off x="604478" y="3075057"/>
            <a:ext cx="6872394" cy="707886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sz="4000" b="0" dirty="0">
                <a:solidFill>
                  <a:srgbClr val="C792EA"/>
                </a:solidFill>
                <a:effectLst/>
                <a:latin typeface="Roboto Mono" pitchFamily="2" charset="0"/>
                <a:ea typeface="Roboto Mono" pitchFamily="2" charset="0"/>
              </a:rPr>
              <a:t>let</a:t>
            </a:r>
            <a:r>
              <a:rPr lang="en-US" sz="40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$</a:t>
            </a:r>
            <a:r>
              <a:rPr lang="en-US" sz="4000" b="0" dirty="0" err="1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btn</a:t>
            </a:r>
            <a:r>
              <a:rPr lang="en-US" sz="40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4000" b="0" i="1" dirty="0">
                <a:solidFill>
                  <a:srgbClr val="676E95"/>
                </a:solidFill>
                <a:effectLst/>
                <a:latin typeface="Roboto Mono" pitchFamily="2" charset="0"/>
                <a:ea typeface="Roboto Mono" pitchFamily="2" charset="0"/>
              </a:rPr>
              <a:t>//DOM element</a:t>
            </a:r>
            <a:endParaRPr lang="en-US" sz="4000" b="0" dirty="0">
              <a:solidFill>
                <a:srgbClr val="A6ACCD"/>
              </a:solidFill>
              <a:effectLst/>
              <a:latin typeface="Roboto Mono" pitchFamily="2" charset="0"/>
              <a:ea typeface="Roboto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178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6EEAD08-37AE-4C3A-9D52-00580F7608A5}"/>
              </a:ext>
            </a:extLst>
          </p:cNvPr>
          <p:cNvSpPr txBox="1"/>
          <p:nvPr/>
        </p:nvSpPr>
        <p:spPr>
          <a:xfrm>
            <a:off x="597159" y="2921168"/>
            <a:ext cx="11000792" cy="1015663"/>
          </a:xfrm>
          <a:prstGeom prst="rect">
            <a:avLst/>
          </a:prstGeom>
          <a:noFill/>
        </p:spPr>
        <p:txBody>
          <a:bodyPr wrap="square" lIns="182880" rIns="457200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event handling </a:t>
            </a:r>
            <a:endParaRPr lang="ru-RU" sz="6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3083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F7CF1D3-A893-44CD-9F7A-906B0D60B0BC}"/>
              </a:ext>
            </a:extLst>
          </p:cNvPr>
          <p:cNvSpPr/>
          <p:nvPr/>
        </p:nvSpPr>
        <p:spPr>
          <a:xfrm>
            <a:off x="619391" y="2459504"/>
            <a:ext cx="6942926" cy="1938992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sz="40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&lt;</a:t>
            </a:r>
            <a:r>
              <a:rPr lang="en-US" sz="4000" b="0" dirty="0">
                <a:solidFill>
                  <a:srgbClr val="F07178"/>
                </a:solidFill>
                <a:effectLst/>
                <a:latin typeface="Roboto Mono" pitchFamily="2" charset="0"/>
                <a:ea typeface="Roboto Mono" pitchFamily="2" charset="0"/>
              </a:rPr>
              <a:t>button</a:t>
            </a:r>
            <a:r>
              <a:rPr lang="en-US" sz="40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4000" b="0" i="1" dirty="0">
                <a:solidFill>
                  <a:srgbClr val="FFCB6B"/>
                </a:solidFill>
                <a:effectLst/>
                <a:latin typeface="Roboto Mono" pitchFamily="2" charset="0"/>
                <a:ea typeface="Roboto Mono" pitchFamily="2" charset="0"/>
              </a:rPr>
              <a:t>id</a:t>
            </a:r>
            <a:r>
              <a:rPr lang="en-US" sz="40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='</a:t>
            </a:r>
            <a:r>
              <a:rPr lang="en-US" sz="4000" b="0" dirty="0">
                <a:solidFill>
                  <a:srgbClr val="C3E88D"/>
                </a:solidFill>
                <a:effectLst/>
                <a:latin typeface="Roboto Mono" pitchFamily="2" charset="0"/>
                <a:ea typeface="Roboto Mono" pitchFamily="2" charset="0"/>
              </a:rPr>
              <a:t>counter</a:t>
            </a:r>
            <a:r>
              <a:rPr lang="en-US" sz="40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'&gt;</a:t>
            </a:r>
            <a:r>
              <a:rPr lang="en-US" sz="40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</a:p>
          <a:p>
            <a:r>
              <a:rPr lang="en-US" sz="40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 0</a:t>
            </a:r>
          </a:p>
          <a:p>
            <a:r>
              <a:rPr lang="ru-RU" sz="40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&lt;/</a:t>
            </a:r>
            <a:r>
              <a:rPr lang="en-US" sz="4000" b="0" dirty="0">
                <a:solidFill>
                  <a:srgbClr val="F07178"/>
                </a:solidFill>
                <a:effectLst/>
                <a:latin typeface="Roboto Mono" pitchFamily="2" charset="0"/>
                <a:ea typeface="Roboto Mono" pitchFamily="2" charset="0"/>
              </a:rPr>
              <a:t>button</a:t>
            </a:r>
            <a:r>
              <a:rPr lang="en-US" sz="40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&gt;</a:t>
            </a:r>
            <a:endParaRPr lang="en-US" sz="4000" b="0" dirty="0">
              <a:solidFill>
                <a:srgbClr val="A6ACCD"/>
              </a:solidFill>
              <a:effectLst/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325D09-0967-40E6-BE0F-8153B9060873}"/>
              </a:ext>
            </a:extLst>
          </p:cNvPr>
          <p:cNvSpPr txBox="1"/>
          <p:nvPr/>
        </p:nvSpPr>
        <p:spPr>
          <a:xfrm>
            <a:off x="597159" y="5948753"/>
            <a:ext cx="11000792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j-lt"/>
              </a:rPr>
              <a:t>event handling</a:t>
            </a:r>
            <a:endParaRPr lang="ru-RU" sz="2000" dirty="0">
              <a:solidFill>
                <a:schemeClr val="tx1">
                  <a:lumMod val="40000"/>
                  <a:lumOff val="60000"/>
                  <a:alpha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799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F7CF1D3-A893-44CD-9F7A-906B0D60B0BC}"/>
              </a:ext>
            </a:extLst>
          </p:cNvPr>
          <p:cNvSpPr/>
          <p:nvPr/>
        </p:nvSpPr>
        <p:spPr>
          <a:xfrm>
            <a:off x="597159" y="1047377"/>
            <a:ext cx="4141518" cy="120032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&lt;</a:t>
            </a:r>
            <a:r>
              <a:rPr lang="en-US" sz="2400" b="0" dirty="0">
                <a:solidFill>
                  <a:srgbClr val="F07178"/>
                </a:solidFill>
                <a:effectLst/>
                <a:latin typeface="Roboto Mono" pitchFamily="2" charset="0"/>
                <a:ea typeface="Roboto Mono" pitchFamily="2" charset="0"/>
              </a:rPr>
              <a:t>button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i="1" dirty="0">
                <a:solidFill>
                  <a:srgbClr val="FFCB6B"/>
                </a:solidFill>
                <a:effectLst/>
                <a:latin typeface="Roboto Mono" pitchFamily="2" charset="0"/>
                <a:ea typeface="Roboto Mono" pitchFamily="2" charset="0"/>
              </a:rPr>
              <a:t>id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='</a:t>
            </a:r>
            <a:r>
              <a:rPr lang="en-US" sz="2400" b="0" dirty="0">
                <a:solidFill>
                  <a:srgbClr val="C3E88D"/>
                </a:solidFill>
                <a:effectLst/>
                <a:latin typeface="Roboto Mono" pitchFamily="2" charset="0"/>
                <a:ea typeface="Roboto Mono" pitchFamily="2" charset="0"/>
              </a:rPr>
              <a:t>counter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'&gt;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</a:p>
          <a:p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 0</a:t>
            </a:r>
          </a:p>
          <a:p>
            <a:r>
              <a:rPr lang="ru-RU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&lt;/</a:t>
            </a:r>
            <a:r>
              <a:rPr lang="en-US" sz="2400" b="0" dirty="0">
                <a:solidFill>
                  <a:srgbClr val="F07178"/>
                </a:solidFill>
                <a:effectLst/>
                <a:latin typeface="Roboto Mono" pitchFamily="2" charset="0"/>
                <a:ea typeface="Roboto Mono" pitchFamily="2" charset="0"/>
              </a:rPr>
              <a:t>button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&gt;</a:t>
            </a:r>
            <a:endParaRPr lang="en-US" sz="2400" b="0" dirty="0">
              <a:solidFill>
                <a:srgbClr val="A6ACCD"/>
              </a:solidFill>
              <a:effectLst/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325D09-0967-40E6-BE0F-8153B9060873}"/>
              </a:ext>
            </a:extLst>
          </p:cNvPr>
          <p:cNvSpPr txBox="1"/>
          <p:nvPr/>
        </p:nvSpPr>
        <p:spPr>
          <a:xfrm>
            <a:off x="597159" y="5948753"/>
            <a:ext cx="11000792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j-lt"/>
              </a:rPr>
              <a:t>event handling</a:t>
            </a:r>
            <a:endParaRPr lang="ru-RU" sz="2000" dirty="0">
              <a:solidFill>
                <a:schemeClr val="tx1">
                  <a:lumMod val="40000"/>
                  <a:lumOff val="60000"/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58C3C3-1C64-4E30-933B-AA4DAB4F1CA2}"/>
              </a:ext>
            </a:extLst>
          </p:cNvPr>
          <p:cNvSpPr/>
          <p:nvPr/>
        </p:nvSpPr>
        <p:spPr>
          <a:xfrm>
            <a:off x="594049" y="2893512"/>
            <a:ext cx="10926147" cy="230832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2400" b="0" dirty="0" err="1">
                <a:solidFill>
                  <a:srgbClr val="C792EA"/>
                </a:solidFill>
                <a:effectLst/>
                <a:latin typeface="Roboto Mono" pitchFamily="2" charset="0"/>
                <a:ea typeface="Roboto Mono" pitchFamily="2" charset="0"/>
              </a:rPr>
              <a:t>const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$</a:t>
            </a:r>
            <a:r>
              <a:rPr lang="en-US" sz="2400" b="0" dirty="0" err="1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btn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>
                <a:solidFill>
                  <a:srgbClr val="C792EA"/>
                </a:solidFill>
                <a:effectLst/>
                <a:latin typeface="Roboto Mono" pitchFamily="2" charset="0"/>
                <a:ea typeface="Roboto Mono" pitchFamily="2" charset="0"/>
              </a:rPr>
              <a:t>=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 err="1">
                <a:solidFill>
                  <a:srgbClr val="82AAFF"/>
                </a:solidFill>
                <a:effectLst/>
                <a:latin typeface="Roboto Mono" pitchFamily="2" charset="0"/>
                <a:ea typeface="Roboto Mono" pitchFamily="2" charset="0"/>
              </a:rPr>
              <a:t>document</a:t>
            </a:r>
            <a:r>
              <a:rPr lang="en-US" sz="2400" b="0" dirty="0" err="1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.</a:t>
            </a:r>
            <a:r>
              <a:rPr lang="en-US" sz="2400" b="0" dirty="0" err="1">
                <a:solidFill>
                  <a:srgbClr val="82AAFF"/>
                </a:solidFill>
                <a:effectLst/>
                <a:latin typeface="Roboto Mono" pitchFamily="2" charset="0"/>
                <a:ea typeface="Roboto Mono" pitchFamily="2" charset="0"/>
              </a:rPr>
              <a:t>getElementById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'</a:t>
            </a:r>
            <a:r>
              <a:rPr lang="en-US" sz="2400" b="0" dirty="0">
                <a:solidFill>
                  <a:srgbClr val="C3E88D"/>
                </a:solidFill>
                <a:effectLst/>
                <a:latin typeface="Roboto Mono" pitchFamily="2" charset="0"/>
                <a:ea typeface="Roboto Mono" pitchFamily="2" charset="0"/>
              </a:rPr>
              <a:t>counter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'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)</a:t>
            </a:r>
          </a:p>
          <a:p>
            <a:r>
              <a:rPr lang="en-US" sz="2400" b="0" dirty="0">
                <a:solidFill>
                  <a:srgbClr val="C792EA"/>
                </a:solidFill>
                <a:effectLst/>
                <a:latin typeface="Roboto Mono" pitchFamily="2" charset="0"/>
                <a:ea typeface="Roboto Mono" pitchFamily="2" charset="0"/>
              </a:rPr>
              <a:t>let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 err="1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couter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>
                <a:solidFill>
                  <a:srgbClr val="C792EA"/>
                </a:solidFill>
                <a:effectLst/>
                <a:latin typeface="Roboto Mono" pitchFamily="2" charset="0"/>
                <a:ea typeface="Roboto Mono" pitchFamily="2" charset="0"/>
              </a:rPr>
              <a:t>=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>
                <a:solidFill>
                  <a:srgbClr val="F78C6C"/>
                </a:solidFill>
                <a:effectLst/>
                <a:latin typeface="Roboto Mono" pitchFamily="2" charset="0"/>
                <a:ea typeface="Roboto Mono" pitchFamily="2" charset="0"/>
              </a:rPr>
              <a:t>0</a:t>
            </a:r>
            <a:endParaRPr lang="en-US" sz="2400" b="0" dirty="0">
              <a:solidFill>
                <a:srgbClr val="A6ACCD"/>
              </a:solidFill>
              <a:effectLst/>
              <a:latin typeface="Roboto Mono" pitchFamily="2" charset="0"/>
              <a:ea typeface="Roboto Mono" pitchFamily="2" charset="0"/>
            </a:endParaRPr>
          </a:p>
          <a:p>
            <a:b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</a:b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$</a:t>
            </a:r>
            <a:r>
              <a:rPr lang="en-US" sz="2400" b="0" dirty="0" err="1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btn</a:t>
            </a:r>
            <a:r>
              <a:rPr lang="en-US" sz="2400" b="0" dirty="0" err="1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.</a:t>
            </a:r>
            <a:r>
              <a:rPr lang="en-US" sz="2400" b="0" dirty="0" err="1">
                <a:solidFill>
                  <a:srgbClr val="82AAFF"/>
                </a:solidFill>
                <a:effectLst/>
                <a:latin typeface="Roboto Mono" pitchFamily="2" charset="0"/>
                <a:ea typeface="Roboto Mono" pitchFamily="2" charset="0"/>
              </a:rPr>
              <a:t>addEventListener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'</a:t>
            </a:r>
            <a:r>
              <a:rPr lang="en-US" sz="2400" b="0" dirty="0">
                <a:solidFill>
                  <a:srgbClr val="C3E88D"/>
                </a:solidFill>
                <a:effectLst/>
                <a:latin typeface="Roboto Mono" pitchFamily="2" charset="0"/>
                <a:ea typeface="Roboto Mono" pitchFamily="2" charset="0"/>
              </a:rPr>
              <a:t>click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',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>
                <a:solidFill>
                  <a:srgbClr val="C792EA"/>
                </a:solidFill>
                <a:effectLst/>
                <a:latin typeface="Roboto Mono" pitchFamily="2" charset="0"/>
                <a:ea typeface="Roboto Mono" pitchFamily="2" charset="0"/>
              </a:rPr>
              <a:t>function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()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{</a:t>
            </a:r>
            <a:endParaRPr lang="en-US" sz="2400" b="0" dirty="0">
              <a:solidFill>
                <a:srgbClr val="A6ACCD"/>
              </a:solidFill>
              <a:effectLst/>
              <a:latin typeface="Roboto Mono" pitchFamily="2" charset="0"/>
              <a:ea typeface="Roboto Mono" pitchFamily="2" charset="0"/>
            </a:endParaRPr>
          </a:p>
          <a:p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 $</a:t>
            </a:r>
            <a:r>
              <a:rPr lang="en-US" sz="2400" b="0" dirty="0" err="1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btn</a:t>
            </a:r>
            <a:r>
              <a:rPr lang="en-US" sz="2400" b="0" dirty="0" err="1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.</a:t>
            </a:r>
            <a:r>
              <a:rPr lang="en-US" sz="2400" b="0" dirty="0" err="1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textContent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>
                <a:solidFill>
                  <a:srgbClr val="C792EA"/>
                </a:solidFill>
                <a:effectLst/>
                <a:latin typeface="Roboto Mono" pitchFamily="2" charset="0"/>
                <a:ea typeface="Roboto Mono" pitchFamily="2" charset="0"/>
              </a:rPr>
              <a:t>=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>
                <a:solidFill>
                  <a:srgbClr val="C792EA"/>
                </a:solidFill>
                <a:effectLst/>
                <a:latin typeface="Roboto Mono" pitchFamily="2" charset="0"/>
                <a:ea typeface="Roboto Mono" pitchFamily="2" charset="0"/>
              </a:rPr>
              <a:t>++</a:t>
            </a:r>
            <a:r>
              <a:rPr lang="en-US" sz="2400" b="0" dirty="0" err="1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couter</a:t>
            </a:r>
            <a:endParaRPr lang="en-US" sz="2400" b="0" dirty="0">
              <a:solidFill>
                <a:srgbClr val="A6ACCD"/>
              </a:solidFill>
              <a:effectLst/>
              <a:latin typeface="Roboto Mono" pitchFamily="2" charset="0"/>
              <a:ea typeface="Roboto Mono" pitchFamily="2" charset="0"/>
            </a:endParaRPr>
          </a:p>
          <a:p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}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AE625F-B013-4691-A58B-36695989AA6F}"/>
              </a:ext>
            </a:extLst>
          </p:cNvPr>
          <p:cNvSpPr txBox="1"/>
          <p:nvPr/>
        </p:nvSpPr>
        <p:spPr>
          <a:xfrm>
            <a:off x="594049" y="678045"/>
            <a:ext cx="1100079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j-lt"/>
              </a:rPr>
              <a:t>counter.html</a:t>
            </a:r>
            <a:endParaRPr lang="ru-RU" dirty="0">
              <a:solidFill>
                <a:schemeClr val="tx1">
                  <a:lumMod val="40000"/>
                  <a:lumOff val="60000"/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E21322-B469-4CD1-9EF2-23583AD0F482}"/>
              </a:ext>
            </a:extLst>
          </p:cNvPr>
          <p:cNvSpPr txBox="1"/>
          <p:nvPr/>
        </p:nvSpPr>
        <p:spPr>
          <a:xfrm>
            <a:off x="594049" y="2524180"/>
            <a:ext cx="1100079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j-lt"/>
              </a:rPr>
              <a:t>counter.js</a:t>
            </a:r>
            <a:endParaRPr lang="ru-RU" dirty="0">
              <a:solidFill>
                <a:schemeClr val="tx1">
                  <a:lumMod val="40000"/>
                  <a:lumOff val="60000"/>
                  <a:alpha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2865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6EEAD08-37AE-4C3A-9D52-00580F7608A5}"/>
              </a:ext>
            </a:extLst>
          </p:cNvPr>
          <p:cNvSpPr txBox="1"/>
          <p:nvPr/>
        </p:nvSpPr>
        <p:spPr>
          <a:xfrm>
            <a:off x="597159" y="2921168"/>
            <a:ext cx="11000792" cy="1015663"/>
          </a:xfrm>
          <a:prstGeom prst="rect">
            <a:avLst/>
          </a:prstGeom>
          <a:noFill/>
        </p:spPr>
        <p:txBody>
          <a:bodyPr wrap="square" lIns="182880" rIns="457200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event handling | practice </a:t>
            </a:r>
            <a:endParaRPr lang="ru-RU" sz="6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6494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FE3CAC-CD74-4441-9C28-F78DCCFBA479}"/>
              </a:ext>
            </a:extLst>
          </p:cNvPr>
          <p:cNvSpPr/>
          <p:nvPr/>
        </p:nvSpPr>
        <p:spPr>
          <a:xfrm>
            <a:off x="594049" y="2459504"/>
            <a:ext cx="9759821" cy="193899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40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&lt;</a:t>
            </a:r>
            <a:r>
              <a:rPr lang="en-US" sz="4000" b="0" dirty="0">
                <a:solidFill>
                  <a:srgbClr val="F07178"/>
                </a:solidFill>
                <a:effectLst/>
                <a:latin typeface="Roboto Mono" pitchFamily="2" charset="0"/>
                <a:ea typeface="Roboto Mono" pitchFamily="2" charset="0"/>
              </a:rPr>
              <a:t>button</a:t>
            </a:r>
            <a:r>
              <a:rPr lang="en-US" sz="40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4000" b="0" i="1" dirty="0">
                <a:solidFill>
                  <a:srgbClr val="FFCB6B"/>
                </a:solidFill>
                <a:effectLst/>
                <a:latin typeface="Roboto Mono" pitchFamily="2" charset="0"/>
                <a:ea typeface="Roboto Mono" pitchFamily="2" charset="0"/>
              </a:rPr>
              <a:t>id</a:t>
            </a:r>
            <a:r>
              <a:rPr lang="en-US" sz="40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='</a:t>
            </a:r>
            <a:r>
              <a:rPr lang="en-US" sz="4000" b="0" dirty="0" err="1">
                <a:solidFill>
                  <a:srgbClr val="C3E88D"/>
                </a:solidFill>
                <a:effectLst/>
                <a:latin typeface="Roboto Mono" pitchFamily="2" charset="0"/>
                <a:ea typeface="Roboto Mono" pitchFamily="2" charset="0"/>
              </a:rPr>
              <a:t>dec</a:t>
            </a:r>
            <a:r>
              <a:rPr lang="en-US" sz="40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'&gt;</a:t>
            </a:r>
            <a:r>
              <a:rPr lang="en-US" sz="40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- </a:t>
            </a:r>
            <a:r>
              <a:rPr lang="en-US" sz="40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&lt;/</a:t>
            </a:r>
            <a:r>
              <a:rPr lang="en-US" sz="4000" b="0" dirty="0">
                <a:solidFill>
                  <a:srgbClr val="F07178"/>
                </a:solidFill>
                <a:effectLst/>
                <a:latin typeface="Roboto Mono" pitchFamily="2" charset="0"/>
                <a:ea typeface="Roboto Mono" pitchFamily="2" charset="0"/>
              </a:rPr>
              <a:t>button</a:t>
            </a:r>
            <a:r>
              <a:rPr lang="en-US" sz="40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&gt;</a:t>
            </a:r>
            <a:endParaRPr lang="en-US" sz="4000" b="0" dirty="0">
              <a:solidFill>
                <a:srgbClr val="A6ACCD"/>
              </a:solidFill>
              <a:effectLst/>
              <a:latin typeface="Roboto Mono" pitchFamily="2" charset="0"/>
              <a:ea typeface="Roboto Mono" pitchFamily="2" charset="0"/>
            </a:endParaRPr>
          </a:p>
          <a:p>
            <a:r>
              <a:rPr lang="en-US" sz="40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&lt;</a:t>
            </a:r>
            <a:r>
              <a:rPr lang="en-US" sz="4000" b="0" dirty="0">
                <a:solidFill>
                  <a:srgbClr val="F07178"/>
                </a:solidFill>
                <a:effectLst/>
                <a:latin typeface="Roboto Mono" pitchFamily="2" charset="0"/>
                <a:ea typeface="Roboto Mono" pitchFamily="2" charset="0"/>
              </a:rPr>
              <a:t>span</a:t>
            </a:r>
            <a:r>
              <a:rPr lang="en-US" sz="40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4000" b="0" i="1" dirty="0">
                <a:solidFill>
                  <a:srgbClr val="FFCB6B"/>
                </a:solidFill>
                <a:effectLst/>
                <a:latin typeface="Roboto Mono" pitchFamily="2" charset="0"/>
                <a:ea typeface="Roboto Mono" pitchFamily="2" charset="0"/>
              </a:rPr>
              <a:t>id</a:t>
            </a:r>
            <a:r>
              <a:rPr lang="en-US" sz="40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='</a:t>
            </a:r>
            <a:r>
              <a:rPr lang="en-US" sz="4000" b="0" dirty="0">
                <a:solidFill>
                  <a:srgbClr val="C3E88D"/>
                </a:solidFill>
                <a:effectLst/>
                <a:latin typeface="Roboto Mono" pitchFamily="2" charset="0"/>
                <a:ea typeface="Roboto Mono" pitchFamily="2" charset="0"/>
              </a:rPr>
              <a:t>value</a:t>
            </a:r>
            <a:r>
              <a:rPr lang="en-US" sz="40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'&gt;</a:t>
            </a:r>
            <a:r>
              <a:rPr lang="en-US" sz="40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0 </a:t>
            </a:r>
            <a:r>
              <a:rPr lang="en-US" sz="40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&lt;/</a:t>
            </a:r>
            <a:r>
              <a:rPr lang="en-US" sz="4000" b="0" dirty="0">
                <a:solidFill>
                  <a:srgbClr val="F07178"/>
                </a:solidFill>
                <a:effectLst/>
                <a:latin typeface="Roboto Mono" pitchFamily="2" charset="0"/>
                <a:ea typeface="Roboto Mono" pitchFamily="2" charset="0"/>
              </a:rPr>
              <a:t>span</a:t>
            </a:r>
            <a:r>
              <a:rPr lang="en-US" sz="40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&gt;</a:t>
            </a:r>
            <a:endParaRPr lang="en-US" sz="4000" b="0" dirty="0">
              <a:solidFill>
                <a:srgbClr val="A6ACCD"/>
              </a:solidFill>
              <a:effectLst/>
              <a:latin typeface="Roboto Mono" pitchFamily="2" charset="0"/>
              <a:ea typeface="Roboto Mono" pitchFamily="2" charset="0"/>
            </a:endParaRPr>
          </a:p>
          <a:p>
            <a:r>
              <a:rPr lang="en-US" sz="40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&lt;</a:t>
            </a:r>
            <a:r>
              <a:rPr lang="en-US" sz="4000" b="0" dirty="0">
                <a:solidFill>
                  <a:srgbClr val="F07178"/>
                </a:solidFill>
                <a:effectLst/>
                <a:latin typeface="Roboto Mono" pitchFamily="2" charset="0"/>
                <a:ea typeface="Roboto Mono" pitchFamily="2" charset="0"/>
              </a:rPr>
              <a:t>button</a:t>
            </a:r>
            <a:r>
              <a:rPr lang="en-US" sz="40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4000" b="0" i="1" dirty="0">
                <a:solidFill>
                  <a:srgbClr val="FFCB6B"/>
                </a:solidFill>
                <a:effectLst/>
                <a:latin typeface="Roboto Mono" pitchFamily="2" charset="0"/>
                <a:ea typeface="Roboto Mono" pitchFamily="2" charset="0"/>
              </a:rPr>
              <a:t>id</a:t>
            </a:r>
            <a:r>
              <a:rPr lang="en-US" sz="40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='</a:t>
            </a:r>
            <a:r>
              <a:rPr lang="en-US" sz="4000" b="0" dirty="0" err="1">
                <a:solidFill>
                  <a:srgbClr val="C3E88D"/>
                </a:solidFill>
                <a:effectLst/>
                <a:latin typeface="Roboto Mono" pitchFamily="2" charset="0"/>
                <a:ea typeface="Roboto Mono" pitchFamily="2" charset="0"/>
              </a:rPr>
              <a:t>inc</a:t>
            </a:r>
            <a:r>
              <a:rPr lang="en-US" sz="40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'&gt;</a:t>
            </a:r>
            <a:r>
              <a:rPr lang="en-US" sz="40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+ </a:t>
            </a:r>
            <a:r>
              <a:rPr lang="en-US" sz="40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&lt;/</a:t>
            </a:r>
            <a:r>
              <a:rPr lang="en-US" sz="4000" b="0" dirty="0">
                <a:solidFill>
                  <a:srgbClr val="F07178"/>
                </a:solidFill>
                <a:effectLst/>
                <a:latin typeface="Roboto Mono" pitchFamily="2" charset="0"/>
                <a:ea typeface="Roboto Mono" pitchFamily="2" charset="0"/>
              </a:rPr>
              <a:t>button</a:t>
            </a:r>
            <a:r>
              <a:rPr lang="en-US" sz="40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&gt;</a:t>
            </a:r>
            <a:endParaRPr lang="en-US" sz="4000" b="0" dirty="0">
              <a:solidFill>
                <a:srgbClr val="A6ACCD"/>
              </a:solidFill>
              <a:effectLst/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AD337B-DD7A-4B90-ADB1-3EBB6ECB4FF9}"/>
              </a:ext>
            </a:extLst>
          </p:cNvPr>
          <p:cNvSpPr txBox="1"/>
          <p:nvPr/>
        </p:nvSpPr>
        <p:spPr>
          <a:xfrm>
            <a:off x="597159" y="5948753"/>
            <a:ext cx="11000792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j-lt"/>
              </a:rPr>
              <a:t>event handling | practice</a:t>
            </a:r>
            <a:endParaRPr lang="ru-RU" sz="2000" dirty="0">
              <a:solidFill>
                <a:schemeClr val="tx1">
                  <a:lumMod val="40000"/>
                  <a:lumOff val="60000"/>
                  <a:alpha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4590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6EEAD08-37AE-4C3A-9D52-00580F7608A5}"/>
              </a:ext>
            </a:extLst>
          </p:cNvPr>
          <p:cNvSpPr txBox="1"/>
          <p:nvPr/>
        </p:nvSpPr>
        <p:spPr>
          <a:xfrm>
            <a:off x="597159" y="2921168"/>
            <a:ext cx="11000792" cy="1015663"/>
          </a:xfrm>
          <a:prstGeom prst="rect">
            <a:avLst/>
          </a:prstGeom>
          <a:noFill/>
        </p:spPr>
        <p:txBody>
          <a:bodyPr wrap="square" lIns="182880" rIns="457200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input</a:t>
            </a:r>
            <a:endParaRPr lang="ru-RU" sz="6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671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B44A06-CB02-41CC-B1BB-2098A6D2C12E}"/>
              </a:ext>
            </a:extLst>
          </p:cNvPr>
          <p:cNvSpPr txBox="1"/>
          <p:nvPr/>
        </p:nvSpPr>
        <p:spPr>
          <a:xfrm>
            <a:off x="3352800" y="3244334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Events	</a:t>
            </a:r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245E6F-CC64-4685-ACD3-20E4D4169C79}"/>
              </a:ext>
            </a:extLst>
          </p:cNvPr>
          <p:cNvSpPr txBox="1"/>
          <p:nvPr/>
        </p:nvSpPr>
        <p:spPr>
          <a:xfrm>
            <a:off x="597159" y="2921168"/>
            <a:ext cx="11000792" cy="1015663"/>
          </a:xfrm>
          <a:prstGeom prst="rect">
            <a:avLst/>
          </a:prstGeom>
          <a:noFill/>
        </p:spPr>
        <p:txBody>
          <a:bodyPr wrap="square" lIns="182880" rIns="457200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j-lt"/>
              </a:rPr>
              <a:t>event handling</a:t>
            </a:r>
            <a:endParaRPr lang="ru-RU" sz="6000" dirty="0">
              <a:solidFill>
                <a:schemeClr val="tx1">
                  <a:lumMod val="40000"/>
                  <a:lumOff val="60000"/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B0D8E-391E-420B-BE2A-3F455E141C37}"/>
              </a:ext>
            </a:extLst>
          </p:cNvPr>
          <p:cNvSpPr txBox="1"/>
          <p:nvPr/>
        </p:nvSpPr>
        <p:spPr>
          <a:xfrm>
            <a:off x="1502231" y="3936830"/>
            <a:ext cx="10094167" cy="1015663"/>
          </a:xfrm>
          <a:prstGeom prst="rect">
            <a:avLst/>
          </a:prstGeom>
          <a:noFill/>
        </p:spPr>
        <p:txBody>
          <a:bodyPr wrap="square" lIns="182880" rIns="457200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  <a:latin typeface="+mj-lt"/>
              </a:rPr>
              <a:t>callbacks</a:t>
            </a:r>
            <a:endParaRPr lang="ru-RU" sz="60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AD18AC3-1A68-458E-A0C3-0B41CA663278}"/>
              </a:ext>
            </a:extLst>
          </p:cNvPr>
          <p:cNvCxnSpPr>
            <a:cxnSpLocks/>
          </p:cNvCxnSpPr>
          <p:nvPr/>
        </p:nvCxnSpPr>
        <p:spPr>
          <a:xfrm rot="16200000" flipH="1">
            <a:off x="930253" y="3976966"/>
            <a:ext cx="612114" cy="531846"/>
          </a:xfrm>
          <a:prstGeom prst="bentConnector3">
            <a:avLst>
              <a:gd name="adj1" fmla="val 100303"/>
            </a:avLst>
          </a:prstGeom>
          <a:ln w="31750">
            <a:solidFill>
              <a:schemeClr val="tx1">
                <a:lumMod val="40000"/>
                <a:lumOff val="6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032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FE3CAC-CD74-4441-9C28-F78DCCFBA479}"/>
              </a:ext>
            </a:extLst>
          </p:cNvPr>
          <p:cNvSpPr/>
          <p:nvPr/>
        </p:nvSpPr>
        <p:spPr>
          <a:xfrm>
            <a:off x="597159" y="3075057"/>
            <a:ext cx="9759821" cy="70788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40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&lt;</a:t>
            </a:r>
            <a:r>
              <a:rPr lang="en-US" sz="4000" b="0" dirty="0">
                <a:solidFill>
                  <a:srgbClr val="F07178"/>
                </a:solidFill>
                <a:effectLst/>
                <a:latin typeface="Roboto Mono" pitchFamily="2" charset="0"/>
                <a:ea typeface="Roboto Mono" pitchFamily="2" charset="0"/>
              </a:rPr>
              <a:t>input </a:t>
            </a:r>
            <a:r>
              <a:rPr lang="en-US" sz="40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/&gt;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06EE66-FC5D-4F29-92CD-3796C380AE72}"/>
              </a:ext>
            </a:extLst>
          </p:cNvPr>
          <p:cNvSpPr txBox="1"/>
          <p:nvPr/>
        </p:nvSpPr>
        <p:spPr>
          <a:xfrm>
            <a:off x="597159" y="5948753"/>
            <a:ext cx="11000792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j-lt"/>
              </a:rPr>
              <a:t>input</a:t>
            </a:r>
            <a:endParaRPr lang="ru-RU" sz="2000" dirty="0">
              <a:solidFill>
                <a:schemeClr val="tx1">
                  <a:lumMod val="40000"/>
                  <a:lumOff val="60000"/>
                  <a:alpha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5328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FE3CAC-CD74-4441-9C28-F78DCCFBA479}"/>
              </a:ext>
            </a:extLst>
          </p:cNvPr>
          <p:cNvSpPr/>
          <p:nvPr/>
        </p:nvSpPr>
        <p:spPr>
          <a:xfrm>
            <a:off x="597159" y="3075057"/>
            <a:ext cx="9759821" cy="70788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40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&lt;</a:t>
            </a:r>
            <a:r>
              <a:rPr lang="en-US" sz="4000" b="0" dirty="0">
                <a:solidFill>
                  <a:srgbClr val="F07178"/>
                </a:solidFill>
                <a:effectLst/>
                <a:latin typeface="Roboto Mono" pitchFamily="2" charset="0"/>
                <a:ea typeface="Roboto Mono" pitchFamily="2" charset="0"/>
              </a:rPr>
              <a:t>input </a:t>
            </a:r>
            <a:r>
              <a:rPr lang="en-US" sz="40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/&gt;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DFCFED-DB0D-4EC6-BE36-940082013710}"/>
              </a:ext>
            </a:extLst>
          </p:cNvPr>
          <p:cNvSpPr/>
          <p:nvPr/>
        </p:nvSpPr>
        <p:spPr>
          <a:xfrm>
            <a:off x="6674498" y="3075057"/>
            <a:ext cx="4260980" cy="707886"/>
          </a:xfrm>
          <a:prstGeom prst="rect">
            <a:avLst/>
          </a:prstGeom>
          <a:solidFill>
            <a:schemeClr val="bg1"/>
          </a:solidFill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760A35-217C-4FBB-9619-AF350F0CF6AD}"/>
              </a:ext>
            </a:extLst>
          </p:cNvPr>
          <p:cNvSpPr txBox="1"/>
          <p:nvPr/>
        </p:nvSpPr>
        <p:spPr>
          <a:xfrm>
            <a:off x="597159" y="5948753"/>
            <a:ext cx="11000792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j-lt"/>
              </a:rPr>
              <a:t>input</a:t>
            </a:r>
            <a:endParaRPr lang="ru-RU" sz="2000" dirty="0">
              <a:solidFill>
                <a:schemeClr val="tx1">
                  <a:lumMod val="40000"/>
                  <a:lumOff val="60000"/>
                  <a:alpha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5860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FE3CAC-CD74-4441-9C28-F78DCCFBA479}"/>
              </a:ext>
            </a:extLst>
          </p:cNvPr>
          <p:cNvSpPr/>
          <p:nvPr/>
        </p:nvSpPr>
        <p:spPr>
          <a:xfrm>
            <a:off x="597159" y="3075057"/>
            <a:ext cx="9759821" cy="70788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40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&lt;</a:t>
            </a:r>
            <a:r>
              <a:rPr lang="en-US" sz="4000" b="0" dirty="0">
                <a:solidFill>
                  <a:srgbClr val="F07178"/>
                </a:solidFill>
                <a:effectLst/>
                <a:latin typeface="Roboto Mono" pitchFamily="2" charset="0"/>
                <a:ea typeface="Roboto Mono" pitchFamily="2" charset="0"/>
              </a:rPr>
              <a:t>input </a:t>
            </a:r>
            <a:r>
              <a:rPr lang="en-US" sz="40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/&gt;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DFCFED-DB0D-4EC6-BE36-940082013710}"/>
              </a:ext>
            </a:extLst>
          </p:cNvPr>
          <p:cNvSpPr/>
          <p:nvPr/>
        </p:nvSpPr>
        <p:spPr>
          <a:xfrm>
            <a:off x="6674498" y="3075057"/>
            <a:ext cx="4260980" cy="707886"/>
          </a:xfrm>
          <a:prstGeom prst="rect">
            <a:avLst/>
          </a:prstGeom>
          <a:solidFill>
            <a:schemeClr val="bg1"/>
          </a:solidFill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25F103-75D6-4A59-BA60-E66EB652BEC6}"/>
              </a:ext>
            </a:extLst>
          </p:cNvPr>
          <p:cNvSpPr txBox="1"/>
          <p:nvPr/>
        </p:nvSpPr>
        <p:spPr>
          <a:xfrm>
            <a:off x="6674498" y="3075057"/>
            <a:ext cx="3331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user's text</a:t>
            </a:r>
            <a:endParaRPr lang="ru-RU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96C4DC-DB37-4D58-86E2-35276F209C1C}"/>
              </a:ext>
            </a:extLst>
          </p:cNvPr>
          <p:cNvSpPr txBox="1"/>
          <p:nvPr/>
        </p:nvSpPr>
        <p:spPr>
          <a:xfrm>
            <a:off x="597159" y="5948753"/>
            <a:ext cx="11000792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j-lt"/>
              </a:rPr>
              <a:t>input</a:t>
            </a:r>
            <a:endParaRPr lang="ru-RU" sz="2000" dirty="0">
              <a:solidFill>
                <a:schemeClr val="tx1">
                  <a:lumMod val="40000"/>
                  <a:lumOff val="60000"/>
                  <a:alpha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6430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FE3CAC-CD74-4441-9C28-F78DCCFBA479}"/>
              </a:ext>
            </a:extLst>
          </p:cNvPr>
          <p:cNvSpPr/>
          <p:nvPr/>
        </p:nvSpPr>
        <p:spPr>
          <a:xfrm>
            <a:off x="597159" y="2524551"/>
            <a:ext cx="9759821" cy="70788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40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&lt;</a:t>
            </a:r>
            <a:r>
              <a:rPr lang="en-US" sz="4000" b="0" dirty="0">
                <a:solidFill>
                  <a:srgbClr val="F07178"/>
                </a:solidFill>
                <a:effectLst/>
                <a:latin typeface="Roboto Mono" pitchFamily="2" charset="0"/>
                <a:ea typeface="Roboto Mono" pitchFamily="2" charset="0"/>
              </a:rPr>
              <a:t>input </a:t>
            </a:r>
            <a:r>
              <a:rPr lang="en-US" sz="4000" i="1" dirty="0">
                <a:solidFill>
                  <a:srgbClr val="FFCB6B"/>
                </a:solidFill>
                <a:latin typeface="Roboto Mono" pitchFamily="2" charset="0"/>
                <a:ea typeface="Roboto Mono" pitchFamily="2" charset="0"/>
              </a:rPr>
              <a:t>type</a:t>
            </a:r>
            <a:r>
              <a:rPr lang="en-US" sz="40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='</a:t>
            </a:r>
            <a:r>
              <a:rPr lang="en-US" sz="4000" dirty="0">
                <a:solidFill>
                  <a:srgbClr val="C3E88D"/>
                </a:solidFill>
                <a:latin typeface="Roboto Mono" pitchFamily="2" charset="0"/>
                <a:ea typeface="Roboto Mono" pitchFamily="2" charset="0"/>
              </a:rPr>
              <a:t>password</a:t>
            </a:r>
            <a:r>
              <a:rPr lang="en-US" sz="40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' /&gt;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654D36-0D52-4036-8072-CFAE8ACD11F8}"/>
              </a:ext>
            </a:extLst>
          </p:cNvPr>
          <p:cNvSpPr/>
          <p:nvPr/>
        </p:nvSpPr>
        <p:spPr>
          <a:xfrm>
            <a:off x="6674498" y="3625563"/>
            <a:ext cx="4260980" cy="707886"/>
          </a:xfrm>
          <a:prstGeom prst="rect">
            <a:avLst/>
          </a:prstGeom>
          <a:solidFill>
            <a:schemeClr val="bg1"/>
          </a:solidFill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D68B9F-76F5-44C8-9EE0-228DE0B87E0A}"/>
              </a:ext>
            </a:extLst>
          </p:cNvPr>
          <p:cNvSpPr txBox="1"/>
          <p:nvPr/>
        </p:nvSpPr>
        <p:spPr>
          <a:xfrm>
            <a:off x="6674498" y="3625563"/>
            <a:ext cx="3331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******</a:t>
            </a:r>
            <a:endParaRPr lang="ru-RU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25314D-5F8D-4F58-B1C2-CA747F917E9E}"/>
              </a:ext>
            </a:extLst>
          </p:cNvPr>
          <p:cNvSpPr txBox="1"/>
          <p:nvPr/>
        </p:nvSpPr>
        <p:spPr>
          <a:xfrm>
            <a:off x="597159" y="5948753"/>
            <a:ext cx="11000792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j-lt"/>
              </a:rPr>
              <a:t>input</a:t>
            </a:r>
            <a:endParaRPr lang="ru-RU" sz="2000" dirty="0">
              <a:solidFill>
                <a:schemeClr val="tx1">
                  <a:lumMod val="40000"/>
                  <a:lumOff val="60000"/>
                  <a:alpha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4898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FE3CAC-CD74-4441-9C28-F78DCCFBA479}"/>
              </a:ext>
            </a:extLst>
          </p:cNvPr>
          <p:cNvSpPr/>
          <p:nvPr/>
        </p:nvSpPr>
        <p:spPr>
          <a:xfrm>
            <a:off x="597159" y="2524551"/>
            <a:ext cx="9759821" cy="70788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40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&lt;</a:t>
            </a:r>
            <a:r>
              <a:rPr lang="en-US" sz="4000" b="0" dirty="0">
                <a:solidFill>
                  <a:srgbClr val="F07178"/>
                </a:solidFill>
                <a:effectLst/>
                <a:latin typeface="Roboto Mono" pitchFamily="2" charset="0"/>
                <a:ea typeface="Roboto Mono" pitchFamily="2" charset="0"/>
              </a:rPr>
              <a:t>input </a:t>
            </a:r>
            <a:r>
              <a:rPr lang="en-US" sz="4000" i="1" dirty="0">
                <a:solidFill>
                  <a:srgbClr val="FFCB6B"/>
                </a:solidFill>
                <a:latin typeface="Roboto Mono" pitchFamily="2" charset="0"/>
                <a:ea typeface="Roboto Mono" pitchFamily="2" charset="0"/>
              </a:rPr>
              <a:t>placeholder</a:t>
            </a:r>
            <a:r>
              <a:rPr lang="en-US" sz="40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='</a:t>
            </a:r>
            <a:r>
              <a:rPr lang="en-US" sz="4000" b="0" dirty="0" err="1">
                <a:solidFill>
                  <a:srgbClr val="C3E88D"/>
                </a:solidFill>
                <a:effectLst/>
                <a:latin typeface="Roboto Mono" pitchFamily="2" charset="0"/>
                <a:ea typeface="Roboto Mono" pitchFamily="2" charset="0"/>
              </a:rPr>
              <a:t>bla</a:t>
            </a:r>
            <a:r>
              <a:rPr lang="en-US" sz="40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' /&gt;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AD337B-DD7A-4B90-ADB1-3EBB6ECB4FF9}"/>
              </a:ext>
            </a:extLst>
          </p:cNvPr>
          <p:cNvSpPr txBox="1"/>
          <p:nvPr/>
        </p:nvSpPr>
        <p:spPr>
          <a:xfrm>
            <a:off x="597159" y="5948753"/>
            <a:ext cx="11000792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j-lt"/>
              </a:rPr>
              <a:t>input</a:t>
            </a:r>
            <a:endParaRPr lang="ru-RU" sz="2000" dirty="0">
              <a:solidFill>
                <a:schemeClr val="tx1">
                  <a:lumMod val="40000"/>
                  <a:lumOff val="60000"/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654D36-0D52-4036-8072-CFAE8ACD11F8}"/>
              </a:ext>
            </a:extLst>
          </p:cNvPr>
          <p:cNvSpPr/>
          <p:nvPr/>
        </p:nvSpPr>
        <p:spPr>
          <a:xfrm>
            <a:off x="6674498" y="3625563"/>
            <a:ext cx="4260980" cy="707886"/>
          </a:xfrm>
          <a:prstGeom prst="rect">
            <a:avLst/>
          </a:prstGeom>
          <a:solidFill>
            <a:schemeClr val="bg1"/>
          </a:solidFill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D68B9F-76F5-44C8-9EE0-228DE0B87E0A}"/>
              </a:ext>
            </a:extLst>
          </p:cNvPr>
          <p:cNvSpPr txBox="1"/>
          <p:nvPr/>
        </p:nvSpPr>
        <p:spPr>
          <a:xfrm>
            <a:off x="6674498" y="3625563"/>
            <a:ext cx="3331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user's text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69821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FE3CAC-CD74-4441-9C28-F78DCCFBA479}"/>
              </a:ext>
            </a:extLst>
          </p:cNvPr>
          <p:cNvSpPr/>
          <p:nvPr/>
        </p:nvSpPr>
        <p:spPr>
          <a:xfrm>
            <a:off x="597159" y="2524551"/>
            <a:ext cx="9759821" cy="70788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40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&lt;</a:t>
            </a:r>
            <a:r>
              <a:rPr lang="en-US" sz="4000" b="0" dirty="0">
                <a:solidFill>
                  <a:srgbClr val="F07178"/>
                </a:solidFill>
                <a:effectLst/>
                <a:latin typeface="Roboto Mono" pitchFamily="2" charset="0"/>
                <a:ea typeface="Roboto Mono" pitchFamily="2" charset="0"/>
              </a:rPr>
              <a:t>input </a:t>
            </a:r>
            <a:r>
              <a:rPr lang="en-US" sz="4000" i="1" dirty="0">
                <a:solidFill>
                  <a:srgbClr val="FFCB6B"/>
                </a:solidFill>
                <a:latin typeface="Roboto Mono" pitchFamily="2" charset="0"/>
                <a:ea typeface="Roboto Mono" pitchFamily="2" charset="0"/>
              </a:rPr>
              <a:t>placeholder</a:t>
            </a:r>
            <a:r>
              <a:rPr lang="en-US" sz="40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='</a:t>
            </a:r>
            <a:r>
              <a:rPr lang="en-US" sz="4000" b="0" dirty="0" err="1">
                <a:solidFill>
                  <a:srgbClr val="C3E88D"/>
                </a:solidFill>
                <a:effectLst/>
                <a:latin typeface="Roboto Mono" pitchFamily="2" charset="0"/>
                <a:ea typeface="Roboto Mono" pitchFamily="2" charset="0"/>
              </a:rPr>
              <a:t>bla</a:t>
            </a:r>
            <a:r>
              <a:rPr lang="en-US" sz="40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' /&gt;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654D36-0D52-4036-8072-CFAE8ACD11F8}"/>
              </a:ext>
            </a:extLst>
          </p:cNvPr>
          <p:cNvSpPr/>
          <p:nvPr/>
        </p:nvSpPr>
        <p:spPr>
          <a:xfrm>
            <a:off x="6674498" y="3625563"/>
            <a:ext cx="4260980" cy="707886"/>
          </a:xfrm>
          <a:prstGeom prst="rect">
            <a:avLst/>
          </a:prstGeom>
          <a:solidFill>
            <a:schemeClr val="bg1"/>
          </a:solidFill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D68B9F-76F5-44C8-9EE0-228DE0B87E0A}"/>
              </a:ext>
            </a:extLst>
          </p:cNvPr>
          <p:cNvSpPr txBox="1"/>
          <p:nvPr/>
        </p:nvSpPr>
        <p:spPr>
          <a:xfrm>
            <a:off x="6674498" y="3625563"/>
            <a:ext cx="3331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2">
                    <a:lumMod val="75000"/>
                  </a:schemeClr>
                </a:solidFill>
              </a:rPr>
              <a:t>bla</a:t>
            </a:r>
            <a:endParaRPr lang="ru-RU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85C603-D987-44DB-AAC3-46728554545E}"/>
              </a:ext>
            </a:extLst>
          </p:cNvPr>
          <p:cNvSpPr txBox="1"/>
          <p:nvPr/>
        </p:nvSpPr>
        <p:spPr>
          <a:xfrm>
            <a:off x="597159" y="5948753"/>
            <a:ext cx="11000792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j-lt"/>
              </a:rPr>
              <a:t>input</a:t>
            </a:r>
            <a:endParaRPr lang="ru-RU" sz="2000" dirty="0">
              <a:solidFill>
                <a:schemeClr val="tx1">
                  <a:lumMod val="40000"/>
                  <a:lumOff val="60000"/>
                  <a:alpha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25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6EEAD08-37AE-4C3A-9D52-00580F7608A5}"/>
              </a:ext>
            </a:extLst>
          </p:cNvPr>
          <p:cNvSpPr txBox="1"/>
          <p:nvPr/>
        </p:nvSpPr>
        <p:spPr>
          <a:xfrm>
            <a:off x="597159" y="2921168"/>
            <a:ext cx="11000792" cy="1015663"/>
          </a:xfrm>
          <a:prstGeom prst="rect">
            <a:avLst/>
          </a:prstGeom>
          <a:noFill/>
        </p:spPr>
        <p:txBody>
          <a:bodyPr wrap="square" lIns="182880" rIns="457200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event handling </a:t>
            </a:r>
            <a:endParaRPr lang="ru-RU" sz="6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2809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AE625F-B013-4691-A58B-36695989AA6F}"/>
              </a:ext>
            </a:extLst>
          </p:cNvPr>
          <p:cNvSpPr txBox="1"/>
          <p:nvPr/>
        </p:nvSpPr>
        <p:spPr>
          <a:xfrm>
            <a:off x="594049" y="678045"/>
            <a:ext cx="1100079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j-lt"/>
              </a:rPr>
              <a:t>counter.html</a:t>
            </a:r>
            <a:endParaRPr lang="ru-RU" dirty="0">
              <a:solidFill>
                <a:schemeClr val="tx1">
                  <a:lumMod val="40000"/>
                  <a:lumOff val="60000"/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E21322-B469-4CD1-9EF2-23583AD0F482}"/>
              </a:ext>
            </a:extLst>
          </p:cNvPr>
          <p:cNvSpPr txBox="1"/>
          <p:nvPr/>
        </p:nvSpPr>
        <p:spPr>
          <a:xfrm>
            <a:off x="594049" y="3671207"/>
            <a:ext cx="1100079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j-lt"/>
              </a:rPr>
              <a:t>counter.js</a:t>
            </a:r>
            <a:endParaRPr lang="ru-RU" dirty="0">
              <a:solidFill>
                <a:schemeClr val="tx1">
                  <a:lumMod val="40000"/>
                  <a:lumOff val="60000"/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1736A1-46E1-4FB3-9E54-6CA34CB2A8C6}"/>
              </a:ext>
            </a:extLst>
          </p:cNvPr>
          <p:cNvSpPr/>
          <p:nvPr/>
        </p:nvSpPr>
        <p:spPr>
          <a:xfrm>
            <a:off x="594049" y="1047377"/>
            <a:ext cx="11000792" cy="230832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&lt;</a:t>
            </a:r>
            <a:r>
              <a:rPr lang="en-US" sz="2400" b="0" dirty="0">
                <a:solidFill>
                  <a:srgbClr val="F07178"/>
                </a:solidFill>
                <a:effectLst/>
                <a:latin typeface="Roboto Mono" pitchFamily="2" charset="0"/>
                <a:ea typeface="Roboto Mono" pitchFamily="2" charset="0"/>
              </a:rPr>
              <a:t>div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&gt;</a:t>
            </a:r>
            <a:endParaRPr lang="en-US" sz="2400" b="0" dirty="0">
              <a:solidFill>
                <a:srgbClr val="A6ACCD"/>
              </a:solidFill>
              <a:effectLst/>
              <a:latin typeface="Roboto Mono" pitchFamily="2" charset="0"/>
              <a:ea typeface="Roboto Mono" pitchFamily="2" charset="0"/>
            </a:endParaRPr>
          </a:p>
          <a:p>
            <a:r>
              <a:rPr lang="ru-RU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  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&lt;</a:t>
            </a:r>
            <a:r>
              <a:rPr lang="en-US" sz="2400" b="0" dirty="0">
                <a:solidFill>
                  <a:srgbClr val="F07178"/>
                </a:solidFill>
                <a:effectLst/>
                <a:latin typeface="Roboto Mono" pitchFamily="2" charset="0"/>
                <a:ea typeface="Roboto Mono" pitchFamily="2" charset="0"/>
              </a:rPr>
              <a:t>label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i="1" dirty="0">
                <a:solidFill>
                  <a:srgbClr val="FFCB6B"/>
                </a:solidFill>
                <a:effectLst/>
                <a:latin typeface="Roboto Mono" pitchFamily="2" charset="0"/>
                <a:ea typeface="Roboto Mono" pitchFamily="2" charset="0"/>
              </a:rPr>
              <a:t>for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='</a:t>
            </a:r>
            <a:r>
              <a:rPr lang="en-US" sz="2400" b="0" dirty="0">
                <a:solidFill>
                  <a:srgbClr val="C3E88D"/>
                </a:solidFill>
                <a:effectLst/>
                <a:latin typeface="Roboto Mono" pitchFamily="2" charset="0"/>
                <a:ea typeface="Roboto Mono" pitchFamily="2" charset="0"/>
              </a:rPr>
              <a:t>name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'&gt;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 err="1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Ваше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 err="1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имя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: 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&lt;/</a:t>
            </a:r>
            <a:r>
              <a:rPr lang="en-US" sz="2400" b="0" dirty="0">
                <a:solidFill>
                  <a:srgbClr val="F07178"/>
                </a:solidFill>
                <a:effectLst/>
                <a:latin typeface="Roboto Mono" pitchFamily="2" charset="0"/>
                <a:ea typeface="Roboto Mono" pitchFamily="2" charset="0"/>
              </a:rPr>
              <a:t>label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&gt;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</a:p>
          <a:p>
            <a:r>
              <a:rPr lang="ru-RU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  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&lt;</a:t>
            </a:r>
            <a:r>
              <a:rPr lang="en-US" sz="2400" b="0" dirty="0">
                <a:solidFill>
                  <a:srgbClr val="F07178"/>
                </a:solidFill>
                <a:effectLst/>
                <a:latin typeface="Roboto Mono" pitchFamily="2" charset="0"/>
                <a:ea typeface="Roboto Mono" pitchFamily="2" charset="0"/>
              </a:rPr>
              <a:t>input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i="1" dirty="0">
                <a:solidFill>
                  <a:srgbClr val="FFCB6B"/>
                </a:solidFill>
                <a:effectLst/>
                <a:latin typeface="Roboto Mono" pitchFamily="2" charset="0"/>
                <a:ea typeface="Roboto Mono" pitchFamily="2" charset="0"/>
              </a:rPr>
              <a:t>id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='</a:t>
            </a:r>
            <a:r>
              <a:rPr lang="en-US" sz="2400" b="0" dirty="0">
                <a:solidFill>
                  <a:srgbClr val="C3E88D"/>
                </a:solidFill>
                <a:effectLst/>
                <a:latin typeface="Roboto Mono" pitchFamily="2" charset="0"/>
                <a:ea typeface="Roboto Mono" pitchFamily="2" charset="0"/>
              </a:rPr>
              <a:t>name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'/&gt;</a:t>
            </a:r>
            <a:endParaRPr lang="en-US" sz="2400" b="0" dirty="0">
              <a:solidFill>
                <a:srgbClr val="A6ACCD"/>
              </a:solidFill>
              <a:effectLst/>
              <a:latin typeface="Roboto Mono" pitchFamily="2" charset="0"/>
              <a:ea typeface="Roboto Mono" pitchFamily="2" charset="0"/>
            </a:endParaRPr>
          </a:p>
          <a:p>
            <a:b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</a:br>
            <a:r>
              <a:rPr lang="ru-RU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 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&lt;</a:t>
            </a:r>
            <a:r>
              <a:rPr lang="en-US" sz="2400" b="0" dirty="0">
                <a:solidFill>
                  <a:srgbClr val="F07178"/>
                </a:solidFill>
                <a:effectLst/>
                <a:latin typeface="Roboto Mono" pitchFamily="2" charset="0"/>
                <a:ea typeface="Roboto Mono" pitchFamily="2" charset="0"/>
              </a:rPr>
              <a:t>div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i="1" dirty="0">
                <a:solidFill>
                  <a:srgbClr val="FFCB6B"/>
                </a:solidFill>
                <a:effectLst/>
                <a:latin typeface="Roboto Mono" pitchFamily="2" charset="0"/>
                <a:ea typeface="Roboto Mono" pitchFamily="2" charset="0"/>
              </a:rPr>
              <a:t>class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='</a:t>
            </a:r>
            <a:r>
              <a:rPr lang="en-US" sz="2400" b="0" dirty="0">
                <a:solidFill>
                  <a:srgbClr val="C3E88D"/>
                </a:solidFill>
                <a:effectLst/>
                <a:latin typeface="Roboto Mono" pitchFamily="2" charset="0"/>
                <a:ea typeface="Roboto Mono" pitchFamily="2" charset="0"/>
              </a:rPr>
              <a:t>greet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'&gt;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&lt;/</a:t>
            </a:r>
            <a:r>
              <a:rPr lang="en-US" sz="2400" b="0" dirty="0">
                <a:solidFill>
                  <a:srgbClr val="F07178"/>
                </a:solidFill>
                <a:effectLst/>
                <a:latin typeface="Roboto Mono" pitchFamily="2" charset="0"/>
                <a:ea typeface="Roboto Mono" pitchFamily="2" charset="0"/>
              </a:rPr>
              <a:t>div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&gt;</a:t>
            </a:r>
            <a:endParaRPr lang="en-US" sz="2400" b="0" dirty="0">
              <a:solidFill>
                <a:srgbClr val="A6ACCD"/>
              </a:solidFill>
              <a:effectLst/>
              <a:latin typeface="Roboto Mono" pitchFamily="2" charset="0"/>
              <a:ea typeface="Roboto Mono" pitchFamily="2" charset="0"/>
            </a:endParaRPr>
          </a:p>
          <a:p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&lt;/</a:t>
            </a:r>
            <a:r>
              <a:rPr lang="en-US" sz="2400" b="0" dirty="0">
                <a:solidFill>
                  <a:srgbClr val="F07178"/>
                </a:solidFill>
                <a:effectLst/>
                <a:latin typeface="Roboto Mono" pitchFamily="2" charset="0"/>
                <a:ea typeface="Roboto Mono" pitchFamily="2" charset="0"/>
              </a:rPr>
              <a:t>div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&gt;</a:t>
            </a:r>
            <a:endParaRPr lang="en-US" sz="2400" b="0" dirty="0">
              <a:solidFill>
                <a:srgbClr val="A6ACCD"/>
              </a:solidFill>
              <a:effectLst/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34D269-1FCB-49CE-A42D-0D12F01C98A3}"/>
              </a:ext>
            </a:extLst>
          </p:cNvPr>
          <p:cNvSpPr/>
          <p:nvPr/>
        </p:nvSpPr>
        <p:spPr>
          <a:xfrm>
            <a:off x="594049" y="4040539"/>
            <a:ext cx="11597951" cy="230832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2400" b="0" dirty="0" err="1">
                <a:solidFill>
                  <a:srgbClr val="C792EA"/>
                </a:solidFill>
                <a:effectLst/>
                <a:latin typeface="Roboto Mono" pitchFamily="2" charset="0"/>
                <a:ea typeface="Roboto Mono" pitchFamily="2" charset="0"/>
              </a:rPr>
              <a:t>const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$</a:t>
            </a:r>
            <a:r>
              <a:rPr lang="en-US" sz="2400" b="0" dirty="0" err="1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inupt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>
                <a:solidFill>
                  <a:srgbClr val="C792EA"/>
                </a:solidFill>
                <a:effectLst/>
                <a:latin typeface="Roboto Mono" pitchFamily="2" charset="0"/>
                <a:ea typeface="Roboto Mono" pitchFamily="2" charset="0"/>
              </a:rPr>
              <a:t>=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 err="1">
                <a:solidFill>
                  <a:srgbClr val="82AAFF"/>
                </a:solidFill>
                <a:effectLst/>
                <a:latin typeface="Roboto Mono" pitchFamily="2" charset="0"/>
                <a:ea typeface="Roboto Mono" pitchFamily="2" charset="0"/>
              </a:rPr>
              <a:t>document</a:t>
            </a:r>
            <a:r>
              <a:rPr lang="en-US" sz="2400" b="0" dirty="0" err="1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.</a:t>
            </a:r>
            <a:r>
              <a:rPr lang="en-US" sz="2400" b="0" dirty="0" err="1">
                <a:solidFill>
                  <a:srgbClr val="82AAFF"/>
                </a:solidFill>
                <a:effectLst/>
                <a:latin typeface="Roboto Mono" pitchFamily="2" charset="0"/>
                <a:ea typeface="Roboto Mono" pitchFamily="2" charset="0"/>
              </a:rPr>
              <a:t>getElementById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'</a:t>
            </a:r>
            <a:r>
              <a:rPr lang="en-US" sz="2400" b="0" dirty="0">
                <a:solidFill>
                  <a:srgbClr val="C3E88D"/>
                </a:solidFill>
                <a:effectLst/>
                <a:latin typeface="Roboto Mono" pitchFamily="2" charset="0"/>
                <a:ea typeface="Roboto Mono" pitchFamily="2" charset="0"/>
              </a:rPr>
              <a:t>name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'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)</a:t>
            </a:r>
          </a:p>
          <a:p>
            <a:r>
              <a:rPr lang="en-US" sz="2400" b="0" dirty="0" err="1">
                <a:solidFill>
                  <a:srgbClr val="C792EA"/>
                </a:solidFill>
                <a:effectLst/>
                <a:latin typeface="Roboto Mono" pitchFamily="2" charset="0"/>
                <a:ea typeface="Roboto Mono" pitchFamily="2" charset="0"/>
              </a:rPr>
              <a:t>const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$display </a:t>
            </a:r>
            <a:r>
              <a:rPr lang="en-US" sz="2400" b="0" dirty="0">
                <a:solidFill>
                  <a:srgbClr val="C792EA"/>
                </a:solidFill>
                <a:effectLst/>
                <a:latin typeface="Roboto Mono" pitchFamily="2" charset="0"/>
                <a:ea typeface="Roboto Mono" pitchFamily="2" charset="0"/>
              </a:rPr>
              <a:t>=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 err="1">
                <a:solidFill>
                  <a:srgbClr val="82AAFF"/>
                </a:solidFill>
                <a:effectLst/>
                <a:latin typeface="Roboto Mono" pitchFamily="2" charset="0"/>
                <a:ea typeface="Roboto Mono" pitchFamily="2" charset="0"/>
              </a:rPr>
              <a:t>document</a:t>
            </a:r>
            <a:r>
              <a:rPr lang="en-US" sz="2400" b="0" dirty="0" err="1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.</a:t>
            </a:r>
            <a:r>
              <a:rPr lang="en-US" sz="2400" b="0" dirty="0" err="1">
                <a:solidFill>
                  <a:srgbClr val="82AAFF"/>
                </a:solidFill>
                <a:effectLst/>
                <a:latin typeface="Roboto Mono" pitchFamily="2" charset="0"/>
                <a:ea typeface="Roboto Mono" pitchFamily="2" charset="0"/>
              </a:rPr>
              <a:t>querySelector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'</a:t>
            </a:r>
            <a:r>
              <a:rPr lang="en-US" sz="2400" b="0" dirty="0">
                <a:solidFill>
                  <a:srgbClr val="C3E88D"/>
                </a:solidFill>
                <a:effectLst/>
                <a:latin typeface="Roboto Mono" pitchFamily="2" charset="0"/>
                <a:ea typeface="Roboto Mono" pitchFamily="2" charset="0"/>
              </a:rPr>
              <a:t>.greet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'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)</a:t>
            </a:r>
          </a:p>
          <a:p>
            <a:b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</a:b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$</a:t>
            </a:r>
            <a:r>
              <a:rPr lang="en-US" sz="2400" b="0" dirty="0" err="1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inupt</a:t>
            </a:r>
            <a:r>
              <a:rPr lang="en-US" sz="2400" b="0" dirty="0" err="1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.</a:t>
            </a:r>
            <a:r>
              <a:rPr lang="en-US" sz="2400" b="0" dirty="0" err="1">
                <a:solidFill>
                  <a:srgbClr val="82AAFF"/>
                </a:solidFill>
                <a:effectLst/>
                <a:latin typeface="Roboto Mono" pitchFamily="2" charset="0"/>
                <a:ea typeface="Roboto Mono" pitchFamily="2" charset="0"/>
              </a:rPr>
              <a:t>addEventListener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'</a:t>
            </a:r>
            <a:r>
              <a:rPr lang="en-US" sz="2400" b="0" dirty="0" err="1">
                <a:solidFill>
                  <a:srgbClr val="C3E88D"/>
                </a:solidFill>
                <a:effectLst/>
                <a:latin typeface="Roboto Mono" pitchFamily="2" charset="0"/>
                <a:ea typeface="Roboto Mono" pitchFamily="2" charset="0"/>
              </a:rPr>
              <a:t>keyup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',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>
                <a:solidFill>
                  <a:srgbClr val="C792EA"/>
                </a:solidFill>
                <a:effectLst/>
                <a:latin typeface="Roboto Mono" pitchFamily="2" charset="0"/>
                <a:ea typeface="Roboto Mono" pitchFamily="2" charset="0"/>
              </a:rPr>
              <a:t>function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2400" b="0" dirty="0">
                <a:solidFill>
                  <a:srgbClr val="F78C6C"/>
                </a:solidFill>
                <a:effectLst/>
                <a:latin typeface="Roboto Mono" pitchFamily="2" charset="0"/>
                <a:ea typeface="Roboto Mono" pitchFamily="2" charset="0"/>
              </a:rPr>
              <a:t>event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)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{</a:t>
            </a:r>
            <a:endParaRPr lang="en-US" sz="2400" b="0" dirty="0">
              <a:solidFill>
                <a:srgbClr val="A6ACCD"/>
              </a:solidFill>
              <a:effectLst/>
              <a:latin typeface="Roboto Mono" pitchFamily="2" charset="0"/>
              <a:ea typeface="Roboto Mono" pitchFamily="2" charset="0"/>
            </a:endParaRPr>
          </a:p>
          <a:p>
            <a:r>
              <a:rPr lang="ru-RU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 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$</a:t>
            </a:r>
            <a:r>
              <a:rPr lang="en-US" sz="2400" b="0" dirty="0" err="1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display</a:t>
            </a:r>
            <a:r>
              <a:rPr lang="en-US" sz="2400" b="0" dirty="0" err="1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.</a:t>
            </a:r>
            <a:r>
              <a:rPr lang="en-US" sz="2400" b="0" dirty="0" err="1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textContent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>
                <a:solidFill>
                  <a:srgbClr val="C792EA"/>
                </a:solidFill>
                <a:effectLst/>
                <a:latin typeface="Roboto Mono" pitchFamily="2" charset="0"/>
                <a:ea typeface="Roboto Mono" pitchFamily="2" charset="0"/>
              </a:rPr>
              <a:t>=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'</a:t>
            </a:r>
            <a:r>
              <a:rPr lang="ru-RU" sz="2400" b="0" dirty="0">
                <a:solidFill>
                  <a:srgbClr val="C3E88D"/>
                </a:solidFill>
                <a:effectLst/>
                <a:latin typeface="Roboto Mono" pitchFamily="2" charset="0"/>
                <a:ea typeface="Roboto Mono" pitchFamily="2" charset="0"/>
              </a:rPr>
              <a:t>Привет, </a:t>
            </a:r>
            <a:r>
              <a:rPr lang="ru-RU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'</a:t>
            </a:r>
            <a:r>
              <a:rPr lang="ru-RU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ru-RU" sz="2400" b="0" dirty="0">
                <a:solidFill>
                  <a:srgbClr val="C792EA"/>
                </a:solidFill>
                <a:effectLst/>
                <a:latin typeface="Roboto Mono" pitchFamily="2" charset="0"/>
                <a:ea typeface="Roboto Mono" pitchFamily="2" charset="0"/>
              </a:rPr>
              <a:t>+</a:t>
            </a:r>
            <a:r>
              <a:rPr lang="ru-RU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 err="1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event</a:t>
            </a:r>
            <a:r>
              <a:rPr lang="en-US" sz="2400" b="0" dirty="0" err="1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.</a:t>
            </a:r>
            <a:r>
              <a:rPr lang="en-US" sz="2400" b="0" dirty="0" err="1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target</a:t>
            </a:r>
            <a:r>
              <a:rPr lang="en-US" sz="2400" b="0" dirty="0" err="1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.</a:t>
            </a:r>
            <a:r>
              <a:rPr lang="en-US" sz="2400" b="0" dirty="0" err="1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value</a:t>
            </a:r>
            <a:endParaRPr lang="en-US" sz="2400" b="0" dirty="0">
              <a:solidFill>
                <a:srgbClr val="A6ACCD"/>
              </a:solidFill>
              <a:effectLst/>
              <a:latin typeface="Roboto Mono" pitchFamily="2" charset="0"/>
              <a:ea typeface="Roboto Mono" pitchFamily="2" charset="0"/>
            </a:endParaRPr>
          </a:p>
          <a:p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}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6650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40C875-611C-48AB-9164-0570B7692306}"/>
              </a:ext>
            </a:extLst>
          </p:cNvPr>
          <p:cNvSpPr/>
          <p:nvPr/>
        </p:nvSpPr>
        <p:spPr>
          <a:xfrm>
            <a:off x="625150" y="1047377"/>
            <a:ext cx="10077062" cy="415498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2400" b="0" dirty="0">
                <a:solidFill>
                  <a:srgbClr val="C792EA"/>
                </a:solidFill>
                <a:effectLst/>
                <a:latin typeface="Roboto Mono" pitchFamily="2" charset="0"/>
                <a:ea typeface="Roboto Mono" pitchFamily="2" charset="0"/>
              </a:rPr>
              <a:t>function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 err="1">
                <a:solidFill>
                  <a:srgbClr val="82AAFF"/>
                </a:solidFill>
                <a:effectLst/>
                <a:latin typeface="Roboto Mono" pitchFamily="2" charset="0"/>
                <a:ea typeface="Roboto Mono" pitchFamily="2" charset="0"/>
              </a:rPr>
              <a:t>verfiy_username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2400" b="0" dirty="0">
                <a:solidFill>
                  <a:srgbClr val="F78C6C"/>
                </a:solidFill>
                <a:effectLst/>
                <a:latin typeface="Roboto Mono" pitchFamily="2" charset="0"/>
                <a:ea typeface="Roboto Mono" pitchFamily="2" charset="0"/>
              </a:rPr>
              <a:t>username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)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{</a:t>
            </a:r>
            <a:endParaRPr lang="en-US" sz="2400" b="0" dirty="0">
              <a:solidFill>
                <a:srgbClr val="A6ACCD"/>
              </a:solidFill>
              <a:effectLst/>
              <a:latin typeface="Roboto Mono" pitchFamily="2" charset="0"/>
              <a:ea typeface="Roboto Mono" pitchFamily="2" charset="0"/>
            </a:endParaRPr>
          </a:p>
          <a:p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  return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 err="1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username</a:t>
            </a:r>
            <a:r>
              <a:rPr lang="en-US" sz="2400" b="0" dirty="0" err="1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.</a:t>
            </a:r>
            <a:r>
              <a:rPr lang="en-US" sz="2400" b="0" dirty="0" err="1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length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>
                <a:solidFill>
                  <a:srgbClr val="C792EA"/>
                </a:solidFill>
                <a:effectLst/>
                <a:latin typeface="Roboto Mono" pitchFamily="2" charset="0"/>
                <a:ea typeface="Roboto Mono" pitchFamily="2" charset="0"/>
              </a:rPr>
              <a:t>&gt;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>
                <a:solidFill>
                  <a:srgbClr val="F78C6C"/>
                </a:solidFill>
                <a:effectLst/>
                <a:latin typeface="Roboto Mono" pitchFamily="2" charset="0"/>
                <a:ea typeface="Roboto Mono" pitchFamily="2" charset="0"/>
              </a:rPr>
              <a:t>7</a:t>
            </a:r>
            <a:endParaRPr lang="en-US" sz="2400" b="0" dirty="0">
              <a:solidFill>
                <a:srgbClr val="A6ACCD"/>
              </a:solidFill>
              <a:effectLst/>
              <a:latin typeface="Roboto Mono" pitchFamily="2" charset="0"/>
              <a:ea typeface="Roboto Mono" pitchFamily="2" charset="0"/>
            </a:endParaRPr>
          </a:p>
          <a:p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}</a:t>
            </a:r>
            <a:endParaRPr lang="en-US" sz="2400" b="0" dirty="0">
              <a:solidFill>
                <a:srgbClr val="A6ACCD"/>
              </a:solidFill>
              <a:effectLst/>
              <a:latin typeface="Roboto Mono" pitchFamily="2" charset="0"/>
              <a:ea typeface="Roboto Mono" pitchFamily="2" charset="0"/>
            </a:endParaRPr>
          </a:p>
          <a:p>
            <a:b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</a:br>
            <a:r>
              <a:rPr lang="en-US" sz="2400" b="0" dirty="0">
                <a:solidFill>
                  <a:srgbClr val="C792EA"/>
                </a:solidFill>
                <a:effectLst/>
                <a:latin typeface="Roboto Mono" pitchFamily="2" charset="0"/>
                <a:ea typeface="Roboto Mono" pitchFamily="2" charset="0"/>
              </a:rPr>
              <a:t>function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 err="1">
                <a:solidFill>
                  <a:srgbClr val="82AAFF"/>
                </a:solidFill>
                <a:effectLst/>
                <a:latin typeface="Roboto Mono" pitchFamily="2" charset="0"/>
                <a:ea typeface="Roboto Mono" pitchFamily="2" charset="0"/>
              </a:rPr>
              <a:t>make_username_handler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2400" b="0" dirty="0" err="1">
                <a:solidFill>
                  <a:srgbClr val="F78C6C"/>
                </a:solidFill>
                <a:effectLst/>
                <a:latin typeface="Roboto Mono" pitchFamily="2" charset="0"/>
                <a:ea typeface="Roboto Mono" pitchFamily="2" charset="0"/>
              </a:rPr>
              <a:t>cb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)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{</a:t>
            </a:r>
            <a:endParaRPr lang="en-US" sz="2400" b="0" dirty="0">
              <a:solidFill>
                <a:srgbClr val="A6ACCD"/>
              </a:solidFill>
              <a:effectLst/>
              <a:latin typeface="Roboto Mono" pitchFamily="2" charset="0"/>
              <a:ea typeface="Roboto Mono" pitchFamily="2" charset="0"/>
            </a:endParaRPr>
          </a:p>
          <a:p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  return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>
                <a:solidFill>
                  <a:srgbClr val="C792EA"/>
                </a:solidFill>
                <a:effectLst/>
                <a:latin typeface="Roboto Mono" pitchFamily="2" charset="0"/>
                <a:ea typeface="Roboto Mono" pitchFamily="2" charset="0"/>
              </a:rPr>
              <a:t>function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 err="1">
                <a:solidFill>
                  <a:srgbClr val="82AAFF"/>
                </a:solidFill>
                <a:effectLst/>
                <a:latin typeface="Roboto Mono" pitchFamily="2" charset="0"/>
                <a:ea typeface="Roboto Mono" pitchFamily="2" charset="0"/>
              </a:rPr>
              <a:t>username_handler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2400" b="0" dirty="0">
                <a:solidFill>
                  <a:srgbClr val="F78C6C"/>
                </a:solidFill>
                <a:effectLst/>
                <a:latin typeface="Roboto Mono" pitchFamily="2" charset="0"/>
                <a:ea typeface="Roboto Mono" pitchFamily="2" charset="0"/>
              </a:rPr>
              <a:t>event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)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{</a:t>
            </a:r>
            <a:endParaRPr lang="en-US" sz="2400" b="0" dirty="0">
              <a:solidFill>
                <a:srgbClr val="A6ACCD"/>
              </a:solidFill>
              <a:effectLst/>
              <a:latin typeface="Roboto Mono" pitchFamily="2" charset="0"/>
              <a:ea typeface="Roboto Mono" pitchFamily="2" charset="0"/>
            </a:endParaRPr>
          </a:p>
          <a:p>
            <a:r>
              <a:rPr lang="en-US" sz="2400" b="0" dirty="0">
                <a:solidFill>
                  <a:srgbClr val="C792EA"/>
                </a:solidFill>
                <a:effectLst/>
                <a:latin typeface="Roboto Mono" pitchFamily="2" charset="0"/>
                <a:ea typeface="Roboto Mono" pitchFamily="2" charset="0"/>
              </a:rPr>
              <a:t>    </a:t>
            </a:r>
            <a:r>
              <a:rPr lang="en-US" sz="2400" b="0" dirty="0" err="1">
                <a:solidFill>
                  <a:srgbClr val="C792EA"/>
                </a:solidFill>
                <a:effectLst/>
                <a:latin typeface="Roboto Mono" pitchFamily="2" charset="0"/>
                <a:ea typeface="Roboto Mono" pitchFamily="2" charset="0"/>
              </a:rPr>
              <a:t>const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username </a:t>
            </a:r>
            <a:r>
              <a:rPr lang="en-US" sz="2400" b="0" dirty="0">
                <a:solidFill>
                  <a:srgbClr val="C792EA"/>
                </a:solidFill>
                <a:effectLst/>
                <a:latin typeface="Roboto Mono" pitchFamily="2" charset="0"/>
                <a:ea typeface="Roboto Mono" pitchFamily="2" charset="0"/>
              </a:rPr>
              <a:t>=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 err="1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event</a:t>
            </a:r>
            <a:r>
              <a:rPr lang="en-US" sz="2400" b="0" dirty="0" err="1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.</a:t>
            </a:r>
            <a:r>
              <a:rPr lang="en-US" sz="2400" b="0" dirty="0" err="1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target</a:t>
            </a:r>
            <a:r>
              <a:rPr lang="en-US" sz="2400" b="0" dirty="0" err="1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.</a:t>
            </a:r>
            <a:r>
              <a:rPr lang="en-US" sz="2400" b="0" dirty="0" err="1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value</a:t>
            </a:r>
            <a:endParaRPr lang="en-US" sz="2400" b="0" dirty="0">
              <a:solidFill>
                <a:srgbClr val="A6ACCD"/>
              </a:solidFill>
              <a:effectLst/>
              <a:latin typeface="Roboto Mono" pitchFamily="2" charset="0"/>
              <a:ea typeface="Roboto Mono" pitchFamily="2" charset="0"/>
            </a:endParaRPr>
          </a:p>
          <a:p>
            <a:r>
              <a:rPr lang="en-US" sz="2400" b="0" dirty="0">
                <a:solidFill>
                  <a:srgbClr val="C792EA"/>
                </a:solidFill>
                <a:effectLst/>
                <a:latin typeface="Roboto Mono" pitchFamily="2" charset="0"/>
                <a:ea typeface="Roboto Mono" pitchFamily="2" charset="0"/>
              </a:rPr>
              <a:t>    </a:t>
            </a:r>
            <a:r>
              <a:rPr lang="en-US" sz="2400" b="0" dirty="0" err="1">
                <a:solidFill>
                  <a:srgbClr val="C792EA"/>
                </a:solidFill>
                <a:effectLst/>
                <a:latin typeface="Roboto Mono" pitchFamily="2" charset="0"/>
                <a:ea typeface="Roboto Mono" pitchFamily="2" charset="0"/>
              </a:rPr>
              <a:t>const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 err="1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isValid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>
                <a:solidFill>
                  <a:srgbClr val="C792EA"/>
                </a:solidFill>
                <a:effectLst/>
                <a:latin typeface="Roboto Mono" pitchFamily="2" charset="0"/>
                <a:ea typeface="Roboto Mono" pitchFamily="2" charset="0"/>
              </a:rPr>
              <a:t>=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 err="1">
                <a:solidFill>
                  <a:srgbClr val="82AAFF"/>
                </a:solidFill>
                <a:effectLst/>
                <a:latin typeface="Roboto Mono" pitchFamily="2" charset="0"/>
                <a:ea typeface="Roboto Mono" pitchFamily="2" charset="0"/>
              </a:rPr>
              <a:t>verfiy_username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(username)</a:t>
            </a:r>
          </a:p>
          <a:p>
            <a:r>
              <a:rPr lang="en-US" sz="2400" b="0" dirty="0">
                <a:solidFill>
                  <a:srgbClr val="82AAFF"/>
                </a:solidFill>
                <a:effectLst/>
                <a:latin typeface="Roboto Mono" pitchFamily="2" charset="0"/>
                <a:ea typeface="Roboto Mono" pitchFamily="2" charset="0"/>
              </a:rPr>
              <a:t>    </a:t>
            </a:r>
            <a:r>
              <a:rPr lang="en-US" sz="2400" b="0" dirty="0" err="1">
                <a:solidFill>
                  <a:srgbClr val="82AAFF"/>
                </a:solidFill>
                <a:effectLst/>
                <a:latin typeface="Roboto Mono" pitchFamily="2" charset="0"/>
                <a:ea typeface="Roboto Mono" pitchFamily="2" charset="0"/>
              </a:rPr>
              <a:t>cb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2400" b="0" dirty="0" err="1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isValid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,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username)</a:t>
            </a:r>
          </a:p>
          <a:p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  }</a:t>
            </a:r>
            <a:endParaRPr lang="en-US" sz="2400" b="0" dirty="0">
              <a:solidFill>
                <a:srgbClr val="A6ACCD"/>
              </a:solidFill>
              <a:effectLst/>
              <a:latin typeface="Roboto Mono" pitchFamily="2" charset="0"/>
              <a:ea typeface="Roboto Mono" pitchFamily="2" charset="0"/>
            </a:endParaRPr>
          </a:p>
          <a:p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}</a:t>
            </a:r>
            <a:endParaRPr lang="en-US" sz="2400" b="0" dirty="0">
              <a:solidFill>
                <a:srgbClr val="A6ACCD"/>
              </a:solidFill>
              <a:effectLst/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C63EF0-B53E-4729-8F02-C4BB3B895B9D}"/>
              </a:ext>
            </a:extLst>
          </p:cNvPr>
          <p:cNvSpPr txBox="1"/>
          <p:nvPr/>
        </p:nvSpPr>
        <p:spPr>
          <a:xfrm>
            <a:off x="594049" y="678045"/>
            <a:ext cx="1100079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j-lt"/>
              </a:rPr>
              <a:t>username_handler.js</a:t>
            </a:r>
            <a:endParaRPr lang="ru-RU" dirty="0">
              <a:solidFill>
                <a:schemeClr val="tx1">
                  <a:lumMod val="40000"/>
                  <a:lumOff val="60000"/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6BF144-7340-4E0B-83C8-D66261759EC4}"/>
              </a:ext>
            </a:extLst>
          </p:cNvPr>
          <p:cNvSpPr txBox="1"/>
          <p:nvPr/>
        </p:nvSpPr>
        <p:spPr>
          <a:xfrm>
            <a:off x="597159" y="5948753"/>
            <a:ext cx="11000792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j-lt"/>
              </a:rPr>
              <a:t>event handling</a:t>
            </a:r>
            <a:endParaRPr lang="ru-RU" sz="2000" dirty="0">
              <a:solidFill>
                <a:schemeClr val="tx1">
                  <a:lumMod val="40000"/>
                  <a:lumOff val="60000"/>
                  <a:alpha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7951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40C875-611C-48AB-9164-0570B7692306}"/>
              </a:ext>
            </a:extLst>
          </p:cNvPr>
          <p:cNvSpPr/>
          <p:nvPr/>
        </p:nvSpPr>
        <p:spPr>
          <a:xfrm>
            <a:off x="625150" y="1047377"/>
            <a:ext cx="10077062" cy="415498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2400" b="0" dirty="0">
                <a:solidFill>
                  <a:srgbClr val="C792EA"/>
                </a:solidFill>
                <a:effectLst/>
                <a:latin typeface="Roboto Mono" pitchFamily="2" charset="0"/>
                <a:ea typeface="Roboto Mono" pitchFamily="2" charset="0"/>
              </a:rPr>
              <a:t>function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 err="1">
                <a:solidFill>
                  <a:srgbClr val="82AAFF"/>
                </a:solidFill>
                <a:effectLst/>
                <a:latin typeface="Roboto Mono" pitchFamily="2" charset="0"/>
                <a:ea typeface="Roboto Mono" pitchFamily="2" charset="0"/>
              </a:rPr>
              <a:t>verfiy_username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2400" b="0" dirty="0">
                <a:solidFill>
                  <a:srgbClr val="F78C6C"/>
                </a:solidFill>
                <a:effectLst/>
                <a:latin typeface="Roboto Mono" pitchFamily="2" charset="0"/>
                <a:ea typeface="Roboto Mono" pitchFamily="2" charset="0"/>
              </a:rPr>
              <a:t>username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)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{</a:t>
            </a:r>
            <a:endParaRPr lang="en-US" sz="2400" b="0" dirty="0">
              <a:solidFill>
                <a:srgbClr val="A6ACCD"/>
              </a:solidFill>
              <a:effectLst/>
              <a:latin typeface="Roboto Mono" pitchFamily="2" charset="0"/>
              <a:ea typeface="Roboto Mono" pitchFamily="2" charset="0"/>
            </a:endParaRPr>
          </a:p>
          <a:p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  return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 err="1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username</a:t>
            </a:r>
            <a:r>
              <a:rPr lang="en-US" sz="2400" b="0" dirty="0" err="1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.</a:t>
            </a:r>
            <a:r>
              <a:rPr lang="en-US" sz="2400" b="0" dirty="0" err="1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length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>
                <a:solidFill>
                  <a:srgbClr val="C792EA"/>
                </a:solidFill>
                <a:effectLst/>
                <a:latin typeface="Roboto Mono" pitchFamily="2" charset="0"/>
                <a:ea typeface="Roboto Mono" pitchFamily="2" charset="0"/>
              </a:rPr>
              <a:t>&gt;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>
                <a:solidFill>
                  <a:srgbClr val="F78C6C"/>
                </a:solidFill>
                <a:effectLst/>
                <a:latin typeface="Roboto Mono" pitchFamily="2" charset="0"/>
                <a:ea typeface="Roboto Mono" pitchFamily="2" charset="0"/>
              </a:rPr>
              <a:t>7</a:t>
            </a:r>
            <a:endParaRPr lang="en-US" sz="2400" b="0" dirty="0">
              <a:solidFill>
                <a:srgbClr val="A6ACCD"/>
              </a:solidFill>
              <a:effectLst/>
              <a:latin typeface="Roboto Mono" pitchFamily="2" charset="0"/>
              <a:ea typeface="Roboto Mono" pitchFamily="2" charset="0"/>
            </a:endParaRPr>
          </a:p>
          <a:p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}</a:t>
            </a:r>
            <a:endParaRPr lang="en-US" sz="2400" b="0" dirty="0">
              <a:solidFill>
                <a:srgbClr val="A6ACCD"/>
              </a:solidFill>
              <a:effectLst/>
              <a:latin typeface="Roboto Mono" pitchFamily="2" charset="0"/>
              <a:ea typeface="Roboto Mono" pitchFamily="2" charset="0"/>
            </a:endParaRPr>
          </a:p>
          <a:p>
            <a:b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</a:br>
            <a:r>
              <a:rPr lang="en-US" sz="2400" b="0" dirty="0">
                <a:solidFill>
                  <a:srgbClr val="C792EA"/>
                </a:solidFill>
                <a:effectLst/>
                <a:latin typeface="Roboto Mono" pitchFamily="2" charset="0"/>
                <a:ea typeface="Roboto Mono" pitchFamily="2" charset="0"/>
              </a:rPr>
              <a:t>function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 err="1">
                <a:solidFill>
                  <a:srgbClr val="82AAFF"/>
                </a:solidFill>
                <a:effectLst/>
                <a:latin typeface="Roboto Mono" pitchFamily="2" charset="0"/>
                <a:ea typeface="Roboto Mono" pitchFamily="2" charset="0"/>
              </a:rPr>
              <a:t>make_username_handler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2400" b="0" dirty="0" err="1">
                <a:solidFill>
                  <a:srgbClr val="F78C6C"/>
                </a:solidFill>
                <a:effectLst/>
                <a:latin typeface="Roboto Mono" pitchFamily="2" charset="0"/>
                <a:ea typeface="Roboto Mono" pitchFamily="2" charset="0"/>
              </a:rPr>
              <a:t>cb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)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{</a:t>
            </a:r>
            <a:endParaRPr lang="en-US" sz="2400" b="0" dirty="0">
              <a:solidFill>
                <a:srgbClr val="A6ACCD"/>
              </a:solidFill>
              <a:effectLst/>
              <a:latin typeface="Roboto Mono" pitchFamily="2" charset="0"/>
              <a:ea typeface="Roboto Mono" pitchFamily="2" charset="0"/>
            </a:endParaRPr>
          </a:p>
          <a:p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  return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>
                <a:solidFill>
                  <a:srgbClr val="C792EA"/>
                </a:solidFill>
                <a:effectLst/>
                <a:latin typeface="Roboto Mono" pitchFamily="2" charset="0"/>
                <a:ea typeface="Roboto Mono" pitchFamily="2" charset="0"/>
              </a:rPr>
              <a:t>function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 err="1">
                <a:solidFill>
                  <a:srgbClr val="82AAFF"/>
                </a:solidFill>
                <a:effectLst/>
                <a:latin typeface="Roboto Mono" pitchFamily="2" charset="0"/>
                <a:ea typeface="Roboto Mono" pitchFamily="2" charset="0"/>
              </a:rPr>
              <a:t>username_handler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2400" b="0" dirty="0">
                <a:solidFill>
                  <a:srgbClr val="F78C6C"/>
                </a:solidFill>
                <a:effectLst/>
                <a:latin typeface="Roboto Mono" pitchFamily="2" charset="0"/>
                <a:ea typeface="Roboto Mono" pitchFamily="2" charset="0"/>
              </a:rPr>
              <a:t>event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)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{</a:t>
            </a:r>
            <a:endParaRPr lang="en-US" sz="2400" b="0" dirty="0">
              <a:solidFill>
                <a:srgbClr val="A6ACCD"/>
              </a:solidFill>
              <a:effectLst/>
              <a:latin typeface="Roboto Mono" pitchFamily="2" charset="0"/>
              <a:ea typeface="Roboto Mono" pitchFamily="2" charset="0"/>
            </a:endParaRPr>
          </a:p>
          <a:p>
            <a:r>
              <a:rPr lang="en-US" sz="2400" b="0" dirty="0">
                <a:solidFill>
                  <a:srgbClr val="C792EA"/>
                </a:solidFill>
                <a:effectLst/>
                <a:latin typeface="Roboto Mono" pitchFamily="2" charset="0"/>
                <a:ea typeface="Roboto Mono" pitchFamily="2" charset="0"/>
              </a:rPr>
              <a:t>    </a:t>
            </a:r>
            <a:r>
              <a:rPr lang="en-US" sz="2400" b="0" dirty="0" err="1">
                <a:solidFill>
                  <a:srgbClr val="C792EA"/>
                </a:solidFill>
                <a:effectLst/>
                <a:latin typeface="Roboto Mono" pitchFamily="2" charset="0"/>
                <a:ea typeface="Roboto Mono" pitchFamily="2" charset="0"/>
              </a:rPr>
              <a:t>const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username </a:t>
            </a:r>
            <a:r>
              <a:rPr lang="en-US" sz="2400" b="0" dirty="0">
                <a:solidFill>
                  <a:srgbClr val="C792EA"/>
                </a:solidFill>
                <a:effectLst/>
                <a:latin typeface="Roboto Mono" pitchFamily="2" charset="0"/>
                <a:ea typeface="Roboto Mono" pitchFamily="2" charset="0"/>
              </a:rPr>
              <a:t>=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dirty="0" err="1">
                <a:solidFill>
                  <a:srgbClr val="A6ACCD"/>
                </a:solidFill>
                <a:latin typeface="Roboto Mono" pitchFamily="2" charset="0"/>
                <a:ea typeface="Roboto Mono" pitchFamily="2" charset="0"/>
              </a:rPr>
              <a:t>event</a:t>
            </a:r>
            <a:r>
              <a:rPr lang="en-US" sz="2400" dirty="0" err="1">
                <a:solidFill>
                  <a:srgbClr val="89DDFF"/>
                </a:solidFill>
                <a:latin typeface="Roboto Mono" pitchFamily="2" charset="0"/>
                <a:ea typeface="Roboto Mono" pitchFamily="2" charset="0"/>
              </a:rPr>
              <a:t>.</a:t>
            </a:r>
            <a:r>
              <a:rPr lang="en-US" sz="2400" dirty="0" err="1">
                <a:solidFill>
                  <a:srgbClr val="A6ACCD"/>
                </a:solidFill>
                <a:latin typeface="Roboto Mono" pitchFamily="2" charset="0"/>
                <a:ea typeface="Roboto Mono" pitchFamily="2" charset="0"/>
              </a:rPr>
              <a:t>target</a:t>
            </a:r>
            <a:r>
              <a:rPr lang="en-US" sz="2400" dirty="0" err="1">
                <a:solidFill>
                  <a:srgbClr val="89DDFF"/>
                </a:solidFill>
                <a:latin typeface="Roboto Mono" pitchFamily="2" charset="0"/>
                <a:ea typeface="Roboto Mono" pitchFamily="2" charset="0"/>
              </a:rPr>
              <a:t>.</a:t>
            </a:r>
            <a:r>
              <a:rPr lang="en-US" sz="2400" dirty="0" err="1">
                <a:solidFill>
                  <a:srgbClr val="A6ACCD"/>
                </a:solidFill>
                <a:latin typeface="Roboto Mono" pitchFamily="2" charset="0"/>
                <a:ea typeface="Roboto Mono" pitchFamily="2" charset="0"/>
              </a:rPr>
              <a:t>value</a:t>
            </a:r>
            <a:endParaRPr lang="en-US" sz="2400" b="0" dirty="0">
              <a:solidFill>
                <a:srgbClr val="A6ACCD"/>
              </a:solidFill>
              <a:effectLst/>
              <a:latin typeface="Roboto Mono" pitchFamily="2" charset="0"/>
              <a:ea typeface="Roboto Mono" pitchFamily="2" charset="0"/>
            </a:endParaRPr>
          </a:p>
          <a:p>
            <a:r>
              <a:rPr lang="en-US" sz="2400" b="0" dirty="0">
                <a:solidFill>
                  <a:srgbClr val="C792EA"/>
                </a:solidFill>
                <a:effectLst/>
                <a:latin typeface="Roboto Mono" pitchFamily="2" charset="0"/>
                <a:ea typeface="Roboto Mono" pitchFamily="2" charset="0"/>
              </a:rPr>
              <a:t>    </a:t>
            </a:r>
            <a:r>
              <a:rPr lang="en-US" sz="2400" b="0" dirty="0" err="1">
                <a:solidFill>
                  <a:srgbClr val="C792EA"/>
                </a:solidFill>
                <a:effectLst/>
                <a:latin typeface="Roboto Mono" pitchFamily="2" charset="0"/>
                <a:ea typeface="Roboto Mono" pitchFamily="2" charset="0"/>
              </a:rPr>
              <a:t>const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 err="1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isValid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>
                <a:solidFill>
                  <a:srgbClr val="C792EA"/>
                </a:solidFill>
                <a:effectLst/>
                <a:latin typeface="Roboto Mono" pitchFamily="2" charset="0"/>
                <a:ea typeface="Roboto Mono" pitchFamily="2" charset="0"/>
              </a:rPr>
              <a:t>=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 err="1">
                <a:solidFill>
                  <a:srgbClr val="82AAFF"/>
                </a:solidFill>
                <a:effectLst/>
                <a:latin typeface="Roboto Mono" pitchFamily="2" charset="0"/>
                <a:ea typeface="Roboto Mono" pitchFamily="2" charset="0"/>
              </a:rPr>
              <a:t>verfiy_username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(username)</a:t>
            </a:r>
          </a:p>
          <a:p>
            <a:r>
              <a:rPr lang="en-US" sz="2400" b="0" dirty="0">
                <a:solidFill>
                  <a:srgbClr val="82AAFF"/>
                </a:solidFill>
                <a:effectLst/>
                <a:latin typeface="Roboto Mono" pitchFamily="2" charset="0"/>
                <a:ea typeface="Roboto Mono" pitchFamily="2" charset="0"/>
              </a:rPr>
              <a:t>    </a:t>
            </a:r>
            <a:r>
              <a:rPr lang="en-US" sz="2400" b="0" dirty="0" err="1">
                <a:solidFill>
                  <a:srgbClr val="82AAFF"/>
                </a:solidFill>
                <a:effectLst/>
                <a:latin typeface="Roboto Mono" pitchFamily="2" charset="0"/>
                <a:ea typeface="Roboto Mono" pitchFamily="2" charset="0"/>
              </a:rPr>
              <a:t>cb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2400" b="0" dirty="0" err="1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isValid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,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username)</a:t>
            </a:r>
          </a:p>
          <a:p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  }</a:t>
            </a:r>
            <a:endParaRPr lang="en-US" sz="2400" b="0" dirty="0">
              <a:solidFill>
                <a:srgbClr val="A6ACCD"/>
              </a:solidFill>
              <a:effectLst/>
              <a:latin typeface="Roboto Mono" pitchFamily="2" charset="0"/>
              <a:ea typeface="Roboto Mono" pitchFamily="2" charset="0"/>
            </a:endParaRPr>
          </a:p>
          <a:p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}</a:t>
            </a:r>
            <a:endParaRPr lang="en-US" sz="2400" b="0" dirty="0">
              <a:solidFill>
                <a:srgbClr val="A6ACCD"/>
              </a:solidFill>
              <a:effectLst/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183F4E-CA20-4D8F-9B2C-2ABE7F564305}"/>
              </a:ext>
            </a:extLst>
          </p:cNvPr>
          <p:cNvSpPr/>
          <p:nvPr/>
        </p:nvSpPr>
        <p:spPr>
          <a:xfrm>
            <a:off x="598714" y="5710680"/>
            <a:ext cx="10991462" cy="830997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2400" b="0" dirty="0" err="1">
                <a:solidFill>
                  <a:srgbClr val="C792EA"/>
                </a:solidFill>
                <a:effectLst/>
                <a:latin typeface="Monoid" panose="020B0509040000020004" pitchFamily="49" charset="0"/>
              </a:rPr>
              <a:t>const</a:t>
            </a:r>
            <a:r>
              <a:rPr lang="en-US" sz="2400" b="0" dirty="0">
                <a:solidFill>
                  <a:srgbClr val="A6ACCD"/>
                </a:solidFill>
                <a:effectLst/>
                <a:latin typeface="Monoid" panose="020B0509040000020004" pitchFamily="49" charset="0"/>
              </a:rPr>
              <a:t> handler </a:t>
            </a:r>
            <a:r>
              <a:rPr lang="en-US" sz="2400" b="0" dirty="0">
                <a:solidFill>
                  <a:srgbClr val="C792EA"/>
                </a:solidFill>
                <a:effectLst/>
                <a:latin typeface="Monoid" panose="020B0509040000020004" pitchFamily="49" charset="0"/>
              </a:rPr>
              <a:t>=</a:t>
            </a:r>
            <a:r>
              <a:rPr lang="en-US" sz="2400" b="0" dirty="0">
                <a:solidFill>
                  <a:srgbClr val="A6ACCD"/>
                </a:solidFill>
                <a:effectLst/>
                <a:latin typeface="Monoid" panose="020B0509040000020004" pitchFamily="49" charset="0"/>
              </a:rPr>
              <a:t> </a:t>
            </a:r>
            <a:r>
              <a:rPr lang="en-US" sz="2400" b="0" dirty="0" err="1">
                <a:solidFill>
                  <a:srgbClr val="82AAFF"/>
                </a:solidFill>
                <a:effectLst/>
                <a:latin typeface="Monoid" panose="020B0509040000020004" pitchFamily="49" charset="0"/>
              </a:rPr>
              <a:t>make_username_handler</a:t>
            </a:r>
            <a:r>
              <a:rPr lang="en-US" sz="2400" b="0" dirty="0">
                <a:solidFill>
                  <a:srgbClr val="A6ACCD"/>
                </a:solidFill>
                <a:effectLst/>
                <a:latin typeface="Monoid" panose="020B0509040000020004" pitchFamily="49" charset="0"/>
              </a:rPr>
              <a:t>(</a:t>
            </a:r>
            <a:r>
              <a:rPr lang="en-US" sz="2400" b="0" dirty="0" err="1">
                <a:solidFill>
                  <a:srgbClr val="A6ACCD"/>
                </a:solidFill>
                <a:effectLst/>
                <a:latin typeface="Monoid" panose="020B0509040000020004" pitchFamily="49" charset="0"/>
              </a:rPr>
              <a:t>checkUsed</a:t>
            </a:r>
            <a:r>
              <a:rPr lang="en-US" sz="2400" b="0" dirty="0">
                <a:solidFill>
                  <a:srgbClr val="A6ACCD"/>
                </a:solidFill>
                <a:effectLst/>
                <a:latin typeface="Monoid" panose="020B05090400000200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A6ACCD"/>
                </a:solidFill>
                <a:effectLst/>
                <a:latin typeface="Monoid" panose="020B0509040000020004" pitchFamily="49" charset="0"/>
              </a:rPr>
              <a:t>$</a:t>
            </a:r>
            <a:r>
              <a:rPr lang="en-US" sz="2400" b="0" dirty="0" err="1">
                <a:solidFill>
                  <a:srgbClr val="A6ACCD"/>
                </a:solidFill>
                <a:effectLst/>
                <a:latin typeface="Monoid" panose="020B0509040000020004" pitchFamily="49" charset="0"/>
              </a:rPr>
              <a:t>username</a:t>
            </a:r>
            <a:r>
              <a:rPr lang="en-US" sz="2400" b="0" dirty="0" err="1">
                <a:solidFill>
                  <a:srgbClr val="89DDFF"/>
                </a:solidFill>
                <a:effectLst/>
                <a:latin typeface="Monoid" panose="020B0509040000020004" pitchFamily="49" charset="0"/>
              </a:rPr>
              <a:t>.</a:t>
            </a:r>
            <a:r>
              <a:rPr lang="en-US" sz="2400" b="0" dirty="0" err="1">
                <a:solidFill>
                  <a:srgbClr val="82AAFF"/>
                </a:solidFill>
                <a:effectLst/>
                <a:latin typeface="Monoid" panose="020B0509040000020004" pitchFamily="49" charset="0"/>
              </a:rPr>
              <a:t>addEventLister</a:t>
            </a:r>
            <a:r>
              <a:rPr lang="en-US" sz="2400" b="0" dirty="0">
                <a:solidFill>
                  <a:srgbClr val="A6ACCD"/>
                </a:solidFill>
                <a:effectLst/>
                <a:latin typeface="Monoid" panose="020B0509040000020004" pitchFamily="49" charset="0"/>
              </a:rPr>
              <a:t>(</a:t>
            </a:r>
            <a:r>
              <a:rPr lang="en-US" sz="2400" b="0" dirty="0">
                <a:solidFill>
                  <a:srgbClr val="89DDFF"/>
                </a:solidFill>
                <a:effectLst/>
                <a:latin typeface="Monoid" panose="020B0509040000020004" pitchFamily="49" charset="0"/>
              </a:rPr>
              <a:t>'</a:t>
            </a:r>
            <a:r>
              <a:rPr lang="en-US" sz="2400" b="0" dirty="0" err="1">
                <a:solidFill>
                  <a:srgbClr val="C3E88D"/>
                </a:solidFill>
                <a:effectLst/>
                <a:latin typeface="Monoid" panose="020B0509040000020004" pitchFamily="49" charset="0"/>
              </a:rPr>
              <a:t>keyup</a:t>
            </a:r>
            <a:r>
              <a:rPr lang="en-US" sz="2400" b="0" dirty="0">
                <a:solidFill>
                  <a:srgbClr val="89DDFF"/>
                </a:solidFill>
                <a:effectLst/>
                <a:latin typeface="Monoid" panose="020B0509040000020004" pitchFamily="49" charset="0"/>
              </a:rPr>
              <a:t>',</a:t>
            </a:r>
            <a:r>
              <a:rPr lang="en-US" sz="2400" b="0" dirty="0">
                <a:solidFill>
                  <a:srgbClr val="A6ACCD"/>
                </a:solidFill>
                <a:effectLst/>
                <a:latin typeface="Monoid" panose="020B0509040000020004" pitchFamily="49" charset="0"/>
              </a:rPr>
              <a:t> handler)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5F6727-5D12-4C9F-9A22-1C9BC8E03229}"/>
              </a:ext>
            </a:extLst>
          </p:cNvPr>
          <p:cNvSpPr txBox="1"/>
          <p:nvPr/>
        </p:nvSpPr>
        <p:spPr>
          <a:xfrm>
            <a:off x="625150" y="5341348"/>
            <a:ext cx="1100079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j-lt"/>
              </a:rPr>
              <a:t>register.js</a:t>
            </a:r>
            <a:endParaRPr lang="ru-RU" dirty="0">
              <a:solidFill>
                <a:schemeClr val="tx1">
                  <a:lumMod val="40000"/>
                  <a:lumOff val="60000"/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C63EF0-B53E-4729-8F02-C4BB3B895B9D}"/>
              </a:ext>
            </a:extLst>
          </p:cNvPr>
          <p:cNvSpPr txBox="1"/>
          <p:nvPr/>
        </p:nvSpPr>
        <p:spPr>
          <a:xfrm>
            <a:off x="594049" y="678045"/>
            <a:ext cx="1100079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j-lt"/>
              </a:rPr>
              <a:t>username_handler.js</a:t>
            </a:r>
            <a:endParaRPr lang="ru-RU" dirty="0">
              <a:solidFill>
                <a:schemeClr val="tx1">
                  <a:lumMod val="40000"/>
                  <a:lumOff val="60000"/>
                  <a:alpha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4409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B44A06-CB02-41CC-B1BB-2098A6D2C12E}"/>
              </a:ext>
            </a:extLst>
          </p:cNvPr>
          <p:cNvSpPr txBox="1"/>
          <p:nvPr/>
        </p:nvSpPr>
        <p:spPr>
          <a:xfrm>
            <a:off x="3352800" y="3244334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Events	</a:t>
            </a:r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245E6F-CC64-4685-ACD3-20E4D4169C79}"/>
              </a:ext>
            </a:extLst>
          </p:cNvPr>
          <p:cNvSpPr txBox="1"/>
          <p:nvPr/>
        </p:nvSpPr>
        <p:spPr>
          <a:xfrm>
            <a:off x="597159" y="2921168"/>
            <a:ext cx="11000792" cy="1015663"/>
          </a:xfrm>
          <a:prstGeom prst="rect">
            <a:avLst/>
          </a:prstGeom>
          <a:noFill/>
        </p:spPr>
        <p:txBody>
          <a:bodyPr wrap="square" lIns="182880" rIns="457200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j-lt"/>
              </a:rPr>
              <a:t>event handling</a:t>
            </a:r>
            <a:endParaRPr lang="ru-RU" sz="6000" dirty="0">
              <a:solidFill>
                <a:schemeClr val="tx1">
                  <a:lumMod val="40000"/>
                  <a:lumOff val="60000"/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B0D8E-391E-420B-BE2A-3F455E141C37}"/>
              </a:ext>
            </a:extLst>
          </p:cNvPr>
          <p:cNvSpPr txBox="1"/>
          <p:nvPr/>
        </p:nvSpPr>
        <p:spPr>
          <a:xfrm>
            <a:off x="1502231" y="3936830"/>
            <a:ext cx="10094167" cy="1015663"/>
          </a:xfrm>
          <a:prstGeom prst="rect">
            <a:avLst/>
          </a:prstGeom>
          <a:noFill/>
        </p:spPr>
        <p:txBody>
          <a:bodyPr wrap="square" lIns="182880" rIns="457200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j-lt"/>
              </a:rPr>
              <a:t>callbacks</a:t>
            </a:r>
            <a:endParaRPr lang="ru-RU" sz="6000" dirty="0">
              <a:solidFill>
                <a:schemeClr val="tx1">
                  <a:lumMod val="40000"/>
                  <a:lumOff val="60000"/>
                  <a:alpha val="50000"/>
                </a:schemeClr>
              </a:solidFill>
              <a:latin typeface="+mj-lt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AD18AC3-1A68-458E-A0C3-0B41CA663278}"/>
              </a:ext>
            </a:extLst>
          </p:cNvPr>
          <p:cNvCxnSpPr>
            <a:cxnSpLocks/>
          </p:cNvCxnSpPr>
          <p:nvPr/>
        </p:nvCxnSpPr>
        <p:spPr>
          <a:xfrm rot="16200000" flipH="1">
            <a:off x="930253" y="3976966"/>
            <a:ext cx="612114" cy="531846"/>
          </a:xfrm>
          <a:prstGeom prst="bentConnector3">
            <a:avLst>
              <a:gd name="adj1" fmla="val 100303"/>
            </a:avLst>
          </a:prstGeom>
          <a:ln w="31750">
            <a:solidFill>
              <a:schemeClr val="tx1">
                <a:lumMod val="40000"/>
                <a:lumOff val="6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BA08C9-FC20-49AD-ABF7-3E074B49A982}"/>
              </a:ext>
            </a:extLst>
          </p:cNvPr>
          <p:cNvSpPr txBox="1"/>
          <p:nvPr/>
        </p:nvSpPr>
        <p:spPr>
          <a:xfrm>
            <a:off x="2435291" y="4952493"/>
            <a:ext cx="9161104" cy="1015663"/>
          </a:xfrm>
          <a:prstGeom prst="rect">
            <a:avLst/>
          </a:prstGeom>
          <a:noFill/>
        </p:spPr>
        <p:txBody>
          <a:bodyPr wrap="square" lIns="182880" rIns="457200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first class functions</a:t>
            </a:r>
            <a:endParaRPr lang="ru-RU" sz="60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6B8949E-875E-48A3-94C5-C386471BC32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61758" y="4992627"/>
            <a:ext cx="612114" cy="531846"/>
          </a:xfrm>
          <a:prstGeom prst="bentConnector3">
            <a:avLst>
              <a:gd name="adj1" fmla="val 100303"/>
            </a:avLst>
          </a:prstGeom>
          <a:ln w="31750">
            <a:solidFill>
              <a:schemeClr val="tx1">
                <a:lumMod val="40000"/>
                <a:lumOff val="6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4364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6EEAD08-37AE-4C3A-9D52-00580F7608A5}"/>
              </a:ext>
            </a:extLst>
          </p:cNvPr>
          <p:cNvSpPr txBox="1"/>
          <p:nvPr/>
        </p:nvSpPr>
        <p:spPr>
          <a:xfrm>
            <a:off x="597159" y="2921168"/>
            <a:ext cx="11000792" cy="1015663"/>
          </a:xfrm>
          <a:prstGeom prst="rect">
            <a:avLst/>
          </a:prstGeom>
          <a:noFill/>
        </p:spPr>
        <p:txBody>
          <a:bodyPr wrap="square" lIns="182880" rIns="457200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event handling | structure </a:t>
            </a:r>
            <a:endParaRPr lang="ru-RU" sz="6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04537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B5D78AC-6B25-432C-BBCD-B5D8109F6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66944"/>
              </p:ext>
            </p:extLst>
          </p:nvPr>
        </p:nvGraphicFramePr>
        <p:xfrm>
          <a:off x="600076" y="695324"/>
          <a:ext cx="11001375" cy="5807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4849">
                  <a:extLst>
                    <a:ext uri="{9D8B030D-6E8A-4147-A177-3AD203B41FA5}">
                      <a16:colId xmlns:a16="http://schemas.microsoft.com/office/drawing/2014/main" val="142003709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879088296"/>
                    </a:ext>
                  </a:extLst>
                </a:gridCol>
                <a:gridCol w="4581526">
                  <a:extLst>
                    <a:ext uri="{9D8B030D-6E8A-4147-A177-3AD203B41FA5}">
                      <a16:colId xmlns:a16="http://schemas.microsoft.com/office/drawing/2014/main" val="3379904353"/>
                    </a:ext>
                  </a:extLst>
                </a:gridCol>
              </a:tblGrid>
              <a:tr h="525473">
                <a:tc>
                  <a:txBody>
                    <a:bodyPr/>
                    <a:lstStyle/>
                    <a:p>
                      <a:pPr algn="l"/>
                      <a:r>
                        <a:rPr lang="ru-RU" sz="2400" dirty="0">
                          <a:solidFill>
                            <a:schemeClr val="accent6"/>
                          </a:solidFill>
                        </a:rPr>
                        <a:t>Константа</a:t>
                      </a:r>
                      <a:endParaRPr lang="ru-RU" sz="2400" b="0" dirty="0">
                        <a:solidFill>
                          <a:schemeClr val="accent6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chemeClr val="accent6"/>
                          </a:solidFill>
                        </a:rPr>
                        <a:t>Значение</a:t>
                      </a:r>
                      <a:endParaRPr lang="ru-RU" sz="2400" b="0" dirty="0">
                        <a:solidFill>
                          <a:schemeClr val="accent6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>
                          <a:solidFill>
                            <a:schemeClr val="accent6"/>
                          </a:solidFill>
                        </a:rPr>
                        <a:t>Смысл</a:t>
                      </a:r>
                      <a:endParaRPr lang="ru-RU" sz="2400" b="0" dirty="0">
                        <a:solidFill>
                          <a:schemeClr val="accent6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069436"/>
                  </a:ext>
                </a:extLst>
              </a:tr>
              <a:tr h="1242613">
                <a:tc>
                  <a:txBody>
                    <a:bodyPr/>
                    <a:lstStyle/>
                    <a:p>
                      <a:r>
                        <a:rPr lang="en-US" sz="2400" kern="1200" dirty="0" err="1">
                          <a:solidFill>
                            <a:schemeClr val="bg1"/>
                          </a:solidFill>
                          <a:effectLst/>
                        </a:rPr>
                        <a:t>Event.NONE</a:t>
                      </a:r>
                      <a:endParaRPr lang="ru-RU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Не обрабатывается сейчас</a:t>
                      </a:r>
                      <a:endParaRPr lang="ru-RU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450176"/>
                  </a:ext>
                </a:extLst>
              </a:tr>
              <a:tr h="1242613">
                <a:tc>
                  <a:txBody>
                    <a:bodyPr/>
                    <a:lstStyle/>
                    <a:p>
                      <a:r>
                        <a:rPr lang="en-US" sz="2400" kern="1200" dirty="0" err="1">
                          <a:solidFill>
                            <a:schemeClr val="bg1"/>
                          </a:solidFill>
                          <a:effectLst/>
                        </a:rPr>
                        <a:t>Event.CAPTURING_PHASE</a:t>
                      </a:r>
                      <a:endParaRPr lang="ru-RU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Вызывется на предках элемента, пока не дойдет до него</a:t>
                      </a:r>
                      <a:br>
                        <a:rPr lang="ru-RU" sz="24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window -&gt; ... -&gt; $el</a:t>
                      </a:r>
                      <a:endParaRPr lang="ru-RU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435116"/>
                  </a:ext>
                </a:extLst>
              </a:tr>
              <a:tr h="1242613">
                <a:tc>
                  <a:txBody>
                    <a:bodyPr/>
                    <a:lstStyle/>
                    <a:p>
                      <a:r>
                        <a:rPr lang="en-US" sz="2400" kern="1200" dirty="0" err="1">
                          <a:solidFill>
                            <a:schemeClr val="bg1"/>
                          </a:solidFill>
                          <a:effectLst/>
                        </a:rPr>
                        <a:t>Event.AT_TARGET</a:t>
                      </a:r>
                      <a:endParaRPr lang="ru-RU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Дошел до 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original target</a:t>
                      </a:r>
                      <a:endParaRPr lang="ru-RU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789770"/>
                  </a:ext>
                </a:extLst>
              </a:tr>
              <a:tr h="1242613">
                <a:tc>
                  <a:txBody>
                    <a:bodyPr/>
                    <a:lstStyle/>
                    <a:p>
                      <a:r>
                        <a:rPr lang="en-US" sz="2400" kern="1200" dirty="0" err="1">
                          <a:solidFill>
                            <a:schemeClr val="bg1"/>
                          </a:solidFill>
                          <a:effectLst/>
                        </a:rPr>
                        <a:t>Event.BUBBLING_PHASE</a:t>
                      </a:r>
                      <a:endParaRPr lang="ru-RU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ru-RU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Event 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"всплывает" обратно до 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window</a:t>
                      </a:r>
                      <a:br>
                        <a:rPr lang="en-US" sz="24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$el -&gt; ... -&gt; window</a:t>
                      </a:r>
                      <a:endParaRPr lang="ru-RU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598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454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A7B8B0-2928-48B1-A617-3D76534C6330}"/>
              </a:ext>
            </a:extLst>
          </p:cNvPr>
          <p:cNvSpPr/>
          <p:nvPr/>
        </p:nvSpPr>
        <p:spPr>
          <a:xfrm>
            <a:off x="623828" y="3075057"/>
            <a:ext cx="11238974" cy="707886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sz="4000" dirty="0" err="1">
                <a:solidFill>
                  <a:srgbClr val="82AAFF"/>
                </a:solidFill>
                <a:latin typeface="Roboto Mono" pitchFamily="2" charset="0"/>
                <a:ea typeface="Roboto Mono" pitchFamily="2" charset="0"/>
              </a:rPr>
              <a:t>document</a:t>
            </a:r>
            <a:r>
              <a:rPr lang="en-US" sz="4000" dirty="0" err="1">
                <a:solidFill>
                  <a:srgbClr val="89DDFF"/>
                </a:solidFill>
                <a:latin typeface="Roboto Mono" pitchFamily="2" charset="0"/>
                <a:ea typeface="Roboto Mono" pitchFamily="2" charset="0"/>
              </a:rPr>
              <a:t>.</a:t>
            </a:r>
            <a:r>
              <a:rPr lang="en-US" sz="4000" dirty="0" err="1">
                <a:solidFill>
                  <a:srgbClr val="82AAFF"/>
                </a:solidFill>
                <a:latin typeface="Roboto Mono" pitchFamily="2" charset="0"/>
                <a:ea typeface="Roboto Mono" pitchFamily="2" charset="0"/>
              </a:rPr>
              <a:t>body</a:t>
            </a:r>
            <a:r>
              <a:rPr lang="en-US" sz="4000" dirty="0" err="1">
                <a:solidFill>
                  <a:srgbClr val="89DDFF"/>
                </a:solidFill>
                <a:latin typeface="Roboto Mono" pitchFamily="2" charset="0"/>
                <a:ea typeface="Roboto Mono" pitchFamily="2" charset="0"/>
              </a:rPr>
              <a:t>.</a:t>
            </a:r>
            <a:r>
              <a:rPr lang="en-US" sz="4000" dirty="0" err="1">
                <a:solidFill>
                  <a:srgbClr val="82AAFF"/>
                </a:solidFill>
                <a:latin typeface="Roboto Mono" pitchFamily="2" charset="0"/>
                <a:ea typeface="Roboto Mono" pitchFamily="2" charset="0"/>
              </a:rPr>
              <a:t>addEventListener</a:t>
            </a:r>
            <a:r>
              <a:rPr lang="en-US" sz="4000" dirty="0">
                <a:solidFill>
                  <a:srgbClr val="A6ACCD"/>
                </a:solidFill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4000" i="1" dirty="0">
                <a:solidFill>
                  <a:srgbClr val="676E95"/>
                </a:solidFill>
                <a:latin typeface="Roboto Mono" pitchFamily="2" charset="0"/>
                <a:ea typeface="Roboto Mono" pitchFamily="2" charset="0"/>
              </a:rPr>
              <a:t>/**/</a:t>
            </a:r>
            <a:r>
              <a:rPr lang="en-US" sz="4000" dirty="0">
                <a:solidFill>
                  <a:srgbClr val="A6ACCD"/>
                </a:solidFill>
                <a:latin typeface="Roboto Mono" pitchFamily="2" charset="0"/>
                <a:ea typeface="Roboto Mono" pitchFamily="2" charset="0"/>
              </a:rPr>
              <a:t>)</a:t>
            </a:r>
            <a:endParaRPr lang="en-US" sz="4000" b="0" dirty="0">
              <a:solidFill>
                <a:srgbClr val="A6ACCD"/>
              </a:solidFill>
              <a:effectLst/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25BC63-F377-4852-9332-A5D496CE1213}"/>
              </a:ext>
            </a:extLst>
          </p:cNvPr>
          <p:cNvSpPr txBox="1"/>
          <p:nvPr/>
        </p:nvSpPr>
        <p:spPr>
          <a:xfrm>
            <a:off x="597159" y="5948753"/>
            <a:ext cx="11000792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j-lt"/>
              </a:rPr>
              <a:t>event handling | structure</a:t>
            </a:r>
            <a:endParaRPr lang="ru-RU" sz="2000" dirty="0">
              <a:solidFill>
                <a:schemeClr val="tx1">
                  <a:lumMod val="40000"/>
                  <a:lumOff val="60000"/>
                  <a:alpha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72585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245E6F-CC64-4685-ACD3-20E4D4169C79}"/>
              </a:ext>
            </a:extLst>
          </p:cNvPr>
          <p:cNvSpPr txBox="1"/>
          <p:nvPr/>
        </p:nvSpPr>
        <p:spPr>
          <a:xfrm>
            <a:off x="597160" y="1835318"/>
            <a:ext cx="5006366" cy="1015663"/>
          </a:xfrm>
          <a:prstGeom prst="rect">
            <a:avLst/>
          </a:prstGeom>
          <a:noFill/>
        </p:spPr>
        <p:txBody>
          <a:bodyPr wrap="square" lIns="182880" rIns="457200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window</a:t>
            </a:r>
            <a:endParaRPr lang="ru-RU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B0D8E-391E-420B-BE2A-3F455E141C37}"/>
              </a:ext>
            </a:extLst>
          </p:cNvPr>
          <p:cNvSpPr txBox="1"/>
          <p:nvPr/>
        </p:nvSpPr>
        <p:spPr>
          <a:xfrm>
            <a:off x="1502231" y="2850980"/>
            <a:ext cx="4593769" cy="1015663"/>
          </a:xfrm>
          <a:prstGeom prst="rect">
            <a:avLst/>
          </a:prstGeom>
          <a:noFill/>
        </p:spPr>
        <p:txBody>
          <a:bodyPr wrap="square" lIns="182880" rIns="457200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j-lt"/>
              </a:rPr>
              <a:t>document</a:t>
            </a:r>
            <a:endParaRPr lang="ru-RU" sz="6000" dirty="0">
              <a:solidFill>
                <a:schemeClr val="tx1">
                  <a:lumMod val="40000"/>
                  <a:lumOff val="60000"/>
                  <a:alpha val="50000"/>
                </a:schemeClr>
              </a:solidFill>
              <a:latin typeface="+mj-lt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AD18AC3-1A68-458E-A0C3-0B41CA663278}"/>
              </a:ext>
            </a:extLst>
          </p:cNvPr>
          <p:cNvCxnSpPr>
            <a:cxnSpLocks/>
          </p:cNvCxnSpPr>
          <p:nvPr/>
        </p:nvCxnSpPr>
        <p:spPr>
          <a:xfrm rot="16200000" flipH="1">
            <a:off x="930253" y="2891116"/>
            <a:ext cx="612114" cy="531846"/>
          </a:xfrm>
          <a:prstGeom prst="bentConnector3">
            <a:avLst>
              <a:gd name="adj1" fmla="val 96682"/>
            </a:avLst>
          </a:prstGeom>
          <a:ln w="31750">
            <a:solidFill>
              <a:schemeClr val="tx1">
                <a:lumMod val="40000"/>
                <a:lumOff val="6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BA08C9-FC20-49AD-ABF7-3E074B49A982}"/>
              </a:ext>
            </a:extLst>
          </p:cNvPr>
          <p:cNvSpPr txBox="1"/>
          <p:nvPr/>
        </p:nvSpPr>
        <p:spPr>
          <a:xfrm>
            <a:off x="2435291" y="3866643"/>
            <a:ext cx="3660709" cy="1015663"/>
          </a:xfrm>
          <a:prstGeom prst="rect">
            <a:avLst/>
          </a:prstGeom>
          <a:noFill/>
        </p:spPr>
        <p:txBody>
          <a:bodyPr wrap="square" lIns="182880" rIns="457200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j-lt"/>
              </a:rPr>
              <a:t>body</a:t>
            </a:r>
            <a:endParaRPr lang="ru-RU" sz="6000" dirty="0">
              <a:solidFill>
                <a:schemeClr val="tx1">
                  <a:lumMod val="40000"/>
                  <a:lumOff val="60000"/>
                  <a:alpha val="50000"/>
                </a:schemeClr>
              </a:solidFill>
              <a:latin typeface="+mj-lt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6B8949E-875E-48A3-94C5-C386471BC32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61758" y="3906777"/>
            <a:ext cx="612114" cy="531846"/>
          </a:xfrm>
          <a:prstGeom prst="bentConnector3">
            <a:avLst>
              <a:gd name="adj1" fmla="val 96682"/>
            </a:avLst>
          </a:prstGeom>
          <a:ln w="31750">
            <a:solidFill>
              <a:schemeClr val="tx1">
                <a:lumMod val="40000"/>
                <a:lumOff val="6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C4C40E9-61CB-40F3-9427-ADD5C7007DAF}"/>
              </a:ext>
            </a:extLst>
          </p:cNvPr>
          <p:cNvSpPr txBox="1"/>
          <p:nvPr/>
        </p:nvSpPr>
        <p:spPr>
          <a:xfrm>
            <a:off x="6096000" y="1832306"/>
            <a:ext cx="5006366" cy="1015663"/>
          </a:xfrm>
          <a:prstGeom prst="rect">
            <a:avLst/>
          </a:prstGeom>
          <a:noFill/>
        </p:spPr>
        <p:txBody>
          <a:bodyPr wrap="square" lIns="182880" rIns="457200" rtlCol="0">
            <a:spAutoFit/>
          </a:bodyPr>
          <a:lstStyle/>
          <a:p>
            <a:r>
              <a:rPr lang="en-US" sz="6000" dirty="0">
                <a:solidFill>
                  <a:schemeClr val="accent6"/>
                </a:solidFill>
                <a:latin typeface="+mj-lt"/>
              </a:rPr>
              <a:t>CAPTURE</a:t>
            </a:r>
            <a:endParaRPr lang="ru-RU" sz="60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EE35CD-4400-4280-B7BB-12950F193C01}"/>
              </a:ext>
            </a:extLst>
          </p:cNvPr>
          <p:cNvSpPr txBox="1"/>
          <p:nvPr/>
        </p:nvSpPr>
        <p:spPr>
          <a:xfrm>
            <a:off x="597159" y="5948753"/>
            <a:ext cx="11000792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j-lt"/>
              </a:rPr>
              <a:t>event handling | structure</a:t>
            </a:r>
            <a:endParaRPr lang="ru-RU" sz="2000" dirty="0">
              <a:solidFill>
                <a:schemeClr val="tx1">
                  <a:lumMod val="40000"/>
                  <a:lumOff val="60000"/>
                  <a:alpha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73615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245E6F-CC64-4685-ACD3-20E4D4169C79}"/>
              </a:ext>
            </a:extLst>
          </p:cNvPr>
          <p:cNvSpPr txBox="1"/>
          <p:nvPr/>
        </p:nvSpPr>
        <p:spPr>
          <a:xfrm>
            <a:off x="597160" y="1835318"/>
            <a:ext cx="5006366" cy="1015663"/>
          </a:xfrm>
          <a:prstGeom prst="rect">
            <a:avLst/>
          </a:prstGeom>
          <a:noFill/>
        </p:spPr>
        <p:txBody>
          <a:bodyPr wrap="square" lIns="182880" rIns="457200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j-lt"/>
              </a:rPr>
              <a:t>window</a:t>
            </a:r>
            <a:endParaRPr lang="ru-RU" sz="6000" dirty="0">
              <a:solidFill>
                <a:schemeClr val="tx1">
                  <a:lumMod val="40000"/>
                  <a:lumOff val="60000"/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B0D8E-391E-420B-BE2A-3F455E141C37}"/>
              </a:ext>
            </a:extLst>
          </p:cNvPr>
          <p:cNvSpPr txBox="1"/>
          <p:nvPr/>
        </p:nvSpPr>
        <p:spPr>
          <a:xfrm>
            <a:off x="1502231" y="2850980"/>
            <a:ext cx="4593769" cy="1015663"/>
          </a:xfrm>
          <a:prstGeom prst="rect">
            <a:avLst/>
          </a:prstGeom>
          <a:noFill/>
        </p:spPr>
        <p:txBody>
          <a:bodyPr wrap="square" lIns="182880" rIns="457200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document</a:t>
            </a:r>
            <a:endParaRPr lang="ru-RU" sz="60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AD18AC3-1A68-458E-A0C3-0B41CA663278}"/>
              </a:ext>
            </a:extLst>
          </p:cNvPr>
          <p:cNvCxnSpPr>
            <a:cxnSpLocks/>
          </p:cNvCxnSpPr>
          <p:nvPr/>
        </p:nvCxnSpPr>
        <p:spPr>
          <a:xfrm rot="16200000" flipH="1">
            <a:off x="930253" y="2891116"/>
            <a:ext cx="612114" cy="531846"/>
          </a:xfrm>
          <a:prstGeom prst="bentConnector3">
            <a:avLst>
              <a:gd name="adj1" fmla="val 96682"/>
            </a:avLst>
          </a:prstGeom>
          <a:ln w="31750">
            <a:solidFill>
              <a:schemeClr val="tx1">
                <a:lumMod val="40000"/>
                <a:lumOff val="6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BA08C9-FC20-49AD-ABF7-3E074B49A982}"/>
              </a:ext>
            </a:extLst>
          </p:cNvPr>
          <p:cNvSpPr txBox="1"/>
          <p:nvPr/>
        </p:nvSpPr>
        <p:spPr>
          <a:xfrm>
            <a:off x="2435291" y="3866643"/>
            <a:ext cx="3660709" cy="1015663"/>
          </a:xfrm>
          <a:prstGeom prst="rect">
            <a:avLst/>
          </a:prstGeom>
          <a:noFill/>
        </p:spPr>
        <p:txBody>
          <a:bodyPr wrap="square" lIns="182880" rIns="457200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j-lt"/>
              </a:rPr>
              <a:t>body</a:t>
            </a:r>
            <a:endParaRPr lang="ru-RU" sz="6000" dirty="0">
              <a:solidFill>
                <a:schemeClr val="tx1">
                  <a:lumMod val="40000"/>
                  <a:lumOff val="60000"/>
                  <a:alpha val="50000"/>
                </a:schemeClr>
              </a:solidFill>
              <a:latin typeface="+mj-lt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6B8949E-875E-48A3-94C5-C386471BC32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61758" y="3906777"/>
            <a:ext cx="612114" cy="531846"/>
          </a:xfrm>
          <a:prstGeom prst="bentConnector3">
            <a:avLst>
              <a:gd name="adj1" fmla="val 96682"/>
            </a:avLst>
          </a:prstGeom>
          <a:ln w="31750">
            <a:solidFill>
              <a:schemeClr val="tx1">
                <a:lumMod val="40000"/>
                <a:lumOff val="6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6B466CF-B017-4D69-BCE3-D14DC52A14F6}"/>
              </a:ext>
            </a:extLst>
          </p:cNvPr>
          <p:cNvSpPr txBox="1"/>
          <p:nvPr/>
        </p:nvSpPr>
        <p:spPr>
          <a:xfrm>
            <a:off x="6096000" y="1832306"/>
            <a:ext cx="5006366" cy="1015663"/>
          </a:xfrm>
          <a:prstGeom prst="rect">
            <a:avLst/>
          </a:prstGeom>
          <a:noFill/>
        </p:spPr>
        <p:txBody>
          <a:bodyPr wrap="square" lIns="182880" rIns="457200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j-lt"/>
              </a:rPr>
              <a:t>CAPTURE</a:t>
            </a:r>
            <a:endParaRPr lang="ru-RU" sz="6000" dirty="0">
              <a:solidFill>
                <a:schemeClr val="tx1">
                  <a:lumMod val="40000"/>
                  <a:lumOff val="60000"/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7D1A45-CAD1-4A57-BB91-76675AD4BFDB}"/>
              </a:ext>
            </a:extLst>
          </p:cNvPr>
          <p:cNvSpPr txBox="1"/>
          <p:nvPr/>
        </p:nvSpPr>
        <p:spPr>
          <a:xfrm>
            <a:off x="6096000" y="2847968"/>
            <a:ext cx="5006366" cy="1015663"/>
          </a:xfrm>
          <a:prstGeom prst="rect">
            <a:avLst/>
          </a:prstGeom>
          <a:noFill/>
        </p:spPr>
        <p:txBody>
          <a:bodyPr wrap="square" lIns="182880" rIns="457200" rtlCol="0">
            <a:spAutoFit/>
          </a:bodyPr>
          <a:lstStyle/>
          <a:p>
            <a:r>
              <a:rPr lang="en-US" sz="6000" dirty="0">
                <a:solidFill>
                  <a:schemeClr val="accent6"/>
                </a:solidFill>
                <a:latin typeface="+mj-lt"/>
              </a:rPr>
              <a:t>CAPTURE</a:t>
            </a:r>
            <a:endParaRPr lang="ru-RU" sz="60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968A09-592C-4438-9EE8-1B8B9EC26125}"/>
              </a:ext>
            </a:extLst>
          </p:cNvPr>
          <p:cNvSpPr txBox="1"/>
          <p:nvPr/>
        </p:nvSpPr>
        <p:spPr>
          <a:xfrm>
            <a:off x="597159" y="5948753"/>
            <a:ext cx="11000792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j-lt"/>
              </a:rPr>
              <a:t>event handling | structure</a:t>
            </a:r>
            <a:endParaRPr lang="ru-RU" sz="2000" dirty="0">
              <a:solidFill>
                <a:schemeClr val="tx1">
                  <a:lumMod val="40000"/>
                  <a:lumOff val="60000"/>
                  <a:alpha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3689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245E6F-CC64-4685-ACD3-20E4D4169C79}"/>
              </a:ext>
            </a:extLst>
          </p:cNvPr>
          <p:cNvSpPr txBox="1"/>
          <p:nvPr/>
        </p:nvSpPr>
        <p:spPr>
          <a:xfrm>
            <a:off x="597160" y="1835318"/>
            <a:ext cx="5006366" cy="1015663"/>
          </a:xfrm>
          <a:prstGeom prst="rect">
            <a:avLst/>
          </a:prstGeom>
          <a:noFill/>
        </p:spPr>
        <p:txBody>
          <a:bodyPr wrap="square" lIns="182880" rIns="457200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j-lt"/>
              </a:rPr>
              <a:t>window</a:t>
            </a:r>
            <a:endParaRPr lang="ru-RU" sz="6000" dirty="0">
              <a:solidFill>
                <a:schemeClr val="tx1">
                  <a:lumMod val="40000"/>
                  <a:lumOff val="60000"/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B0D8E-391E-420B-BE2A-3F455E141C37}"/>
              </a:ext>
            </a:extLst>
          </p:cNvPr>
          <p:cNvSpPr txBox="1"/>
          <p:nvPr/>
        </p:nvSpPr>
        <p:spPr>
          <a:xfrm>
            <a:off x="1502231" y="2850980"/>
            <a:ext cx="4593769" cy="1015663"/>
          </a:xfrm>
          <a:prstGeom prst="rect">
            <a:avLst/>
          </a:prstGeom>
          <a:noFill/>
        </p:spPr>
        <p:txBody>
          <a:bodyPr wrap="square" lIns="182880" rIns="457200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j-lt"/>
              </a:rPr>
              <a:t>document</a:t>
            </a:r>
            <a:endParaRPr lang="ru-RU" sz="6000" dirty="0">
              <a:solidFill>
                <a:schemeClr val="tx1">
                  <a:lumMod val="40000"/>
                  <a:lumOff val="60000"/>
                  <a:alpha val="50000"/>
                </a:schemeClr>
              </a:solidFill>
              <a:latin typeface="+mj-lt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AD18AC3-1A68-458E-A0C3-0B41CA663278}"/>
              </a:ext>
            </a:extLst>
          </p:cNvPr>
          <p:cNvCxnSpPr>
            <a:cxnSpLocks/>
          </p:cNvCxnSpPr>
          <p:nvPr/>
        </p:nvCxnSpPr>
        <p:spPr>
          <a:xfrm rot="16200000" flipH="1">
            <a:off x="930253" y="2891116"/>
            <a:ext cx="612114" cy="531846"/>
          </a:xfrm>
          <a:prstGeom prst="bentConnector3">
            <a:avLst>
              <a:gd name="adj1" fmla="val 96682"/>
            </a:avLst>
          </a:prstGeom>
          <a:ln w="31750">
            <a:solidFill>
              <a:schemeClr val="tx1">
                <a:lumMod val="40000"/>
                <a:lumOff val="6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BA08C9-FC20-49AD-ABF7-3E074B49A982}"/>
              </a:ext>
            </a:extLst>
          </p:cNvPr>
          <p:cNvSpPr txBox="1"/>
          <p:nvPr/>
        </p:nvSpPr>
        <p:spPr>
          <a:xfrm>
            <a:off x="2435291" y="3866643"/>
            <a:ext cx="3660709" cy="1015663"/>
          </a:xfrm>
          <a:prstGeom prst="rect">
            <a:avLst/>
          </a:prstGeom>
          <a:noFill/>
        </p:spPr>
        <p:txBody>
          <a:bodyPr wrap="square" lIns="182880" rIns="457200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body</a:t>
            </a:r>
            <a:endParaRPr lang="ru-RU" sz="60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6B8949E-875E-48A3-94C5-C386471BC32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61758" y="3906777"/>
            <a:ext cx="612114" cy="531846"/>
          </a:xfrm>
          <a:prstGeom prst="bentConnector3">
            <a:avLst>
              <a:gd name="adj1" fmla="val 96682"/>
            </a:avLst>
          </a:prstGeom>
          <a:ln w="31750">
            <a:solidFill>
              <a:schemeClr val="tx1">
                <a:lumMod val="40000"/>
                <a:lumOff val="6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613D667-5E6E-4C1F-AA79-5AA1EF450D0F}"/>
              </a:ext>
            </a:extLst>
          </p:cNvPr>
          <p:cNvSpPr txBox="1"/>
          <p:nvPr/>
        </p:nvSpPr>
        <p:spPr>
          <a:xfrm>
            <a:off x="6096000" y="1832306"/>
            <a:ext cx="5006366" cy="1015663"/>
          </a:xfrm>
          <a:prstGeom prst="rect">
            <a:avLst/>
          </a:prstGeom>
          <a:noFill/>
        </p:spPr>
        <p:txBody>
          <a:bodyPr wrap="square" lIns="182880" rIns="457200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j-lt"/>
              </a:rPr>
              <a:t>CAPTURE</a:t>
            </a:r>
            <a:endParaRPr lang="ru-RU" sz="6000" dirty="0">
              <a:solidFill>
                <a:schemeClr val="tx1">
                  <a:lumMod val="40000"/>
                  <a:lumOff val="60000"/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DFD9D1-0D6C-4672-8353-BC2A458EDE15}"/>
              </a:ext>
            </a:extLst>
          </p:cNvPr>
          <p:cNvSpPr txBox="1"/>
          <p:nvPr/>
        </p:nvSpPr>
        <p:spPr>
          <a:xfrm>
            <a:off x="6096000" y="2847968"/>
            <a:ext cx="5006366" cy="1015663"/>
          </a:xfrm>
          <a:prstGeom prst="rect">
            <a:avLst/>
          </a:prstGeom>
          <a:noFill/>
        </p:spPr>
        <p:txBody>
          <a:bodyPr wrap="square" lIns="182880" rIns="457200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j-lt"/>
              </a:rPr>
              <a:t>CAPTURE</a:t>
            </a:r>
            <a:endParaRPr lang="ru-RU" sz="6000" dirty="0">
              <a:solidFill>
                <a:schemeClr val="tx1">
                  <a:lumMod val="40000"/>
                  <a:lumOff val="60000"/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63CFCD-4272-4F4E-BA33-91638CE3A3FF}"/>
              </a:ext>
            </a:extLst>
          </p:cNvPr>
          <p:cNvSpPr txBox="1"/>
          <p:nvPr/>
        </p:nvSpPr>
        <p:spPr>
          <a:xfrm>
            <a:off x="6096000" y="3863630"/>
            <a:ext cx="5006366" cy="1015663"/>
          </a:xfrm>
          <a:prstGeom prst="rect">
            <a:avLst/>
          </a:prstGeom>
          <a:noFill/>
        </p:spPr>
        <p:txBody>
          <a:bodyPr wrap="square" lIns="182880" rIns="457200" rtlCol="0">
            <a:spAutoFit/>
          </a:bodyPr>
          <a:lstStyle/>
          <a:p>
            <a:r>
              <a:rPr lang="en-US" sz="6000" dirty="0" err="1">
                <a:solidFill>
                  <a:schemeClr val="accent6"/>
                </a:solidFill>
                <a:latin typeface="+mj-lt"/>
              </a:rPr>
              <a:t>AT_TARGET</a:t>
            </a:r>
            <a:endParaRPr lang="ru-RU" sz="60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C61E33-522D-454B-AFFE-413F1047D9FA}"/>
              </a:ext>
            </a:extLst>
          </p:cNvPr>
          <p:cNvSpPr txBox="1"/>
          <p:nvPr/>
        </p:nvSpPr>
        <p:spPr>
          <a:xfrm>
            <a:off x="597159" y="5948753"/>
            <a:ext cx="11000792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j-lt"/>
              </a:rPr>
              <a:t>event handling | structure</a:t>
            </a:r>
            <a:endParaRPr lang="ru-RU" sz="2000" dirty="0">
              <a:solidFill>
                <a:schemeClr val="tx1">
                  <a:lumMod val="40000"/>
                  <a:lumOff val="60000"/>
                  <a:alpha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83750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245E6F-CC64-4685-ACD3-20E4D4169C79}"/>
              </a:ext>
            </a:extLst>
          </p:cNvPr>
          <p:cNvSpPr txBox="1"/>
          <p:nvPr/>
        </p:nvSpPr>
        <p:spPr>
          <a:xfrm>
            <a:off x="597160" y="1835318"/>
            <a:ext cx="5006366" cy="1015663"/>
          </a:xfrm>
          <a:prstGeom prst="rect">
            <a:avLst/>
          </a:prstGeom>
          <a:noFill/>
        </p:spPr>
        <p:txBody>
          <a:bodyPr wrap="square" lIns="182880" rIns="457200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j-lt"/>
              </a:rPr>
              <a:t>window</a:t>
            </a:r>
            <a:endParaRPr lang="ru-RU" sz="6000" dirty="0">
              <a:solidFill>
                <a:schemeClr val="tx1">
                  <a:lumMod val="40000"/>
                  <a:lumOff val="60000"/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B0D8E-391E-420B-BE2A-3F455E141C37}"/>
              </a:ext>
            </a:extLst>
          </p:cNvPr>
          <p:cNvSpPr txBox="1"/>
          <p:nvPr/>
        </p:nvSpPr>
        <p:spPr>
          <a:xfrm>
            <a:off x="1502231" y="2850980"/>
            <a:ext cx="4593769" cy="1015663"/>
          </a:xfrm>
          <a:prstGeom prst="rect">
            <a:avLst/>
          </a:prstGeom>
          <a:noFill/>
        </p:spPr>
        <p:txBody>
          <a:bodyPr wrap="square" lIns="182880" rIns="457200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j-lt"/>
              </a:rPr>
              <a:t>document</a:t>
            </a:r>
            <a:endParaRPr lang="ru-RU" sz="6000" dirty="0">
              <a:solidFill>
                <a:schemeClr val="tx1">
                  <a:lumMod val="40000"/>
                  <a:lumOff val="60000"/>
                  <a:alpha val="50000"/>
                </a:schemeClr>
              </a:solidFill>
              <a:latin typeface="+mj-lt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AD18AC3-1A68-458E-A0C3-0B41CA663278}"/>
              </a:ext>
            </a:extLst>
          </p:cNvPr>
          <p:cNvCxnSpPr>
            <a:cxnSpLocks/>
          </p:cNvCxnSpPr>
          <p:nvPr/>
        </p:nvCxnSpPr>
        <p:spPr>
          <a:xfrm rot="16200000" flipH="1">
            <a:off x="930253" y="2891116"/>
            <a:ext cx="612114" cy="531846"/>
          </a:xfrm>
          <a:prstGeom prst="bentConnector3">
            <a:avLst>
              <a:gd name="adj1" fmla="val 96682"/>
            </a:avLst>
          </a:prstGeom>
          <a:ln w="31750">
            <a:solidFill>
              <a:schemeClr val="tx1">
                <a:lumMod val="40000"/>
                <a:lumOff val="6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BA08C9-FC20-49AD-ABF7-3E074B49A982}"/>
              </a:ext>
            </a:extLst>
          </p:cNvPr>
          <p:cNvSpPr txBox="1"/>
          <p:nvPr/>
        </p:nvSpPr>
        <p:spPr>
          <a:xfrm>
            <a:off x="2435291" y="3866643"/>
            <a:ext cx="3660709" cy="1015663"/>
          </a:xfrm>
          <a:prstGeom prst="rect">
            <a:avLst/>
          </a:prstGeom>
          <a:noFill/>
        </p:spPr>
        <p:txBody>
          <a:bodyPr wrap="square" lIns="182880" rIns="457200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body</a:t>
            </a:r>
            <a:endParaRPr lang="ru-RU" sz="60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6B8949E-875E-48A3-94C5-C386471BC32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61758" y="3906777"/>
            <a:ext cx="612114" cy="531846"/>
          </a:xfrm>
          <a:prstGeom prst="bentConnector3">
            <a:avLst>
              <a:gd name="adj1" fmla="val 96682"/>
            </a:avLst>
          </a:prstGeom>
          <a:ln w="31750">
            <a:solidFill>
              <a:schemeClr val="tx1">
                <a:lumMod val="40000"/>
                <a:lumOff val="6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D63CFCD-4272-4F4E-BA33-91638CE3A3FF}"/>
              </a:ext>
            </a:extLst>
          </p:cNvPr>
          <p:cNvSpPr txBox="1"/>
          <p:nvPr/>
        </p:nvSpPr>
        <p:spPr>
          <a:xfrm>
            <a:off x="6096000" y="3863630"/>
            <a:ext cx="5006366" cy="1015663"/>
          </a:xfrm>
          <a:prstGeom prst="rect">
            <a:avLst/>
          </a:prstGeom>
          <a:noFill/>
        </p:spPr>
        <p:txBody>
          <a:bodyPr wrap="square" lIns="182880" rIns="457200" rtlCol="0">
            <a:spAutoFit/>
          </a:bodyPr>
          <a:lstStyle/>
          <a:p>
            <a:r>
              <a:rPr lang="en-US" sz="6000" dirty="0" err="1">
                <a:solidFill>
                  <a:schemeClr val="accent6"/>
                </a:solidFill>
                <a:latin typeface="+mj-lt"/>
              </a:rPr>
              <a:t>AT_TARGET</a:t>
            </a:r>
            <a:endParaRPr lang="ru-RU" sz="60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BAE44D-1CA7-4D35-AED1-947E734428EF}"/>
              </a:ext>
            </a:extLst>
          </p:cNvPr>
          <p:cNvSpPr txBox="1"/>
          <p:nvPr/>
        </p:nvSpPr>
        <p:spPr>
          <a:xfrm>
            <a:off x="597159" y="5948753"/>
            <a:ext cx="11000792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j-lt"/>
              </a:rPr>
              <a:t>event handling | structure</a:t>
            </a:r>
            <a:endParaRPr lang="ru-RU" sz="2000" dirty="0">
              <a:solidFill>
                <a:schemeClr val="tx1">
                  <a:lumMod val="40000"/>
                  <a:lumOff val="60000"/>
                  <a:alpha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87205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245E6F-CC64-4685-ACD3-20E4D4169C79}"/>
              </a:ext>
            </a:extLst>
          </p:cNvPr>
          <p:cNvSpPr txBox="1"/>
          <p:nvPr/>
        </p:nvSpPr>
        <p:spPr>
          <a:xfrm>
            <a:off x="597160" y="1835318"/>
            <a:ext cx="5006366" cy="1015663"/>
          </a:xfrm>
          <a:prstGeom prst="rect">
            <a:avLst/>
          </a:prstGeom>
          <a:noFill/>
        </p:spPr>
        <p:txBody>
          <a:bodyPr wrap="square" lIns="182880" rIns="457200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j-lt"/>
              </a:rPr>
              <a:t>window</a:t>
            </a:r>
            <a:endParaRPr lang="ru-RU" sz="6000" dirty="0">
              <a:solidFill>
                <a:schemeClr val="tx1">
                  <a:lumMod val="40000"/>
                  <a:lumOff val="60000"/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B0D8E-391E-420B-BE2A-3F455E141C37}"/>
              </a:ext>
            </a:extLst>
          </p:cNvPr>
          <p:cNvSpPr txBox="1"/>
          <p:nvPr/>
        </p:nvSpPr>
        <p:spPr>
          <a:xfrm>
            <a:off x="1502231" y="2850980"/>
            <a:ext cx="4593769" cy="1015663"/>
          </a:xfrm>
          <a:prstGeom prst="rect">
            <a:avLst/>
          </a:prstGeom>
          <a:noFill/>
        </p:spPr>
        <p:txBody>
          <a:bodyPr wrap="square" lIns="182880" rIns="457200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document</a:t>
            </a:r>
            <a:endParaRPr lang="ru-RU" sz="60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AD18AC3-1A68-458E-A0C3-0B41CA663278}"/>
              </a:ext>
            </a:extLst>
          </p:cNvPr>
          <p:cNvCxnSpPr>
            <a:cxnSpLocks/>
          </p:cNvCxnSpPr>
          <p:nvPr/>
        </p:nvCxnSpPr>
        <p:spPr>
          <a:xfrm rot="16200000" flipH="1">
            <a:off x="930253" y="2891116"/>
            <a:ext cx="612114" cy="531846"/>
          </a:xfrm>
          <a:prstGeom prst="bentConnector3">
            <a:avLst>
              <a:gd name="adj1" fmla="val 96682"/>
            </a:avLst>
          </a:prstGeom>
          <a:ln w="31750">
            <a:solidFill>
              <a:schemeClr val="tx1">
                <a:lumMod val="40000"/>
                <a:lumOff val="6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BA08C9-FC20-49AD-ABF7-3E074B49A982}"/>
              </a:ext>
            </a:extLst>
          </p:cNvPr>
          <p:cNvSpPr txBox="1"/>
          <p:nvPr/>
        </p:nvSpPr>
        <p:spPr>
          <a:xfrm>
            <a:off x="2435291" y="3866643"/>
            <a:ext cx="3660709" cy="1015663"/>
          </a:xfrm>
          <a:prstGeom prst="rect">
            <a:avLst/>
          </a:prstGeom>
          <a:noFill/>
        </p:spPr>
        <p:txBody>
          <a:bodyPr wrap="square" lIns="182880" rIns="457200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j-lt"/>
              </a:rPr>
              <a:t>body</a:t>
            </a:r>
            <a:endParaRPr lang="ru-RU" sz="6000" dirty="0">
              <a:solidFill>
                <a:schemeClr val="tx1">
                  <a:lumMod val="40000"/>
                  <a:lumOff val="60000"/>
                  <a:alpha val="50000"/>
                </a:schemeClr>
              </a:solidFill>
              <a:latin typeface="+mj-lt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6B8949E-875E-48A3-94C5-C386471BC32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61758" y="3906777"/>
            <a:ext cx="612114" cy="531846"/>
          </a:xfrm>
          <a:prstGeom prst="bentConnector3">
            <a:avLst>
              <a:gd name="adj1" fmla="val 96682"/>
            </a:avLst>
          </a:prstGeom>
          <a:ln w="31750">
            <a:solidFill>
              <a:schemeClr val="tx1">
                <a:lumMod val="40000"/>
                <a:lumOff val="6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7D1A45-CAD1-4A57-BB91-76675AD4BFDB}"/>
              </a:ext>
            </a:extLst>
          </p:cNvPr>
          <p:cNvSpPr txBox="1"/>
          <p:nvPr/>
        </p:nvSpPr>
        <p:spPr>
          <a:xfrm>
            <a:off x="6096000" y="2847968"/>
            <a:ext cx="5006366" cy="1015663"/>
          </a:xfrm>
          <a:prstGeom prst="rect">
            <a:avLst/>
          </a:prstGeom>
          <a:noFill/>
        </p:spPr>
        <p:txBody>
          <a:bodyPr wrap="square" lIns="182880" rIns="457200" rtlCol="0">
            <a:spAutoFit/>
          </a:bodyPr>
          <a:lstStyle/>
          <a:p>
            <a:r>
              <a:rPr lang="en-US" sz="6000" dirty="0">
                <a:solidFill>
                  <a:schemeClr val="accent6"/>
                </a:solidFill>
                <a:latin typeface="+mj-lt"/>
              </a:rPr>
              <a:t>BUBBLING</a:t>
            </a:r>
            <a:endParaRPr lang="ru-RU" sz="60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247B55-6756-444D-9816-BC9382C113C0}"/>
              </a:ext>
            </a:extLst>
          </p:cNvPr>
          <p:cNvSpPr txBox="1"/>
          <p:nvPr/>
        </p:nvSpPr>
        <p:spPr>
          <a:xfrm>
            <a:off x="6096000" y="3863630"/>
            <a:ext cx="5006366" cy="1015663"/>
          </a:xfrm>
          <a:prstGeom prst="rect">
            <a:avLst/>
          </a:prstGeom>
          <a:noFill/>
        </p:spPr>
        <p:txBody>
          <a:bodyPr wrap="square" lIns="182880" rIns="457200" rtlCol="0">
            <a:spAutoFit/>
          </a:bodyPr>
          <a:lstStyle/>
          <a:p>
            <a:r>
              <a:rPr lang="en-US" sz="6000" dirty="0" err="1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j-lt"/>
              </a:rPr>
              <a:t>AT_TARGET</a:t>
            </a:r>
            <a:endParaRPr lang="ru-RU" sz="6000" dirty="0">
              <a:solidFill>
                <a:schemeClr val="tx1">
                  <a:lumMod val="40000"/>
                  <a:lumOff val="60000"/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0D3A1-6D29-4940-A078-324C872537B5}"/>
              </a:ext>
            </a:extLst>
          </p:cNvPr>
          <p:cNvSpPr txBox="1"/>
          <p:nvPr/>
        </p:nvSpPr>
        <p:spPr>
          <a:xfrm>
            <a:off x="597159" y="5948753"/>
            <a:ext cx="11000792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j-lt"/>
              </a:rPr>
              <a:t>event handling | structure</a:t>
            </a:r>
            <a:endParaRPr lang="ru-RU" sz="2000" dirty="0">
              <a:solidFill>
                <a:schemeClr val="tx1">
                  <a:lumMod val="40000"/>
                  <a:lumOff val="60000"/>
                  <a:alpha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42319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245E6F-CC64-4685-ACD3-20E4D4169C79}"/>
              </a:ext>
            </a:extLst>
          </p:cNvPr>
          <p:cNvSpPr txBox="1"/>
          <p:nvPr/>
        </p:nvSpPr>
        <p:spPr>
          <a:xfrm>
            <a:off x="597160" y="1835318"/>
            <a:ext cx="5006366" cy="1015663"/>
          </a:xfrm>
          <a:prstGeom prst="rect">
            <a:avLst/>
          </a:prstGeom>
          <a:noFill/>
        </p:spPr>
        <p:txBody>
          <a:bodyPr wrap="square" lIns="182880" rIns="457200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window</a:t>
            </a:r>
            <a:endParaRPr lang="ru-RU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B0D8E-391E-420B-BE2A-3F455E141C37}"/>
              </a:ext>
            </a:extLst>
          </p:cNvPr>
          <p:cNvSpPr txBox="1"/>
          <p:nvPr/>
        </p:nvSpPr>
        <p:spPr>
          <a:xfrm>
            <a:off x="1502231" y="2850980"/>
            <a:ext cx="4593769" cy="1015663"/>
          </a:xfrm>
          <a:prstGeom prst="rect">
            <a:avLst/>
          </a:prstGeom>
          <a:noFill/>
        </p:spPr>
        <p:txBody>
          <a:bodyPr wrap="square" lIns="182880" rIns="457200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j-lt"/>
              </a:rPr>
              <a:t>document</a:t>
            </a:r>
            <a:endParaRPr lang="ru-RU" sz="6000" dirty="0">
              <a:solidFill>
                <a:schemeClr val="tx1">
                  <a:lumMod val="40000"/>
                  <a:lumOff val="60000"/>
                  <a:alpha val="50000"/>
                </a:schemeClr>
              </a:solidFill>
              <a:latin typeface="+mj-lt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AD18AC3-1A68-458E-A0C3-0B41CA663278}"/>
              </a:ext>
            </a:extLst>
          </p:cNvPr>
          <p:cNvCxnSpPr>
            <a:cxnSpLocks/>
          </p:cNvCxnSpPr>
          <p:nvPr/>
        </p:nvCxnSpPr>
        <p:spPr>
          <a:xfrm rot="16200000" flipH="1">
            <a:off x="930253" y="2891116"/>
            <a:ext cx="612114" cy="531846"/>
          </a:xfrm>
          <a:prstGeom prst="bentConnector3">
            <a:avLst>
              <a:gd name="adj1" fmla="val 96682"/>
            </a:avLst>
          </a:prstGeom>
          <a:ln w="31750">
            <a:solidFill>
              <a:schemeClr val="tx1">
                <a:lumMod val="40000"/>
                <a:lumOff val="6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BA08C9-FC20-49AD-ABF7-3E074B49A982}"/>
              </a:ext>
            </a:extLst>
          </p:cNvPr>
          <p:cNvSpPr txBox="1"/>
          <p:nvPr/>
        </p:nvSpPr>
        <p:spPr>
          <a:xfrm>
            <a:off x="2435291" y="3866643"/>
            <a:ext cx="3660709" cy="1015663"/>
          </a:xfrm>
          <a:prstGeom prst="rect">
            <a:avLst/>
          </a:prstGeom>
          <a:noFill/>
        </p:spPr>
        <p:txBody>
          <a:bodyPr wrap="square" lIns="182880" rIns="457200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j-lt"/>
              </a:rPr>
              <a:t>body</a:t>
            </a:r>
            <a:endParaRPr lang="ru-RU" sz="6000" dirty="0">
              <a:solidFill>
                <a:schemeClr val="tx1">
                  <a:lumMod val="40000"/>
                  <a:lumOff val="60000"/>
                  <a:alpha val="50000"/>
                </a:schemeClr>
              </a:solidFill>
              <a:latin typeface="+mj-lt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6B8949E-875E-48A3-94C5-C386471BC32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61758" y="3906777"/>
            <a:ext cx="612114" cy="531846"/>
          </a:xfrm>
          <a:prstGeom prst="bentConnector3">
            <a:avLst>
              <a:gd name="adj1" fmla="val 96682"/>
            </a:avLst>
          </a:prstGeom>
          <a:ln w="31750">
            <a:solidFill>
              <a:schemeClr val="tx1">
                <a:lumMod val="40000"/>
                <a:lumOff val="6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C4C40E9-61CB-40F3-9427-ADD5C7007DAF}"/>
              </a:ext>
            </a:extLst>
          </p:cNvPr>
          <p:cNvSpPr txBox="1"/>
          <p:nvPr/>
        </p:nvSpPr>
        <p:spPr>
          <a:xfrm>
            <a:off x="6096000" y="1832306"/>
            <a:ext cx="5006366" cy="1015663"/>
          </a:xfrm>
          <a:prstGeom prst="rect">
            <a:avLst/>
          </a:prstGeom>
          <a:noFill/>
        </p:spPr>
        <p:txBody>
          <a:bodyPr wrap="square" lIns="182880" rIns="457200" rtlCol="0">
            <a:spAutoFit/>
          </a:bodyPr>
          <a:lstStyle/>
          <a:p>
            <a:r>
              <a:rPr lang="en-US" sz="6000" dirty="0">
                <a:solidFill>
                  <a:schemeClr val="accent6"/>
                </a:solidFill>
                <a:latin typeface="+mj-lt"/>
              </a:rPr>
              <a:t>BUBBLING</a:t>
            </a:r>
            <a:endParaRPr lang="ru-RU" sz="60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9CB907-4436-4AF7-8563-32B588D561DA}"/>
              </a:ext>
            </a:extLst>
          </p:cNvPr>
          <p:cNvSpPr txBox="1"/>
          <p:nvPr/>
        </p:nvSpPr>
        <p:spPr>
          <a:xfrm>
            <a:off x="6096000" y="2847968"/>
            <a:ext cx="5006366" cy="1015663"/>
          </a:xfrm>
          <a:prstGeom prst="rect">
            <a:avLst/>
          </a:prstGeom>
          <a:noFill/>
        </p:spPr>
        <p:txBody>
          <a:bodyPr wrap="square" lIns="182880" rIns="457200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j-lt"/>
              </a:rPr>
              <a:t>BUBBLING</a:t>
            </a:r>
            <a:endParaRPr lang="ru-RU" sz="6000" dirty="0">
              <a:solidFill>
                <a:schemeClr val="tx1">
                  <a:lumMod val="40000"/>
                  <a:lumOff val="60000"/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CFD0B3-5866-431E-A41A-4B2EB92B10FD}"/>
              </a:ext>
            </a:extLst>
          </p:cNvPr>
          <p:cNvSpPr txBox="1"/>
          <p:nvPr/>
        </p:nvSpPr>
        <p:spPr>
          <a:xfrm>
            <a:off x="6096000" y="3863630"/>
            <a:ext cx="5006366" cy="1015663"/>
          </a:xfrm>
          <a:prstGeom prst="rect">
            <a:avLst/>
          </a:prstGeom>
          <a:noFill/>
        </p:spPr>
        <p:txBody>
          <a:bodyPr wrap="square" lIns="182880" rIns="457200" rtlCol="0">
            <a:spAutoFit/>
          </a:bodyPr>
          <a:lstStyle/>
          <a:p>
            <a:r>
              <a:rPr lang="en-US" sz="6000" dirty="0" err="1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j-lt"/>
              </a:rPr>
              <a:t>AT_TARGET</a:t>
            </a:r>
            <a:endParaRPr lang="ru-RU" sz="6000" dirty="0">
              <a:solidFill>
                <a:schemeClr val="tx1">
                  <a:lumMod val="40000"/>
                  <a:lumOff val="60000"/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BDE920-BC4D-459F-8413-43EEBF215C85}"/>
              </a:ext>
            </a:extLst>
          </p:cNvPr>
          <p:cNvSpPr txBox="1"/>
          <p:nvPr/>
        </p:nvSpPr>
        <p:spPr>
          <a:xfrm>
            <a:off x="597159" y="5948753"/>
            <a:ext cx="11000792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j-lt"/>
              </a:rPr>
              <a:t>event handling | structure</a:t>
            </a:r>
            <a:endParaRPr lang="ru-RU" sz="2000" dirty="0">
              <a:solidFill>
                <a:schemeClr val="tx1">
                  <a:lumMod val="40000"/>
                  <a:lumOff val="60000"/>
                  <a:alpha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33825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826F1F-0157-4709-A01A-575C4726D133}"/>
              </a:ext>
            </a:extLst>
          </p:cNvPr>
          <p:cNvSpPr txBox="1"/>
          <p:nvPr/>
        </p:nvSpPr>
        <p:spPr>
          <a:xfrm>
            <a:off x="590550" y="469215"/>
            <a:ext cx="9486900" cy="600164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accent6"/>
                </a:solidFill>
                <a:latin typeface="+mj-lt"/>
              </a:rPr>
              <a:t>target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-&gt; $el </a:t>
            </a:r>
            <a:r>
              <a:rPr lang="en-US" sz="32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(original target)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accent6"/>
                </a:solidFill>
                <a:latin typeface="+mj-lt"/>
              </a:rPr>
              <a:t>currentTarget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-&gt; $el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accent6"/>
                </a:solidFill>
                <a:latin typeface="+mj-lt"/>
              </a:rPr>
              <a:t>bubbles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-&gt; Boolean </a:t>
            </a:r>
            <a:r>
              <a:rPr lang="en-US" sz="32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(can bubble) 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accent6"/>
                </a:solidFill>
                <a:latin typeface="+mj-lt"/>
              </a:rPr>
              <a:t>cancelable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-&gt; Boolean </a:t>
            </a:r>
            <a:r>
              <a:rPr lang="en-US" sz="32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(can prevent)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accent6"/>
                </a:solidFill>
                <a:latin typeface="+mj-lt"/>
              </a:rPr>
              <a:t>timeStamp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-&gt; Number </a:t>
            </a:r>
            <a:r>
              <a:rPr lang="en-US" sz="32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(</a:t>
            </a:r>
            <a:r>
              <a:rPr lang="en-US" sz="32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unixtime</a:t>
            </a:r>
            <a:r>
              <a:rPr lang="en-US" sz="32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)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accent6"/>
                </a:solidFill>
                <a:latin typeface="+mj-lt"/>
              </a:rPr>
              <a:t>type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-&gt; String </a:t>
            </a:r>
            <a:r>
              <a:rPr lang="en-US" sz="32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(event name)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accent6"/>
                </a:solidFill>
                <a:latin typeface="+mj-lt"/>
              </a:rPr>
              <a:t>isTrusted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-&gt; Boolean </a:t>
            </a:r>
            <a:r>
              <a:rPr lang="en-US" sz="32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(by user, not JS)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 err="1">
                <a:solidFill>
                  <a:schemeClr val="accent6"/>
                </a:solidFill>
                <a:latin typeface="+mj-lt"/>
              </a:rPr>
              <a:t>eventPhase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-&gt; Number</a:t>
            </a:r>
          </a:p>
        </p:txBody>
      </p:sp>
    </p:spTree>
    <p:extLst>
      <p:ext uri="{BB962C8B-B14F-4D97-AF65-F5344CB8AC3E}">
        <p14:creationId xmlns:p14="http://schemas.microsoft.com/office/powerpoint/2010/main" val="3281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245E6F-CC64-4685-ACD3-20E4D4169C79}"/>
              </a:ext>
            </a:extLst>
          </p:cNvPr>
          <p:cNvSpPr txBox="1"/>
          <p:nvPr/>
        </p:nvSpPr>
        <p:spPr>
          <a:xfrm>
            <a:off x="597159" y="5982804"/>
            <a:ext cx="1100079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j-lt"/>
              </a:rPr>
              <a:t>first class functions</a:t>
            </a:r>
            <a:endParaRPr lang="ru-RU" dirty="0">
              <a:solidFill>
                <a:schemeClr val="tx1">
                  <a:lumMod val="40000"/>
                  <a:lumOff val="60000"/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8A8E1D-8921-4BA7-9CCD-A3ACDDFDA6BC}"/>
              </a:ext>
            </a:extLst>
          </p:cNvPr>
          <p:cNvSpPr/>
          <p:nvPr/>
        </p:nvSpPr>
        <p:spPr>
          <a:xfrm>
            <a:off x="597158" y="690530"/>
            <a:ext cx="9853127" cy="4524315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2400" b="0" dirty="0">
                <a:solidFill>
                  <a:srgbClr val="C792EA"/>
                </a:solidFill>
                <a:effectLst/>
                <a:latin typeface="Roboto Mono" pitchFamily="2" charset="0"/>
                <a:ea typeface="Roboto Mono" pitchFamily="2" charset="0"/>
              </a:rPr>
              <a:t>function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>
                <a:solidFill>
                  <a:srgbClr val="82AAFF"/>
                </a:solidFill>
                <a:effectLst/>
                <a:latin typeface="Roboto Mono" pitchFamily="2" charset="0"/>
                <a:ea typeface="Roboto Mono" pitchFamily="2" charset="0"/>
              </a:rPr>
              <a:t>square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2400" b="0" dirty="0">
                <a:solidFill>
                  <a:srgbClr val="F78C6C"/>
                </a:solidFill>
                <a:effectLst/>
                <a:latin typeface="Roboto Mono" pitchFamily="2" charset="0"/>
                <a:ea typeface="Roboto Mono" pitchFamily="2" charset="0"/>
              </a:rPr>
              <a:t>x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)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{</a:t>
            </a:r>
            <a:endParaRPr lang="en-US" sz="2400" b="0" dirty="0">
              <a:solidFill>
                <a:srgbClr val="A6ACCD"/>
              </a:solidFill>
              <a:effectLst/>
              <a:latin typeface="Roboto Mono" pitchFamily="2" charset="0"/>
              <a:ea typeface="Roboto Mono" pitchFamily="2" charset="0"/>
            </a:endParaRPr>
          </a:p>
          <a:p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  return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x </a:t>
            </a:r>
            <a:r>
              <a:rPr lang="en-US" sz="2400" b="0" dirty="0">
                <a:solidFill>
                  <a:srgbClr val="C792EA"/>
                </a:solidFill>
                <a:effectLst/>
                <a:latin typeface="Roboto Mono" pitchFamily="2" charset="0"/>
                <a:ea typeface="Roboto Mono" pitchFamily="2" charset="0"/>
              </a:rPr>
              <a:t>*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x</a:t>
            </a:r>
          </a:p>
          <a:p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}</a:t>
            </a:r>
            <a:endParaRPr lang="en-US" sz="2400" b="0" dirty="0">
              <a:solidFill>
                <a:srgbClr val="A6ACCD"/>
              </a:solidFill>
              <a:effectLst/>
              <a:latin typeface="Roboto Mono" pitchFamily="2" charset="0"/>
              <a:ea typeface="Roboto Mono" pitchFamily="2" charset="0"/>
            </a:endParaRPr>
          </a:p>
          <a:p>
            <a:b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</a:br>
            <a:r>
              <a:rPr lang="en-US" sz="2400" b="0" dirty="0">
                <a:solidFill>
                  <a:srgbClr val="C792EA"/>
                </a:solidFill>
                <a:effectLst/>
                <a:latin typeface="Roboto Mono" pitchFamily="2" charset="0"/>
                <a:ea typeface="Roboto Mono" pitchFamily="2" charset="0"/>
              </a:rPr>
              <a:t>function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>
                <a:solidFill>
                  <a:srgbClr val="82AAFF"/>
                </a:solidFill>
                <a:effectLst/>
                <a:latin typeface="Roboto Mono" pitchFamily="2" charset="0"/>
                <a:ea typeface="Roboto Mono" pitchFamily="2" charset="0"/>
              </a:rPr>
              <a:t>map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2400" b="0" dirty="0" err="1">
                <a:solidFill>
                  <a:srgbClr val="F78C6C"/>
                </a:solidFill>
                <a:effectLst/>
                <a:latin typeface="Roboto Mono" pitchFamily="2" charset="0"/>
                <a:ea typeface="Roboto Mono" pitchFamily="2" charset="0"/>
              </a:rPr>
              <a:t>arr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,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>
                <a:solidFill>
                  <a:srgbClr val="F78C6C"/>
                </a:solidFill>
                <a:effectLst/>
                <a:latin typeface="Roboto Mono" pitchFamily="2" charset="0"/>
                <a:ea typeface="Roboto Mono" pitchFamily="2" charset="0"/>
              </a:rPr>
              <a:t>action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)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{</a:t>
            </a:r>
            <a:endParaRPr lang="en-US" sz="2400" b="0" dirty="0">
              <a:solidFill>
                <a:srgbClr val="A6ACCD"/>
              </a:solidFill>
              <a:effectLst/>
              <a:latin typeface="Roboto Mono" pitchFamily="2" charset="0"/>
              <a:ea typeface="Roboto Mono" pitchFamily="2" charset="0"/>
            </a:endParaRPr>
          </a:p>
          <a:p>
            <a:r>
              <a:rPr lang="en-US" sz="2400" b="0" dirty="0">
                <a:solidFill>
                  <a:srgbClr val="C792EA"/>
                </a:solidFill>
                <a:effectLst/>
                <a:latin typeface="Roboto Mono" pitchFamily="2" charset="0"/>
                <a:ea typeface="Roboto Mono" pitchFamily="2" charset="0"/>
              </a:rPr>
              <a:t>  </a:t>
            </a:r>
            <a:r>
              <a:rPr lang="en-US" sz="2400" b="0" dirty="0" err="1">
                <a:solidFill>
                  <a:srgbClr val="C792EA"/>
                </a:solidFill>
                <a:effectLst/>
                <a:latin typeface="Roboto Mono" pitchFamily="2" charset="0"/>
                <a:ea typeface="Roboto Mono" pitchFamily="2" charset="0"/>
              </a:rPr>
              <a:t>const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 err="1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newArr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>
                <a:solidFill>
                  <a:srgbClr val="C792EA"/>
                </a:solidFill>
                <a:effectLst/>
                <a:latin typeface="Roboto Mono" pitchFamily="2" charset="0"/>
                <a:ea typeface="Roboto Mono" pitchFamily="2" charset="0"/>
              </a:rPr>
              <a:t>=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[]</a:t>
            </a:r>
          </a:p>
          <a:p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  for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2400" b="0" dirty="0">
                <a:solidFill>
                  <a:srgbClr val="C792EA"/>
                </a:solidFill>
                <a:effectLst/>
                <a:latin typeface="Roboto Mono" pitchFamily="2" charset="0"/>
                <a:ea typeface="Roboto Mono" pitchFamily="2" charset="0"/>
              </a:rPr>
              <a:t>let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 err="1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i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>
                <a:solidFill>
                  <a:srgbClr val="C792EA"/>
                </a:solidFill>
                <a:effectLst/>
                <a:latin typeface="Roboto Mono" pitchFamily="2" charset="0"/>
                <a:ea typeface="Roboto Mono" pitchFamily="2" charset="0"/>
              </a:rPr>
              <a:t>=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>
                <a:solidFill>
                  <a:srgbClr val="F78C6C"/>
                </a:solidFill>
                <a:effectLst/>
                <a:latin typeface="Roboto Mono" pitchFamily="2" charset="0"/>
                <a:ea typeface="Roboto Mono" pitchFamily="2" charset="0"/>
              </a:rPr>
              <a:t>0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;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 err="1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i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>
                <a:solidFill>
                  <a:srgbClr val="C792EA"/>
                </a:solidFill>
                <a:effectLst/>
                <a:latin typeface="Roboto Mono" pitchFamily="2" charset="0"/>
                <a:ea typeface="Roboto Mono" pitchFamily="2" charset="0"/>
              </a:rPr>
              <a:t>&lt;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 err="1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arr</a:t>
            </a:r>
            <a:r>
              <a:rPr lang="en-US" sz="2400" b="0" dirty="0" err="1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.</a:t>
            </a:r>
            <a:r>
              <a:rPr lang="en-US" sz="2400" b="0" dirty="0" err="1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length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;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 err="1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i</a:t>
            </a:r>
            <a:r>
              <a:rPr lang="en-US" sz="2400" b="0" dirty="0">
                <a:solidFill>
                  <a:srgbClr val="C792EA"/>
                </a:solidFill>
                <a:effectLst/>
                <a:latin typeface="Roboto Mono" pitchFamily="2" charset="0"/>
                <a:ea typeface="Roboto Mono" pitchFamily="2" charset="0"/>
              </a:rPr>
              <a:t>++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)</a:t>
            </a:r>
          </a:p>
          <a:p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   </a:t>
            </a:r>
            <a:r>
              <a:rPr lang="en-US" sz="2400" b="0" dirty="0" err="1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newArr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[</a:t>
            </a:r>
            <a:r>
              <a:rPr lang="en-US" sz="2400" b="0" dirty="0" err="1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i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] </a:t>
            </a:r>
            <a:r>
              <a:rPr lang="en-US" sz="2400" b="0" dirty="0">
                <a:solidFill>
                  <a:srgbClr val="C792EA"/>
                </a:solidFill>
                <a:effectLst/>
                <a:latin typeface="Roboto Mono" pitchFamily="2" charset="0"/>
                <a:ea typeface="Roboto Mono" pitchFamily="2" charset="0"/>
              </a:rPr>
              <a:t>=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>
                <a:solidFill>
                  <a:srgbClr val="82AAFF"/>
                </a:solidFill>
                <a:effectLst/>
                <a:latin typeface="Roboto Mono" pitchFamily="2" charset="0"/>
                <a:ea typeface="Roboto Mono" pitchFamily="2" charset="0"/>
              </a:rPr>
              <a:t>action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2400" b="0" dirty="0" err="1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arr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[</a:t>
            </a:r>
            <a:r>
              <a:rPr lang="en-US" sz="2400" b="0" dirty="0" err="1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i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]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,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 err="1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i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,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 err="1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arr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)</a:t>
            </a:r>
          </a:p>
          <a:p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  return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 err="1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newArr</a:t>
            </a:r>
            <a:endParaRPr lang="en-US" sz="2400" b="0" dirty="0">
              <a:solidFill>
                <a:srgbClr val="A6ACCD"/>
              </a:solidFill>
              <a:effectLst/>
              <a:latin typeface="Roboto Mono" pitchFamily="2" charset="0"/>
              <a:ea typeface="Roboto Mono" pitchFamily="2" charset="0"/>
            </a:endParaRPr>
          </a:p>
          <a:p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}</a:t>
            </a:r>
            <a:endParaRPr lang="en-US" sz="2400" b="0" dirty="0">
              <a:solidFill>
                <a:srgbClr val="A6ACCD"/>
              </a:solidFill>
              <a:effectLst/>
              <a:latin typeface="Roboto Mono" pitchFamily="2" charset="0"/>
              <a:ea typeface="Roboto Mono" pitchFamily="2" charset="0"/>
            </a:endParaRPr>
          </a:p>
          <a:p>
            <a:b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</a:br>
            <a:r>
              <a:rPr lang="en-US" sz="2400" b="0" dirty="0">
                <a:solidFill>
                  <a:srgbClr val="82AAFF"/>
                </a:solidFill>
                <a:effectLst/>
                <a:latin typeface="Roboto Mono" pitchFamily="2" charset="0"/>
                <a:ea typeface="Roboto Mono" pitchFamily="2" charset="0"/>
              </a:rPr>
              <a:t>map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([</a:t>
            </a:r>
            <a:r>
              <a:rPr lang="en-US" sz="2400" b="0" dirty="0">
                <a:solidFill>
                  <a:srgbClr val="F78C6C"/>
                </a:solidFill>
                <a:effectLst/>
                <a:latin typeface="Roboto Mono" pitchFamily="2" charset="0"/>
                <a:ea typeface="Roboto Mono" pitchFamily="2" charset="0"/>
              </a:rPr>
              <a:t>1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,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>
                <a:solidFill>
                  <a:srgbClr val="F78C6C"/>
                </a:solidFill>
                <a:effectLst/>
                <a:latin typeface="Roboto Mono" pitchFamily="2" charset="0"/>
                <a:ea typeface="Roboto Mono" pitchFamily="2" charset="0"/>
              </a:rPr>
              <a:t>2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,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400" b="0" dirty="0">
                <a:solidFill>
                  <a:srgbClr val="F78C6C"/>
                </a:solidFill>
                <a:effectLst/>
                <a:latin typeface="Roboto Mono" pitchFamily="2" charset="0"/>
                <a:ea typeface="Roboto Mono" pitchFamily="2" charset="0"/>
              </a:rPr>
              <a:t>3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]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,</a:t>
            </a:r>
            <a:r>
              <a:rPr lang="en-US" sz="24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square</a:t>
            </a:r>
            <a:r>
              <a:rPr lang="en-US" sz="2400" dirty="0">
                <a:solidFill>
                  <a:srgbClr val="A6ACCD"/>
                </a:solidFill>
                <a:latin typeface="Roboto Mono" pitchFamily="2" charset="0"/>
                <a:ea typeface="Roboto Mono" pitchFamily="2" charset="0"/>
              </a:rPr>
              <a:t>) </a:t>
            </a:r>
            <a:r>
              <a:rPr lang="en-US" sz="2400" b="0" dirty="0">
                <a:solidFill>
                  <a:srgbClr val="676E95"/>
                </a:solidFill>
                <a:effectLst/>
                <a:latin typeface="Roboto Mono" pitchFamily="2" charset="0"/>
                <a:ea typeface="Roboto Mono" pitchFamily="2" charset="0"/>
              </a:rPr>
              <a:t>//</a:t>
            </a:r>
            <a:r>
              <a:rPr lang="ru-RU" sz="2400" b="0" dirty="0">
                <a:solidFill>
                  <a:srgbClr val="676E95"/>
                </a:solidFill>
                <a:effectLst/>
                <a:latin typeface="Roboto Mono" pitchFamily="2" charset="0"/>
                <a:ea typeface="Roboto Mono" pitchFamily="2" charset="0"/>
              </a:rPr>
              <a:t>[1, 4, 9]</a:t>
            </a:r>
            <a:endParaRPr lang="ru-RU" sz="2400" b="0" dirty="0">
              <a:solidFill>
                <a:srgbClr val="A6ACCD"/>
              </a:solidFill>
              <a:effectLst/>
              <a:latin typeface="Roboto Mono" pitchFamily="2" charset="0"/>
              <a:ea typeface="Roboto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4379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826F1F-0157-4709-A01A-575C4726D133}"/>
              </a:ext>
            </a:extLst>
          </p:cNvPr>
          <p:cNvSpPr txBox="1"/>
          <p:nvPr/>
        </p:nvSpPr>
        <p:spPr>
          <a:xfrm>
            <a:off x="590550" y="469215"/>
            <a:ext cx="11296650" cy="378565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accent6"/>
                </a:solidFill>
                <a:latin typeface="+mj-lt"/>
              </a:rPr>
              <a:t>preventDefault</a:t>
            </a:r>
            <a:r>
              <a:rPr lang="en-US" sz="3200" dirty="0">
                <a:solidFill>
                  <a:schemeClr val="accent6"/>
                </a:solidFill>
                <a:latin typeface="+mj-lt"/>
              </a:rPr>
              <a:t>()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-&gt;</a:t>
            </a:r>
            <a:r>
              <a:rPr lang="ru-RU" sz="3200" dirty="0">
                <a:solidFill>
                  <a:schemeClr val="bg1"/>
                </a:solidFill>
                <a:latin typeface="+mj-lt"/>
              </a:rPr>
              <a:t> отменяет стандартное поведение </a:t>
            </a:r>
            <a:endParaRPr lang="en-US" sz="3200" dirty="0">
              <a:solidFill>
                <a:schemeClr val="tx1">
                  <a:lumMod val="60000"/>
                  <a:lumOff val="40000"/>
                </a:schemeClr>
              </a:solidFill>
              <a:latin typeface="+mj-lt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accent6"/>
                </a:solidFill>
                <a:latin typeface="+mj-lt"/>
              </a:rPr>
              <a:t>stopPropagation</a:t>
            </a:r>
            <a:r>
              <a:rPr lang="en-US" sz="3200" dirty="0">
                <a:solidFill>
                  <a:schemeClr val="accent6"/>
                </a:solidFill>
                <a:latin typeface="+mj-lt"/>
              </a:rPr>
              <a:t>()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-&gt; </a:t>
            </a:r>
            <a:r>
              <a:rPr lang="ru-RU" sz="3200" dirty="0">
                <a:solidFill>
                  <a:schemeClr val="bg1"/>
                </a:solidFill>
                <a:latin typeface="+mj-lt"/>
              </a:rPr>
              <a:t>отменяет распостраниение 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accent6"/>
                </a:solidFill>
                <a:latin typeface="+mj-lt"/>
              </a:rPr>
              <a:t>stopImmideatePropagation</a:t>
            </a:r>
            <a:r>
              <a:rPr lang="en-US" sz="3200" dirty="0">
                <a:solidFill>
                  <a:schemeClr val="accent6"/>
                </a:solidFill>
                <a:latin typeface="+mj-lt"/>
              </a:rPr>
              <a:t>()</a:t>
            </a:r>
            <a:r>
              <a:rPr lang="ru-RU" sz="3200" dirty="0">
                <a:solidFill>
                  <a:schemeClr val="bg1"/>
                </a:solidFill>
                <a:latin typeface="+mj-lt"/>
              </a:rPr>
              <a:t> </a:t>
            </a:r>
            <a:br>
              <a:rPr lang="ru-RU" sz="3200" dirty="0">
                <a:solidFill>
                  <a:schemeClr val="bg1"/>
                </a:solidFill>
                <a:latin typeface="+mj-lt"/>
              </a:rPr>
            </a:br>
            <a:r>
              <a:rPr lang="en-US" sz="3200" dirty="0">
                <a:solidFill>
                  <a:schemeClr val="bg1"/>
                </a:solidFill>
                <a:latin typeface="+mj-lt"/>
              </a:rPr>
              <a:t>-&gt; </a:t>
            </a:r>
            <a:r>
              <a:rPr lang="ru-RU" sz="3200" dirty="0">
                <a:solidFill>
                  <a:schemeClr val="bg1"/>
                </a:solidFill>
                <a:latin typeface="+mj-lt"/>
              </a:rPr>
              <a:t>отменяет вызов остальных слушаетелей на этом элементе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36370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63AA95-6382-4B9F-AAD2-488613E48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581" y="3419475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33933C-0835-4B29-9A1F-F4E800A29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856" y="3419475"/>
            <a:ext cx="9144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2F80F8-57DD-433E-B364-65B049941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131" y="3419475"/>
            <a:ext cx="9144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6EBE13-93D1-437D-87B5-523FFF6DF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406" y="3419475"/>
            <a:ext cx="91440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A2E5FC-1AE4-4B15-9F7A-B83AB5BCE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856" y="2057400"/>
            <a:ext cx="914400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D16BC0-735A-4836-99A6-DA9138DC6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131" y="2057400"/>
            <a:ext cx="91440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408BF7-9C22-47E4-B9EF-0FE9C80F0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256" y="4781550"/>
            <a:ext cx="914400" cy="91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985572-29D5-4E3B-A504-2616F7D71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43" y="359569"/>
            <a:ext cx="1585913" cy="158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5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63AA95-6382-4B9F-AAD2-488613E482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581" y="3419475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33933C-0835-4B29-9A1F-F4E800A29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856" y="3419475"/>
            <a:ext cx="9144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2F80F8-57DD-433E-B364-65B049941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131" y="3419475"/>
            <a:ext cx="9144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6EBE13-93D1-437D-87B5-523FFF6DF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406" y="3419475"/>
            <a:ext cx="91440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A2E5FC-1AE4-4B15-9F7A-B83AB5BCE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856" y="2057400"/>
            <a:ext cx="914400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D16BC0-735A-4836-99A6-DA9138DC6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131" y="2057400"/>
            <a:ext cx="91440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408BF7-9C22-47E4-B9EF-0FE9C80F0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256" y="4781550"/>
            <a:ext cx="914400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21F82D-EFB5-487B-883A-2C9642575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43" y="359569"/>
            <a:ext cx="1585913" cy="158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016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63AA95-6382-4B9F-AAD2-488613E482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581" y="3419475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33933C-0835-4B29-9A1F-F4E800A29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856" y="3419475"/>
            <a:ext cx="9144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2F80F8-57DD-433E-B364-65B049941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131" y="3419475"/>
            <a:ext cx="9144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6EBE13-93D1-437D-87B5-523FFF6DF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406" y="3419475"/>
            <a:ext cx="91440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A2E5FC-1AE4-4B15-9F7A-B83AB5BCE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856" y="2057400"/>
            <a:ext cx="914400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D16BC0-735A-4836-99A6-DA9138DC6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131" y="2057400"/>
            <a:ext cx="91440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408BF7-9C22-47E4-B9EF-0FE9C80F0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256" y="4781550"/>
            <a:ext cx="914400" cy="914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5D91238-E52B-4C79-BAFD-963DD6E09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43" y="359569"/>
            <a:ext cx="1585913" cy="158591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4AD6D18-68DC-479C-805F-160B9CF34966}"/>
              </a:ext>
            </a:extLst>
          </p:cNvPr>
          <p:cNvSpPr/>
          <p:nvPr/>
        </p:nvSpPr>
        <p:spPr>
          <a:xfrm>
            <a:off x="615666" y="798582"/>
            <a:ext cx="3802644" cy="707886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+mj-lt"/>
              </a:rPr>
              <a:t>preventDefault</a:t>
            </a:r>
            <a:r>
              <a:rPr lang="en-US" sz="4000" dirty="0">
                <a:solidFill>
                  <a:schemeClr val="bg1"/>
                </a:solidFill>
                <a:latin typeface="+mj-lt"/>
              </a:rPr>
              <a:t>()</a:t>
            </a:r>
            <a:endParaRPr lang="ru-RU" sz="40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6469D0-D4CD-4768-8EF2-EC5027048D10}"/>
              </a:ext>
            </a:extLst>
          </p:cNvPr>
          <p:cNvCxnSpPr>
            <a:cxnSpLocks/>
            <a:stCxn id="25" idx="3"/>
            <a:endCxn id="25" idx="1"/>
          </p:cNvCxnSpPr>
          <p:nvPr/>
        </p:nvCxnSpPr>
        <p:spPr>
          <a:xfrm flipH="1">
            <a:off x="10332243" y="1152526"/>
            <a:ext cx="158591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23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63AA95-6382-4B9F-AAD2-488613E482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581" y="3419475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33933C-0835-4B29-9A1F-F4E800A29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856" y="3419475"/>
            <a:ext cx="9144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2F80F8-57DD-433E-B364-65B049941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131" y="3419475"/>
            <a:ext cx="9144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6EBE13-93D1-437D-87B5-523FFF6DF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406" y="3419475"/>
            <a:ext cx="91440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A2E5FC-1AE4-4B15-9F7A-B83AB5BCE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856" y="2057400"/>
            <a:ext cx="914400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D16BC0-735A-4836-99A6-DA9138DC6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131" y="2057400"/>
            <a:ext cx="91440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408BF7-9C22-47E4-B9EF-0FE9C80F0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256" y="4781550"/>
            <a:ext cx="914400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EAA2930-F1F2-47AF-B2E7-699BF5C21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43" y="359569"/>
            <a:ext cx="1585913" cy="158591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8FE1469-FA68-4EC8-94E5-ABCBD3ED9061}"/>
              </a:ext>
            </a:extLst>
          </p:cNvPr>
          <p:cNvSpPr/>
          <p:nvPr/>
        </p:nvSpPr>
        <p:spPr>
          <a:xfrm>
            <a:off x="615666" y="798582"/>
            <a:ext cx="4160754" cy="707886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+mj-lt"/>
              </a:rPr>
              <a:t>stopPropagation</a:t>
            </a:r>
            <a:r>
              <a:rPr lang="en-US" sz="4000" dirty="0">
                <a:solidFill>
                  <a:schemeClr val="bg1"/>
                </a:solidFill>
                <a:latin typeface="+mj-lt"/>
              </a:rPr>
              <a:t>()</a:t>
            </a:r>
            <a:endParaRPr lang="ru-RU" sz="40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2FDC80-E468-404C-AE43-74249FF214B9}"/>
              </a:ext>
            </a:extLst>
          </p:cNvPr>
          <p:cNvCxnSpPr>
            <a:cxnSpLocks/>
          </p:cNvCxnSpPr>
          <p:nvPr/>
        </p:nvCxnSpPr>
        <p:spPr>
          <a:xfrm>
            <a:off x="5303043" y="5257800"/>
            <a:ext cx="158591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26F661-9E34-4CD1-BB66-12E8A3B443CB}"/>
              </a:ext>
            </a:extLst>
          </p:cNvPr>
          <p:cNvCxnSpPr>
            <a:cxnSpLocks/>
          </p:cNvCxnSpPr>
          <p:nvPr/>
        </p:nvCxnSpPr>
        <p:spPr>
          <a:xfrm>
            <a:off x="4385224" y="2524125"/>
            <a:ext cx="3421551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96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63AA95-6382-4B9F-AAD2-488613E482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581" y="3419475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33933C-0835-4B29-9A1F-F4E800A29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856" y="3419475"/>
            <a:ext cx="9144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2F80F8-57DD-433E-B364-65B049941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131" y="3419475"/>
            <a:ext cx="9144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6EBE13-93D1-437D-87B5-523FFF6DF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406" y="3419475"/>
            <a:ext cx="91440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A2E5FC-1AE4-4B15-9F7A-B83AB5BCE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856" y="2057400"/>
            <a:ext cx="914400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D16BC0-735A-4836-99A6-DA9138DC6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131" y="2057400"/>
            <a:ext cx="91440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408BF7-9C22-47E4-B9EF-0FE9C80F0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256" y="4781550"/>
            <a:ext cx="914400" cy="914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8FE1469-FA68-4EC8-94E5-ABCBD3ED9061}"/>
              </a:ext>
            </a:extLst>
          </p:cNvPr>
          <p:cNvSpPr/>
          <p:nvPr/>
        </p:nvSpPr>
        <p:spPr>
          <a:xfrm>
            <a:off x="615666" y="798582"/>
            <a:ext cx="6675867" cy="707886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+mj-lt"/>
              </a:rPr>
              <a:t>stopImmideatePropagation</a:t>
            </a:r>
            <a:r>
              <a:rPr lang="en-US" sz="4000" dirty="0">
                <a:solidFill>
                  <a:schemeClr val="bg1"/>
                </a:solidFill>
                <a:latin typeface="+mj-lt"/>
              </a:rPr>
              <a:t>()</a:t>
            </a:r>
            <a:endParaRPr lang="ru-RU" sz="4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518B463-4F2E-4E5F-9437-4F0FEDE77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43" y="359569"/>
            <a:ext cx="1585913" cy="158591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A8D58C-5696-42E5-9345-39DF49404D44}"/>
              </a:ext>
            </a:extLst>
          </p:cNvPr>
          <p:cNvCxnSpPr>
            <a:cxnSpLocks/>
          </p:cNvCxnSpPr>
          <p:nvPr/>
        </p:nvCxnSpPr>
        <p:spPr>
          <a:xfrm>
            <a:off x="4398168" y="3886200"/>
            <a:ext cx="5374482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77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6EEAD08-37AE-4C3A-9D52-00580F7608A5}"/>
              </a:ext>
            </a:extLst>
          </p:cNvPr>
          <p:cNvSpPr txBox="1"/>
          <p:nvPr/>
        </p:nvSpPr>
        <p:spPr>
          <a:xfrm>
            <a:off x="597159" y="2921168"/>
            <a:ext cx="11000792" cy="1015663"/>
          </a:xfrm>
          <a:prstGeom prst="rect">
            <a:avLst/>
          </a:prstGeom>
          <a:noFill/>
        </p:spPr>
        <p:txBody>
          <a:bodyPr wrap="square" lIns="182880" rIns="457200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event handling | practice </a:t>
            </a:r>
            <a:endParaRPr lang="ru-RU" sz="6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02400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5FE7FA-1FC4-4D89-9C9F-D9981E493E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93" y="0"/>
            <a:ext cx="9552214" cy="6858000"/>
          </a:xfrm>
          <a:prstGeom prst="rect">
            <a:avLst/>
          </a:prstGeom>
        </p:spPr>
      </p:pic>
      <p:pic>
        <p:nvPicPr>
          <p:cNvPr id="4" name="Screen Recording 3">
            <a:hlinkClick r:id="" action="ppaction://media"/>
            <a:extLst>
              <a:ext uri="{FF2B5EF4-FFF2-40B4-BE49-F238E27FC236}">
                <a16:creationId xmlns:a16="http://schemas.microsoft.com/office/drawing/2014/main" id="{3ABC548B-0A86-4DD7-9ECB-CFD07BD85B8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219325" y="1304925"/>
            <a:ext cx="7754432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6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5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E9C482-01B8-440E-AB5D-071DFC02FD36}"/>
              </a:ext>
            </a:extLst>
          </p:cNvPr>
          <p:cNvSpPr/>
          <p:nvPr/>
        </p:nvSpPr>
        <p:spPr>
          <a:xfrm>
            <a:off x="597159" y="3075057"/>
            <a:ext cx="9687267" cy="707886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sz="40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square </a:t>
            </a:r>
            <a:r>
              <a:rPr lang="en-US" sz="4000" b="0" dirty="0" err="1">
                <a:solidFill>
                  <a:srgbClr val="C792EA"/>
                </a:solidFill>
                <a:effectLst/>
                <a:latin typeface="Roboto Mono" pitchFamily="2" charset="0"/>
                <a:ea typeface="Roboto Mono" pitchFamily="2" charset="0"/>
              </a:rPr>
              <a:t>instanceof</a:t>
            </a:r>
            <a:r>
              <a:rPr lang="en-US" sz="40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4000" b="0" dirty="0">
                <a:solidFill>
                  <a:srgbClr val="FFCB6B"/>
                </a:solidFill>
                <a:effectLst/>
                <a:latin typeface="Roboto Mono" pitchFamily="2" charset="0"/>
                <a:ea typeface="Roboto Mono" pitchFamily="2" charset="0"/>
              </a:rPr>
              <a:t>Object </a:t>
            </a:r>
            <a:r>
              <a:rPr lang="en-US" sz="4000" b="0" i="1" dirty="0">
                <a:solidFill>
                  <a:srgbClr val="676E95"/>
                </a:solidFill>
                <a:effectLst/>
                <a:latin typeface="Roboto Mono" pitchFamily="2" charset="0"/>
                <a:ea typeface="Roboto Mono" pitchFamily="2" charset="0"/>
              </a:rPr>
              <a:t>//true</a:t>
            </a:r>
            <a:endParaRPr lang="en-US" sz="4000" b="0" dirty="0">
              <a:solidFill>
                <a:srgbClr val="A6ACCD"/>
              </a:solidFill>
              <a:effectLst/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0D69D1-C867-4F16-8A5F-AC4B8D70E4AB}"/>
              </a:ext>
            </a:extLst>
          </p:cNvPr>
          <p:cNvSpPr txBox="1"/>
          <p:nvPr/>
        </p:nvSpPr>
        <p:spPr>
          <a:xfrm>
            <a:off x="597159" y="5982804"/>
            <a:ext cx="1100079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j-lt"/>
              </a:rPr>
              <a:t>first class functions</a:t>
            </a:r>
            <a:endParaRPr lang="ru-RU" dirty="0">
              <a:solidFill>
                <a:schemeClr val="tx1">
                  <a:lumMod val="40000"/>
                  <a:lumOff val="60000"/>
                  <a:alpha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3408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B44A06-CB02-41CC-B1BB-2098A6D2C12E}"/>
              </a:ext>
            </a:extLst>
          </p:cNvPr>
          <p:cNvSpPr txBox="1"/>
          <p:nvPr/>
        </p:nvSpPr>
        <p:spPr>
          <a:xfrm>
            <a:off x="3352800" y="3244334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Events	</a:t>
            </a:r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245E6F-CC64-4685-ACD3-20E4D4169C79}"/>
              </a:ext>
            </a:extLst>
          </p:cNvPr>
          <p:cNvSpPr txBox="1"/>
          <p:nvPr/>
        </p:nvSpPr>
        <p:spPr>
          <a:xfrm>
            <a:off x="597159" y="2921168"/>
            <a:ext cx="11000792" cy="1015663"/>
          </a:xfrm>
          <a:prstGeom prst="rect">
            <a:avLst/>
          </a:prstGeom>
          <a:noFill/>
        </p:spPr>
        <p:txBody>
          <a:bodyPr wrap="square" lIns="182880" rIns="457200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j-lt"/>
              </a:rPr>
              <a:t>event handling</a:t>
            </a:r>
            <a:endParaRPr lang="ru-RU" sz="6000" dirty="0">
              <a:solidFill>
                <a:schemeClr val="tx1">
                  <a:lumMod val="40000"/>
                  <a:lumOff val="60000"/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B0D8E-391E-420B-BE2A-3F455E141C37}"/>
              </a:ext>
            </a:extLst>
          </p:cNvPr>
          <p:cNvSpPr txBox="1"/>
          <p:nvPr/>
        </p:nvSpPr>
        <p:spPr>
          <a:xfrm>
            <a:off x="1502231" y="3936830"/>
            <a:ext cx="10094167" cy="1015663"/>
          </a:xfrm>
          <a:prstGeom prst="rect">
            <a:avLst/>
          </a:prstGeom>
          <a:noFill/>
        </p:spPr>
        <p:txBody>
          <a:bodyPr wrap="square" lIns="182880" rIns="457200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j-lt"/>
              </a:rPr>
              <a:t>callbacks</a:t>
            </a:r>
            <a:endParaRPr lang="ru-RU" sz="6000" dirty="0">
              <a:solidFill>
                <a:schemeClr val="tx1">
                  <a:lumMod val="40000"/>
                  <a:lumOff val="60000"/>
                  <a:alpha val="50000"/>
                </a:schemeClr>
              </a:solidFill>
              <a:latin typeface="+mj-lt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AD18AC3-1A68-458E-A0C3-0B41CA663278}"/>
              </a:ext>
            </a:extLst>
          </p:cNvPr>
          <p:cNvCxnSpPr>
            <a:cxnSpLocks/>
          </p:cNvCxnSpPr>
          <p:nvPr/>
        </p:nvCxnSpPr>
        <p:spPr>
          <a:xfrm rot="16200000" flipH="1">
            <a:off x="930253" y="3976966"/>
            <a:ext cx="612114" cy="531846"/>
          </a:xfrm>
          <a:prstGeom prst="bentConnector3">
            <a:avLst>
              <a:gd name="adj1" fmla="val 100303"/>
            </a:avLst>
          </a:prstGeom>
          <a:ln w="31750">
            <a:solidFill>
              <a:schemeClr val="tx1">
                <a:lumMod val="40000"/>
                <a:lumOff val="6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BA08C9-FC20-49AD-ABF7-3E074B49A982}"/>
              </a:ext>
            </a:extLst>
          </p:cNvPr>
          <p:cNvSpPr txBox="1"/>
          <p:nvPr/>
        </p:nvSpPr>
        <p:spPr>
          <a:xfrm>
            <a:off x="2435291" y="4952493"/>
            <a:ext cx="9161104" cy="1015663"/>
          </a:xfrm>
          <a:prstGeom prst="rect">
            <a:avLst/>
          </a:prstGeom>
          <a:noFill/>
        </p:spPr>
        <p:txBody>
          <a:bodyPr wrap="square" lIns="182880" rIns="457200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first class functions</a:t>
            </a:r>
            <a:endParaRPr lang="ru-RU" sz="60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6B8949E-875E-48A3-94C5-C386471BC32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61758" y="4992627"/>
            <a:ext cx="612114" cy="531846"/>
          </a:xfrm>
          <a:prstGeom prst="bentConnector3">
            <a:avLst>
              <a:gd name="adj1" fmla="val 100303"/>
            </a:avLst>
          </a:prstGeom>
          <a:ln w="31750">
            <a:solidFill>
              <a:schemeClr val="tx1">
                <a:lumMod val="40000"/>
                <a:lumOff val="6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891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B44A06-CB02-41CC-B1BB-2098A6D2C12E}"/>
              </a:ext>
            </a:extLst>
          </p:cNvPr>
          <p:cNvSpPr txBox="1"/>
          <p:nvPr/>
        </p:nvSpPr>
        <p:spPr>
          <a:xfrm>
            <a:off x="3352800" y="3244334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Events	</a:t>
            </a:r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245E6F-CC64-4685-ACD3-20E4D4169C79}"/>
              </a:ext>
            </a:extLst>
          </p:cNvPr>
          <p:cNvSpPr txBox="1"/>
          <p:nvPr/>
        </p:nvSpPr>
        <p:spPr>
          <a:xfrm>
            <a:off x="597159" y="2921168"/>
            <a:ext cx="11000792" cy="1015663"/>
          </a:xfrm>
          <a:prstGeom prst="rect">
            <a:avLst/>
          </a:prstGeom>
          <a:noFill/>
        </p:spPr>
        <p:txBody>
          <a:bodyPr wrap="square" lIns="182880" rIns="457200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j-lt"/>
              </a:rPr>
              <a:t>event handling</a:t>
            </a:r>
            <a:endParaRPr lang="ru-RU" sz="6000" dirty="0">
              <a:solidFill>
                <a:schemeClr val="tx1">
                  <a:lumMod val="40000"/>
                  <a:lumOff val="60000"/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B0D8E-391E-420B-BE2A-3F455E141C37}"/>
              </a:ext>
            </a:extLst>
          </p:cNvPr>
          <p:cNvSpPr txBox="1"/>
          <p:nvPr/>
        </p:nvSpPr>
        <p:spPr>
          <a:xfrm>
            <a:off x="1502231" y="3936830"/>
            <a:ext cx="10094167" cy="1015663"/>
          </a:xfrm>
          <a:prstGeom prst="rect">
            <a:avLst/>
          </a:prstGeom>
          <a:noFill/>
        </p:spPr>
        <p:txBody>
          <a:bodyPr wrap="square" lIns="182880" rIns="457200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  <a:latin typeface="+mj-lt"/>
              </a:rPr>
              <a:t>callbacks</a:t>
            </a:r>
            <a:endParaRPr lang="ru-RU" sz="60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AD18AC3-1A68-458E-A0C3-0B41CA663278}"/>
              </a:ext>
            </a:extLst>
          </p:cNvPr>
          <p:cNvCxnSpPr>
            <a:cxnSpLocks/>
          </p:cNvCxnSpPr>
          <p:nvPr/>
        </p:nvCxnSpPr>
        <p:spPr>
          <a:xfrm rot="16200000" flipH="1">
            <a:off x="930253" y="3976966"/>
            <a:ext cx="612114" cy="531846"/>
          </a:xfrm>
          <a:prstGeom prst="bentConnector3">
            <a:avLst>
              <a:gd name="adj1" fmla="val 100303"/>
            </a:avLst>
          </a:prstGeom>
          <a:ln w="31750">
            <a:solidFill>
              <a:schemeClr val="tx1">
                <a:lumMod val="40000"/>
                <a:lumOff val="6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880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C695B53-5ED4-4A39-9967-38381411393E}"/>
              </a:ext>
            </a:extLst>
          </p:cNvPr>
          <p:cNvSpPr txBox="1"/>
          <p:nvPr/>
        </p:nvSpPr>
        <p:spPr>
          <a:xfrm>
            <a:off x="597159" y="5980320"/>
            <a:ext cx="1100079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j-lt"/>
              </a:rPr>
              <a:t>callbacks</a:t>
            </a:r>
            <a:endParaRPr lang="ru-RU" dirty="0">
              <a:solidFill>
                <a:schemeClr val="tx1">
                  <a:lumMod val="40000"/>
                  <a:lumOff val="60000"/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90E3D5-7A29-40BF-A0A6-E9304D929D52}"/>
              </a:ext>
            </a:extLst>
          </p:cNvPr>
          <p:cNvSpPr/>
          <p:nvPr/>
        </p:nvSpPr>
        <p:spPr>
          <a:xfrm>
            <a:off x="597160" y="693014"/>
            <a:ext cx="110007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792EA"/>
                </a:solidFill>
                <a:effectLst/>
                <a:latin typeface="Monoid" panose="020B0509040000020004" pitchFamily="49" charset="0"/>
              </a:rPr>
              <a:t>function</a:t>
            </a:r>
            <a:r>
              <a:rPr lang="en-US" b="0" dirty="0">
                <a:solidFill>
                  <a:srgbClr val="A6ACCD"/>
                </a:solidFill>
                <a:effectLst/>
                <a:latin typeface="Monoid" panose="020B0509040000020004" pitchFamily="49" charset="0"/>
              </a:rPr>
              <a:t> </a:t>
            </a:r>
            <a:r>
              <a:rPr lang="en-US" b="0" dirty="0" err="1">
                <a:solidFill>
                  <a:srgbClr val="82AAFF"/>
                </a:solidFill>
                <a:effectLst/>
                <a:latin typeface="Monoid" panose="020B0509040000020004" pitchFamily="49" charset="0"/>
              </a:rPr>
              <a:t>do_smth</a:t>
            </a:r>
            <a:r>
              <a:rPr lang="en-US" b="0" dirty="0">
                <a:solidFill>
                  <a:srgbClr val="89DDFF"/>
                </a:solidFill>
                <a:effectLst/>
                <a:latin typeface="Monoid" panose="020B0509040000020004" pitchFamily="49" charset="0"/>
              </a:rPr>
              <a:t>(</a:t>
            </a:r>
            <a:r>
              <a:rPr lang="en-US" b="0" dirty="0" err="1">
                <a:solidFill>
                  <a:srgbClr val="F78C6C"/>
                </a:solidFill>
                <a:effectLst/>
                <a:latin typeface="Monoid" panose="020B0509040000020004" pitchFamily="49" charset="0"/>
              </a:rPr>
              <a:t>cb</a:t>
            </a:r>
            <a:r>
              <a:rPr lang="en-US" b="0" dirty="0">
                <a:solidFill>
                  <a:srgbClr val="89DDFF"/>
                </a:solidFill>
                <a:effectLst/>
                <a:latin typeface="Monoid" panose="020B0509040000020004" pitchFamily="49" charset="0"/>
              </a:rPr>
              <a:t>)</a:t>
            </a:r>
            <a:r>
              <a:rPr lang="en-US" b="0" dirty="0">
                <a:solidFill>
                  <a:srgbClr val="A6ACCD"/>
                </a:solidFill>
                <a:effectLst/>
                <a:latin typeface="Monoid" panose="020B0509040000020004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Monoid" panose="020B0509040000020004" pitchFamily="49" charset="0"/>
              </a:rPr>
              <a:t>{</a:t>
            </a:r>
            <a:endParaRPr lang="en-US" b="0" dirty="0">
              <a:solidFill>
                <a:srgbClr val="A6ACCD"/>
              </a:solidFill>
              <a:effectLst/>
              <a:latin typeface="Monoid" panose="020B0509040000020004" pitchFamily="49" charset="0"/>
            </a:endParaRPr>
          </a:p>
          <a:p>
            <a:r>
              <a:rPr lang="ru-RU" sz="2000" b="0" dirty="0">
                <a:solidFill>
                  <a:srgbClr val="C792EA"/>
                </a:solidFill>
                <a:effectLst/>
                <a:latin typeface="Roboto Mono" pitchFamily="2" charset="0"/>
                <a:ea typeface="Roboto Mono" pitchFamily="2" charset="0"/>
              </a:rPr>
              <a:t>  </a:t>
            </a:r>
            <a:r>
              <a:rPr lang="en-US" sz="2000" b="0" dirty="0">
                <a:solidFill>
                  <a:srgbClr val="C792EA"/>
                </a:solidFill>
                <a:effectLst/>
                <a:latin typeface="Roboto Mono" pitchFamily="2" charset="0"/>
                <a:ea typeface="Roboto Mono" pitchFamily="2" charset="0"/>
              </a:rPr>
              <a:t>let</a:t>
            </a:r>
            <a:r>
              <a:rPr lang="en-US" sz="20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data </a:t>
            </a:r>
            <a:r>
              <a:rPr lang="en-US" sz="2000" b="0" dirty="0">
                <a:solidFill>
                  <a:srgbClr val="C792EA"/>
                </a:solidFill>
                <a:effectLst/>
                <a:latin typeface="Roboto Mono" pitchFamily="2" charset="0"/>
                <a:ea typeface="Roboto Mono" pitchFamily="2" charset="0"/>
              </a:rPr>
              <a:t>=</a:t>
            </a:r>
            <a:r>
              <a:rPr lang="en-US" sz="20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000" b="0" dirty="0">
                <a:solidFill>
                  <a:srgbClr val="F78C6C"/>
                </a:solidFill>
                <a:effectLst/>
                <a:latin typeface="Roboto Mono" pitchFamily="2" charset="0"/>
                <a:ea typeface="Roboto Mono" pitchFamily="2" charset="0"/>
              </a:rPr>
              <a:t>undefined</a:t>
            </a:r>
            <a:endParaRPr lang="en-US" sz="2000" b="0" dirty="0">
              <a:solidFill>
                <a:srgbClr val="A6ACCD"/>
              </a:solidFill>
              <a:effectLst/>
              <a:latin typeface="Roboto Mono" pitchFamily="2" charset="0"/>
              <a:ea typeface="Roboto Mono" pitchFamily="2" charset="0"/>
            </a:endParaRPr>
          </a:p>
          <a:p>
            <a:r>
              <a:rPr lang="ru-RU" sz="2000" b="0" i="1" dirty="0">
                <a:solidFill>
                  <a:srgbClr val="676E95"/>
                </a:solidFill>
                <a:effectLst/>
                <a:latin typeface="Roboto Mono" pitchFamily="2" charset="0"/>
                <a:ea typeface="Roboto Mono" pitchFamily="2" charset="0"/>
              </a:rPr>
              <a:t>  </a:t>
            </a:r>
          </a:p>
          <a:p>
            <a:r>
              <a:rPr lang="ru-RU" sz="2000" b="0" i="1" dirty="0">
                <a:solidFill>
                  <a:srgbClr val="676E95"/>
                </a:solidFill>
                <a:effectLst/>
                <a:latin typeface="Roboto Mono" pitchFamily="2" charset="0"/>
                <a:ea typeface="Roboto Mono" pitchFamily="2" charset="0"/>
              </a:rPr>
              <a:t>  </a:t>
            </a:r>
            <a:r>
              <a:rPr lang="en-US" sz="2000" b="0" i="1" dirty="0">
                <a:solidFill>
                  <a:srgbClr val="676E95"/>
                </a:solidFill>
                <a:effectLst/>
                <a:latin typeface="Roboto Mono" pitchFamily="2" charset="0"/>
                <a:ea typeface="Roboto Mono" pitchFamily="2" charset="0"/>
              </a:rPr>
              <a:t>/* </a:t>
            </a:r>
            <a:endParaRPr lang="en-US" sz="2000" b="0" dirty="0">
              <a:solidFill>
                <a:srgbClr val="A6ACCD"/>
              </a:solidFill>
              <a:effectLst/>
              <a:latin typeface="Roboto Mono" pitchFamily="2" charset="0"/>
              <a:ea typeface="Roboto Mono" pitchFamily="2" charset="0"/>
            </a:endParaRPr>
          </a:p>
          <a:p>
            <a:r>
              <a:rPr lang="ru-RU" sz="2000" b="0" i="1" dirty="0">
                <a:solidFill>
                  <a:srgbClr val="676E95"/>
                </a:solidFill>
                <a:effectLst/>
                <a:latin typeface="Roboto Mono" pitchFamily="2" charset="0"/>
                <a:ea typeface="Roboto Mono" pitchFamily="2" charset="0"/>
              </a:rPr>
              <a:t>    Что то асинхронное</a:t>
            </a:r>
            <a:endParaRPr lang="ru-RU" sz="2000" b="0" dirty="0">
              <a:solidFill>
                <a:srgbClr val="A6ACCD"/>
              </a:solidFill>
              <a:effectLst/>
              <a:latin typeface="Roboto Mono" pitchFamily="2" charset="0"/>
              <a:ea typeface="Roboto Mono" pitchFamily="2" charset="0"/>
            </a:endParaRPr>
          </a:p>
          <a:p>
            <a:r>
              <a:rPr lang="ru-RU" sz="2000" b="0" i="1" dirty="0">
                <a:solidFill>
                  <a:srgbClr val="676E95"/>
                </a:solidFill>
                <a:effectLst/>
                <a:latin typeface="Roboto Mono" pitchFamily="2" charset="0"/>
                <a:ea typeface="Roboto Mono" pitchFamily="2" charset="0"/>
              </a:rPr>
              <a:t>    напримерзапрос к среде </a:t>
            </a:r>
            <a:endParaRPr lang="ru-RU" sz="2000" b="0" dirty="0">
              <a:solidFill>
                <a:srgbClr val="A6ACCD"/>
              </a:solidFill>
              <a:effectLst/>
              <a:latin typeface="Roboto Mono" pitchFamily="2" charset="0"/>
              <a:ea typeface="Roboto Mono" pitchFamily="2" charset="0"/>
            </a:endParaRPr>
          </a:p>
          <a:p>
            <a:r>
              <a:rPr lang="ru-RU" sz="2000" b="0" i="1" dirty="0">
                <a:solidFill>
                  <a:srgbClr val="676E95"/>
                </a:solidFill>
                <a:effectLst/>
                <a:latin typeface="Roboto Mono" pitchFamily="2" charset="0"/>
                <a:ea typeface="Roboto Mono" pitchFamily="2" charset="0"/>
              </a:rPr>
              <a:t>    например </a:t>
            </a:r>
            <a:r>
              <a:rPr lang="en-US" sz="2000" b="0" i="1" dirty="0">
                <a:solidFill>
                  <a:srgbClr val="676E95"/>
                </a:solidFill>
                <a:effectLst/>
                <a:latin typeface="Roboto Mono" pitchFamily="2" charset="0"/>
                <a:ea typeface="Roboto Mono" pitchFamily="2" charset="0"/>
              </a:rPr>
              <a:t>HTTP </a:t>
            </a:r>
            <a:r>
              <a:rPr lang="ru-RU" sz="2000" b="0" i="1" dirty="0">
                <a:solidFill>
                  <a:srgbClr val="676E95"/>
                </a:solidFill>
                <a:effectLst/>
                <a:latin typeface="Roboto Mono" pitchFamily="2" charset="0"/>
                <a:ea typeface="Roboto Mono" pitchFamily="2" charset="0"/>
              </a:rPr>
              <a:t>запрос, после которого </a:t>
            </a:r>
            <a:r>
              <a:rPr lang="en-US" sz="2000" b="0" i="1" dirty="0">
                <a:solidFill>
                  <a:srgbClr val="676E95"/>
                </a:solidFill>
                <a:effectLst/>
                <a:latin typeface="Roboto Mono" pitchFamily="2" charset="0"/>
                <a:ea typeface="Roboto Mono" pitchFamily="2" charset="0"/>
              </a:rPr>
              <a:t>data </a:t>
            </a:r>
            <a:r>
              <a:rPr lang="ru-RU" sz="2000" b="0" i="1" dirty="0">
                <a:solidFill>
                  <a:srgbClr val="676E95"/>
                </a:solidFill>
                <a:effectLst/>
                <a:latin typeface="Roboto Mono" pitchFamily="2" charset="0"/>
                <a:ea typeface="Roboto Mono" pitchFamily="2" charset="0"/>
              </a:rPr>
              <a:t>меняется</a:t>
            </a:r>
            <a:endParaRPr lang="ru-RU" sz="2000" b="0" dirty="0">
              <a:solidFill>
                <a:srgbClr val="A6ACCD"/>
              </a:solidFill>
              <a:effectLst/>
              <a:latin typeface="Roboto Mono" pitchFamily="2" charset="0"/>
              <a:ea typeface="Roboto Mono" pitchFamily="2" charset="0"/>
            </a:endParaRPr>
          </a:p>
          <a:p>
            <a:r>
              <a:rPr lang="ru-RU" sz="2000" b="0" i="1" dirty="0">
                <a:solidFill>
                  <a:srgbClr val="676E95"/>
                </a:solidFill>
                <a:effectLst/>
                <a:latin typeface="Roboto Mono" pitchFamily="2" charset="0"/>
                <a:ea typeface="Roboto Mono" pitchFamily="2" charset="0"/>
              </a:rPr>
              <a:t>  */</a:t>
            </a:r>
            <a:endParaRPr lang="ru-RU" sz="2000" b="0" dirty="0">
              <a:solidFill>
                <a:srgbClr val="A6ACCD"/>
              </a:solidFill>
              <a:effectLst/>
              <a:latin typeface="Roboto Mono" pitchFamily="2" charset="0"/>
              <a:ea typeface="Roboto Mono" pitchFamily="2" charset="0"/>
            </a:endParaRPr>
          </a:p>
          <a:p>
            <a:br>
              <a:rPr lang="ru-RU" sz="20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</a:br>
            <a:r>
              <a:rPr lang="ru-RU" sz="20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 </a:t>
            </a:r>
            <a:r>
              <a:rPr lang="en-US" sz="2000" b="0" dirty="0" err="1">
                <a:solidFill>
                  <a:srgbClr val="82AAFF"/>
                </a:solidFill>
                <a:effectLst/>
                <a:latin typeface="Roboto Mono" pitchFamily="2" charset="0"/>
                <a:ea typeface="Roboto Mono" pitchFamily="2" charset="0"/>
              </a:rPr>
              <a:t>cb</a:t>
            </a:r>
            <a:r>
              <a:rPr lang="en-US" sz="20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(data)</a:t>
            </a:r>
          </a:p>
          <a:p>
            <a:r>
              <a:rPr lang="en-US" b="0" dirty="0">
                <a:solidFill>
                  <a:srgbClr val="89DDFF"/>
                </a:solidFill>
                <a:effectLst/>
                <a:latin typeface="Monoid" panose="020B0509040000020004" pitchFamily="49" charset="0"/>
              </a:rPr>
              <a:t>}</a:t>
            </a:r>
            <a:endParaRPr lang="en-US" b="0" dirty="0">
              <a:solidFill>
                <a:srgbClr val="A6ACCD"/>
              </a:solidFill>
              <a:effectLst/>
              <a:latin typeface="Monoid" panose="020B050904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183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90E3D5-7A29-40BF-A0A6-E9304D929D52}"/>
              </a:ext>
            </a:extLst>
          </p:cNvPr>
          <p:cNvSpPr/>
          <p:nvPr/>
        </p:nvSpPr>
        <p:spPr>
          <a:xfrm>
            <a:off x="597160" y="693014"/>
            <a:ext cx="110007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792EA"/>
                </a:solidFill>
                <a:effectLst/>
                <a:latin typeface="Monoid" panose="020B0509040000020004" pitchFamily="49" charset="0"/>
              </a:rPr>
              <a:t>function</a:t>
            </a:r>
            <a:r>
              <a:rPr lang="en-US" b="0" dirty="0">
                <a:solidFill>
                  <a:srgbClr val="A6ACCD"/>
                </a:solidFill>
                <a:effectLst/>
                <a:latin typeface="Monoid" panose="020B0509040000020004" pitchFamily="49" charset="0"/>
              </a:rPr>
              <a:t> </a:t>
            </a:r>
            <a:r>
              <a:rPr lang="en-US" b="0" dirty="0" err="1">
                <a:solidFill>
                  <a:srgbClr val="82AAFF"/>
                </a:solidFill>
                <a:effectLst/>
                <a:latin typeface="Monoid" panose="020B0509040000020004" pitchFamily="49" charset="0"/>
              </a:rPr>
              <a:t>do_smth</a:t>
            </a:r>
            <a:r>
              <a:rPr lang="en-US" b="0" dirty="0">
                <a:solidFill>
                  <a:srgbClr val="89DDFF"/>
                </a:solidFill>
                <a:effectLst/>
                <a:latin typeface="Monoid" panose="020B0509040000020004" pitchFamily="49" charset="0"/>
              </a:rPr>
              <a:t>(</a:t>
            </a:r>
            <a:r>
              <a:rPr lang="en-US" b="0" dirty="0" err="1">
                <a:solidFill>
                  <a:srgbClr val="F78C6C"/>
                </a:solidFill>
                <a:effectLst/>
                <a:latin typeface="Monoid" panose="020B0509040000020004" pitchFamily="49" charset="0"/>
              </a:rPr>
              <a:t>cb</a:t>
            </a:r>
            <a:r>
              <a:rPr lang="en-US" b="0" dirty="0">
                <a:solidFill>
                  <a:srgbClr val="89DDFF"/>
                </a:solidFill>
                <a:effectLst/>
                <a:latin typeface="Monoid" panose="020B0509040000020004" pitchFamily="49" charset="0"/>
              </a:rPr>
              <a:t>)</a:t>
            </a:r>
            <a:r>
              <a:rPr lang="en-US" b="0" dirty="0">
                <a:solidFill>
                  <a:srgbClr val="A6ACCD"/>
                </a:solidFill>
                <a:effectLst/>
                <a:latin typeface="Monoid" panose="020B0509040000020004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Monoid" panose="020B0509040000020004" pitchFamily="49" charset="0"/>
              </a:rPr>
              <a:t>{</a:t>
            </a:r>
            <a:endParaRPr lang="en-US" b="0" dirty="0">
              <a:solidFill>
                <a:srgbClr val="A6ACCD"/>
              </a:solidFill>
              <a:effectLst/>
              <a:latin typeface="Monoid" panose="020B0509040000020004" pitchFamily="49" charset="0"/>
            </a:endParaRPr>
          </a:p>
          <a:p>
            <a:r>
              <a:rPr lang="ru-RU" sz="2000" b="0" dirty="0">
                <a:solidFill>
                  <a:srgbClr val="C792EA"/>
                </a:solidFill>
                <a:effectLst/>
                <a:latin typeface="Roboto Mono" pitchFamily="2" charset="0"/>
                <a:ea typeface="Roboto Mono" pitchFamily="2" charset="0"/>
              </a:rPr>
              <a:t>  </a:t>
            </a:r>
            <a:r>
              <a:rPr lang="en-US" sz="2000" b="0" dirty="0">
                <a:solidFill>
                  <a:srgbClr val="C792EA"/>
                </a:solidFill>
                <a:effectLst/>
                <a:latin typeface="Roboto Mono" pitchFamily="2" charset="0"/>
                <a:ea typeface="Roboto Mono" pitchFamily="2" charset="0"/>
              </a:rPr>
              <a:t>let</a:t>
            </a:r>
            <a:r>
              <a:rPr lang="en-US" sz="20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data </a:t>
            </a:r>
            <a:r>
              <a:rPr lang="en-US" sz="2000" b="0" dirty="0">
                <a:solidFill>
                  <a:srgbClr val="C792EA"/>
                </a:solidFill>
                <a:effectLst/>
                <a:latin typeface="Roboto Mono" pitchFamily="2" charset="0"/>
                <a:ea typeface="Roboto Mono" pitchFamily="2" charset="0"/>
              </a:rPr>
              <a:t>=</a:t>
            </a:r>
            <a:r>
              <a:rPr lang="en-US" sz="20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000" b="0" dirty="0">
                <a:solidFill>
                  <a:srgbClr val="F78C6C"/>
                </a:solidFill>
                <a:effectLst/>
                <a:latin typeface="Roboto Mono" pitchFamily="2" charset="0"/>
                <a:ea typeface="Roboto Mono" pitchFamily="2" charset="0"/>
              </a:rPr>
              <a:t>undefined</a:t>
            </a:r>
            <a:endParaRPr lang="en-US" sz="2000" b="0" dirty="0">
              <a:solidFill>
                <a:srgbClr val="A6ACCD"/>
              </a:solidFill>
              <a:effectLst/>
              <a:latin typeface="Roboto Mono" pitchFamily="2" charset="0"/>
              <a:ea typeface="Roboto Mono" pitchFamily="2" charset="0"/>
            </a:endParaRPr>
          </a:p>
          <a:p>
            <a:r>
              <a:rPr lang="ru-RU" sz="2000" b="0" i="1" dirty="0">
                <a:solidFill>
                  <a:srgbClr val="676E95"/>
                </a:solidFill>
                <a:effectLst/>
                <a:latin typeface="Roboto Mono" pitchFamily="2" charset="0"/>
                <a:ea typeface="Roboto Mono" pitchFamily="2" charset="0"/>
              </a:rPr>
              <a:t>  </a:t>
            </a:r>
          </a:p>
          <a:p>
            <a:r>
              <a:rPr lang="ru-RU" sz="2000" b="0" i="1" dirty="0">
                <a:solidFill>
                  <a:srgbClr val="676E95"/>
                </a:solidFill>
                <a:effectLst/>
                <a:latin typeface="Roboto Mono" pitchFamily="2" charset="0"/>
                <a:ea typeface="Roboto Mono" pitchFamily="2" charset="0"/>
              </a:rPr>
              <a:t>  </a:t>
            </a:r>
            <a:r>
              <a:rPr lang="en-US" sz="2000" b="0" i="1" dirty="0">
                <a:solidFill>
                  <a:srgbClr val="676E95"/>
                </a:solidFill>
                <a:effectLst/>
                <a:latin typeface="Roboto Mono" pitchFamily="2" charset="0"/>
                <a:ea typeface="Roboto Mono" pitchFamily="2" charset="0"/>
              </a:rPr>
              <a:t>/* </a:t>
            </a:r>
            <a:endParaRPr lang="en-US" sz="2000" b="0" dirty="0">
              <a:solidFill>
                <a:srgbClr val="A6ACCD"/>
              </a:solidFill>
              <a:effectLst/>
              <a:latin typeface="Roboto Mono" pitchFamily="2" charset="0"/>
              <a:ea typeface="Roboto Mono" pitchFamily="2" charset="0"/>
            </a:endParaRPr>
          </a:p>
          <a:p>
            <a:r>
              <a:rPr lang="ru-RU" sz="2000" b="0" i="1" dirty="0">
                <a:solidFill>
                  <a:srgbClr val="676E95"/>
                </a:solidFill>
                <a:effectLst/>
                <a:latin typeface="Roboto Mono" pitchFamily="2" charset="0"/>
                <a:ea typeface="Roboto Mono" pitchFamily="2" charset="0"/>
              </a:rPr>
              <a:t>    Что то асинхронное</a:t>
            </a:r>
            <a:endParaRPr lang="ru-RU" sz="2000" b="0" dirty="0">
              <a:solidFill>
                <a:srgbClr val="A6ACCD"/>
              </a:solidFill>
              <a:effectLst/>
              <a:latin typeface="Roboto Mono" pitchFamily="2" charset="0"/>
              <a:ea typeface="Roboto Mono" pitchFamily="2" charset="0"/>
            </a:endParaRPr>
          </a:p>
          <a:p>
            <a:r>
              <a:rPr lang="ru-RU" sz="2000" b="0" i="1" dirty="0">
                <a:solidFill>
                  <a:srgbClr val="676E95"/>
                </a:solidFill>
                <a:effectLst/>
                <a:latin typeface="Roboto Mono" pitchFamily="2" charset="0"/>
                <a:ea typeface="Roboto Mono" pitchFamily="2" charset="0"/>
              </a:rPr>
              <a:t>    напримерзапрос к среде </a:t>
            </a:r>
            <a:endParaRPr lang="ru-RU" sz="2000" b="0" dirty="0">
              <a:solidFill>
                <a:srgbClr val="A6ACCD"/>
              </a:solidFill>
              <a:effectLst/>
              <a:latin typeface="Roboto Mono" pitchFamily="2" charset="0"/>
              <a:ea typeface="Roboto Mono" pitchFamily="2" charset="0"/>
            </a:endParaRPr>
          </a:p>
          <a:p>
            <a:r>
              <a:rPr lang="ru-RU" sz="2000" b="0" i="1" dirty="0">
                <a:solidFill>
                  <a:srgbClr val="676E95"/>
                </a:solidFill>
                <a:effectLst/>
                <a:latin typeface="Roboto Mono" pitchFamily="2" charset="0"/>
                <a:ea typeface="Roboto Mono" pitchFamily="2" charset="0"/>
              </a:rPr>
              <a:t>    например </a:t>
            </a:r>
            <a:r>
              <a:rPr lang="en-US" sz="2000" b="0" i="1" dirty="0">
                <a:solidFill>
                  <a:srgbClr val="676E95"/>
                </a:solidFill>
                <a:effectLst/>
                <a:latin typeface="Roboto Mono" pitchFamily="2" charset="0"/>
                <a:ea typeface="Roboto Mono" pitchFamily="2" charset="0"/>
              </a:rPr>
              <a:t>HTTP </a:t>
            </a:r>
            <a:r>
              <a:rPr lang="ru-RU" sz="2000" b="0" i="1" dirty="0">
                <a:solidFill>
                  <a:srgbClr val="676E95"/>
                </a:solidFill>
                <a:effectLst/>
                <a:latin typeface="Roboto Mono" pitchFamily="2" charset="0"/>
                <a:ea typeface="Roboto Mono" pitchFamily="2" charset="0"/>
              </a:rPr>
              <a:t>запрос, после которого </a:t>
            </a:r>
            <a:r>
              <a:rPr lang="en-US" sz="2000" b="0" i="1" dirty="0">
                <a:solidFill>
                  <a:srgbClr val="676E95"/>
                </a:solidFill>
                <a:effectLst/>
                <a:latin typeface="Roboto Mono" pitchFamily="2" charset="0"/>
                <a:ea typeface="Roboto Mono" pitchFamily="2" charset="0"/>
              </a:rPr>
              <a:t>data </a:t>
            </a:r>
            <a:r>
              <a:rPr lang="ru-RU" sz="2000" b="0" i="1" dirty="0">
                <a:solidFill>
                  <a:srgbClr val="676E95"/>
                </a:solidFill>
                <a:effectLst/>
                <a:latin typeface="Roboto Mono" pitchFamily="2" charset="0"/>
                <a:ea typeface="Roboto Mono" pitchFamily="2" charset="0"/>
              </a:rPr>
              <a:t>меняется</a:t>
            </a:r>
            <a:endParaRPr lang="ru-RU" sz="2000" b="0" dirty="0">
              <a:solidFill>
                <a:srgbClr val="A6ACCD"/>
              </a:solidFill>
              <a:effectLst/>
              <a:latin typeface="Roboto Mono" pitchFamily="2" charset="0"/>
              <a:ea typeface="Roboto Mono" pitchFamily="2" charset="0"/>
            </a:endParaRPr>
          </a:p>
          <a:p>
            <a:r>
              <a:rPr lang="ru-RU" sz="2000" b="0" i="1" dirty="0">
                <a:solidFill>
                  <a:srgbClr val="676E95"/>
                </a:solidFill>
                <a:effectLst/>
                <a:latin typeface="Roboto Mono" pitchFamily="2" charset="0"/>
                <a:ea typeface="Roboto Mono" pitchFamily="2" charset="0"/>
              </a:rPr>
              <a:t>  */</a:t>
            </a:r>
            <a:endParaRPr lang="ru-RU" sz="2000" b="0" dirty="0">
              <a:solidFill>
                <a:srgbClr val="A6ACCD"/>
              </a:solidFill>
              <a:effectLst/>
              <a:latin typeface="Roboto Mono" pitchFamily="2" charset="0"/>
              <a:ea typeface="Roboto Mono" pitchFamily="2" charset="0"/>
            </a:endParaRPr>
          </a:p>
          <a:p>
            <a:br>
              <a:rPr lang="ru-RU" sz="20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</a:br>
            <a:r>
              <a:rPr lang="ru-RU" sz="20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  </a:t>
            </a:r>
            <a:r>
              <a:rPr lang="en-US" sz="2000" b="0" dirty="0" err="1">
                <a:solidFill>
                  <a:srgbClr val="82AAFF"/>
                </a:solidFill>
                <a:effectLst/>
                <a:latin typeface="Roboto Mono" pitchFamily="2" charset="0"/>
                <a:ea typeface="Roboto Mono" pitchFamily="2" charset="0"/>
              </a:rPr>
              <a:t>cb</a:t>
            </a:r>
            <a:r>
              <a:rPr lang="en-US" sz="20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(data)</a:t>
            </a:r>
          </a:p>
          <a:p>
            <a:r>
              <a:rPr lang="en-US" b="0" dirty="0">
                <a:solidFill>
                  <a:srgbClr val="89DDFF"/>
                </a:solidFill>
                <a:effectLst/>
                <a:latin typeface="Monoid" panose="020B0509040000020004" pitchFamily="49" charset="0"/>
              </a:rPr>
              <a:t>}</a:t>
            </a:r>
            <a:endParaRPr lang="en-US" b="0" dirty="0">
              <a:solidFill>
                <a:srgbClr val="A6ACCD"/>
              </a:solidFill>
              <a:effectLst/>
              <a:latin typeface="Monoid" panose="020B05090400000200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FB7D0D-5859-48FD-9F12-44DCE3763BE5}"/>
              </a:ext>
            </a:extLst>
          </p:cNvPr>
          <p:cNvSpPr/>
          <p:nvPr/>
        </p:nvSpPr>
        <p:spPr>
          <a:xfrm>
            <a:off x="594049" y="4109334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err="1">
                <a:solidFill>
                  <a:srgbClr val="82AAFF"/>
                </a:solidFill>
                <a:effectLst/>
                <a:latin typeface="Roboto Mono" pitchFamily="2" charset="0"/>
                <a:ea typeface="Roboto Mono" pitchFamily="2" charset="0"/>
              </a:rPr>
              <a:t>do_smth</a:t>
            </a:r>
            <a:r>
              <a:rPr lang="en-US" sz="20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2000" b="0" dirty="0" err="1">
                <a:solidFill>
                  <a:srgbClr val="FFCB6B"/>
                </a:solidFill>
                <a:effectLst/>
                <a:latin typeface="Roboto Mono" pitchFamily="2" charset="0"/>
                <a:ea typeface="Roboto Mono" pitchFamily="2" charset="0"/>
              </a:rPr>
              <a:t>console</a:t>
            </a:r>
            <a:r>
              <a:rPr lang="en-US" sz="2000" b="0" dirty="0" err="1">
                <a:solidFill>
                  <a:srgbClr val="89DDFF"/>
                </a:solidFill>
                <a:effectLst/>
                <a:latin typeface="Roboto Mono" pitchFamily="2" charset="0"/>
                <a:ea typeface="Roboto Mono" pitchFamily="2" charset="0"/>
              </a:rPr>
              <a:t>.</a:t>
            </a:r>
            <a:r>
              <a:rPr lang="en-US" sz="2000" b="0" dirty="0" err="1">
                <a:solidFill>
                  <a:srgbClr val="82AAFF"/>
                </a:solidFill>
                <a:effectLst/>
                <a:latin typeface="Roboto Mono" pitchFamily="2" charset="0"/>
                <a:ea typeface="Roboto Mono" pitchFamily="2" charset="0"/>
              </a:rPr>
              <a:t>log</a:t>
            </a:r>
            <a:r>
              <a:rPr lang="en-US" sz="2000" b="0" dirty="0">
                <a:solidFill>
                  <a:srgbClr val="A6ACCD"/>
                </a:solidFill>
                <a:effectLst/>
                <a:latin typeface="Roboto Mono" pitchFamily="2" charset="0"/>
                <a:ea typeface="Roboto Mono" pitchFamily="2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D873EA-3956-4A85-9810-B276948BC018}"/>
              </a:ext>
            </a:extLst>
          </p:cNvPr>
          <p:cNvSpPr txBox="1"/>
          <p:nvPr/>
        </p:nvSpPr>
        <p:spPr>
          <a:xfrm>
            <a:off x="597159" y="5980320"/>
            <a:ext cx="1100079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j-lt"/>
              </a:rPr>
              <a:t>callbacks</a:t>
            </a:r>
            <a:endParaRPr lang="ru-RU" dirty="0">
              <a:solidFill>
                <a:schemeClr val="tx1">
                  <a:lumMod val="40000"/>
                  <a:lumOff val="60000"/>
                  <a:alpha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5212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de-first">
      <a:dk1>
        <a:srgbClr val="292D3E"/>
      </a:dk1>
      <a:lt1>
        <a:sysClr val="window" lastClr="FFFFFF"/>
      </a:lt1>
      <a:dk2>
        <a:srgbClr val="676E95"/>
      </a:dk2>
      <a:lt2>
        <a:srgbClr val="DFDFDF"/>
      </a:lt2>
      <a:accent1>
        <a:srgbClr val="82AAFF"/>
      </a:accent1>
      <a:accent2>
        <a:srgbClr val="89DDE1"/>
      </a:accent2>
      <a:accent3>
        <a:srgbClr val="C3E88D"/>
      </a:accent3>
      <a:accent4>
        <a:srgbClr val="C792EA"/>
      </a:accent4>
      <a:accent5>
        <a:srgbClr val="FF5370"/>
      </a:accent5>
      <a:accent6>
        <a:srgbClr val="FFCB6B"/>
      </a:accent6>
      <a:hlink>
        <a:srgbClr val="82AAFF"/>
      </a:hlink>
      <a:folHlink>
        <a:srgbClr val="C792EA"/>
      </a:folHlink>
    </a:clrScheme>
    <a:fontScheme name="Roboty">
      <a:majorFont>
        <a:latin typeface="Roboto Light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602</Words>
  <Application>Microsoft Office PowerPoint</Application>
  <PresentationFormat>Widescreen</PresentationFormat>
  <Paragraphs>203</Paragraphs>
  <Slides>47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Monoid</vt:lpstr>
      <vt:lpstr>Roboto</vt:lpstr>
      <vt:lpstr>Roboto Light</vt:lpstr>
      <vt:lpstr>Roboto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Vsevolod Trofimov</dc:creator>
  <cp:lastModifiedBy>Vsevolod Trofimov</cp:lastModifiedBy>
  <cp:revision>22</cp:revision>
  <dcterms:created xsi:type="dcterms:W3CDTF">2017-11-04T20:17:35Z</dcterms:created>
  <dcterms:modified xsi:type="dcterms:W3CDTF">2017-11-06T11:27:03Z</dcterms:modified>
</cp:coreProperties>
</file>