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0"/>
  </p:notesMasterIdLst>
  <p:sldIdLst>
    <p:sldId id="257" r:id="rId2"/>
    <p:sldId id="262" r:id="rId3"/>
    <p:sldId id="259" r:id="rId4"/>
    <p:sldId id="261" r:id="rId5"/>
    <p:sldId id="288" r:id="rId6"/>
    <p:sldId id="293" r:id="rId7"/>
    <p:sldId id="292" r:id="rId8"/>
    <p:sldId id="287" r:id="rId9"/>
    <p:sldId id="289" r:id="rId10"/>
    <p:sldId id="294" r:id="rId11"/>
    <p:sldId id="291" r:id="rId12"/>
    <p:sldId id="295" r:id="rId13"/>
    <p:sldId id="296" r:id="rId14"/>
    <p:sldId id="297" r:id="rId15"/>
    <p:sldId id="298" r:id="rId16"/>
    <p:sldId id="299" r:id="rId17"/>
    <p:sldId id="302" r:id="rId18"/>
    <p:sldId id="303" r:id="rId19"/>
    <p:sldId id="307" r:id="rId20"/>
    <p:sldId id="301" r:id="rId21"/>
    <p:sldId id="300" r:id="rId22"/>
    <p:sldId id="304" r:id="rId23"/>
    <p:sldId id="305" r:id="rId24"/>
    <p:sldId id="306" r:id="rId25"/>
    <p:sldId id="260" r:id="rId26"/>
    <p:sldId id="263" r:id="rId27"/>
    <p:sldId id="264" r:id="rId28"/>
    <p:sldId id="265" r:id="rId29"/>
    <p:sldId id="266" r:id="rId30"/>
    <p:sldId id="268" r:id="rId31"/>
    <p:sldId id="269" r:id="rId32"/>
    <p:sldId id="270" r:id="rId33"/>
    <p:sldId id="271" r:id="rId34"/>
    <p:sldId id="272" r:id="rId35"/>
    <p:sldId id="274" r:id="rId36"/>
    <p:sldId id="275" r:id="rId37"/>
    <p:sldId id="273" r:id="rId38"/>
    <p:sldId id="276" r:id="rId39"/>
    <p:sldId id="277" r:id="rId40"/>
    <p:sldId id="279" r:id="rId41"/>
    <p:sldId id="278" r:id="rId42"/>
    <p:sldId id="280" r:id="rId43"/>
    <p:sldId id="282" r:id="rId44"/>
    <p:sldId id="283" r:id="rId45"/>
    <p:sldId id="281" r:id="rId46"/>
    <p:sldId id="286" r:id="rId47"/>
    <p:sldId id="284" r:id="rId48"/>
    <p:sldId id="285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DACE338-0802-4043-A45A-7DA78ACBFF5A}">
          <p14:sldIdLst>
            <p14:sldId id="257"/>
          </p14:sldIdLst>
        </p14:section>
        <p14:section name="Z-Index" id="{F2457D0A-8D3D-C045-82B5-CB99997CA115}">
          <p14:sldIdLst>
            <p14:sldId id="262"/>
            <p14:sldId id="259"/>
            <p14:sldId id="261"/>
          </p14:sldIdLst>
        </p14:section>
        <p14:section name="Howto" id="{ADAF5AA2-552F-4BC5-8079-FD4C5712F8C7}">
          <p14:sldIdLst>
            <p14:sldId id="288"/>
            <p14:sldId id="293"/>
            <p14:sldId id="292"/>
            <p14:sldId id="287"/>
            <p14:sldId id="289"/>
            <p14:sldId id="294"/>
            <p14:sldId id="291"/>
            <p14:sldId id="295"/>
            <p14:sldId id="296"/>
            <p14:sldId id="297"/>
            <p14:sldId id="298"/>
            <p14:sldId id="299"/>
            <p14:sldId id="302"/>
            <p14:sldId id="303"/>
            <p14:sldId id="307"/>
            <p14:sldId id="301"/>
            <p14:sldId id="300"/>
            <p14:sldId id="304"/>
            <p14:sldId id="305"/>
            <p14:sldId id="306"/>
          </p14:sldIdLst>
        </p14:section>
        <p14:section name="Min &amp; Max" id="{360556AC-75DB-1342-9075-DCE72AFD8E9F}">
          <p14:sldIdLst>
            <p14:sldId id="260"/>
            <p14:sldId id="263"/>
            <p14:sldId id="264"/>
          </p14:sldIdLst>
        </p14:section>
        <p14:section name="Pseudoclasses" id="{57125638-3752-4342-AD97-12A5D960A809}">
          <p14:sldIdLst>
            <p14:sldId id="265"/>
            <p14:sldId id="266"/>
            <p14:sldId id="268"/>
            <p14:sldId id="269"/>
            <p14:sldId id="270"/>
            <p14:sldId id="271"/>
          </p14:sldIdLst>
        </p14:section>
        <p14:section name="Media Queries" id="{68A1CC32-80A1-8D46-B82A-DD7E1736D471}">
          <p14:sldIdLst>
            <p14:sldId id="272"/>
            <p14:sldId id="274"/>
            <p14:sldId id="275"/>
            <p14:sldId id="273"/>
            <p14:sldId id="276"/>
            <p14:sldId id="277"/>
            <p14:sldId id="279"/>
            <p14:sldId id="278"/>
            <p14:sldId id="280"/>
            <p14:sldId id="282"/>
            <p14:sldId id="283"/>
            <p14:sldId id="281"/>
            <p14:sldId id="286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37A"/>
    <a:srgbClr val="551A8B"/>
    <a:srgbClr val="551A01"/>
    <a:srgbClr val="0000EE"/>
    <a:srgbClr val="D3D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/>
    <p:restoredTop sz="96357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3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56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6EDA1-1861-6F49-B940-222B6E05B99E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0205-712D-1B4F-9661-8C6B1E4EE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9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B0205-712D-1B4F-9661-8C6B1E4EEAD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4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A1D9C-A5DE-43F3-BCDE-564BCEBCA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6CBE8B-E6FD-41A5-80CD-19791BE3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02295A-858C-42F0-B141-4BDEC721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229FF2-4B01-46C0-9B80-E7538A6D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8C9E37-1F42-46AF-BB7F-698BC69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66E76-E9F2-4EEB-89DE-EE8F3693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EC0F08-FA9A-4C69-BF5F-1EC1DA99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84097-F24F-41F4-94AC-D562B594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0D1BDE-9334-4D79-B83F-606C9EAB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68DE6-68F9-4F56-9582-69155442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6031CE2-A821-4EC0-A473-A349C3E0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360E31-2B26-4622-A742-7EE8FA62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76A680-24E4-4696-ACD9-5DCFA04D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DCB23C-C743-4DCB-93AB-5C672D0D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92AE7A-7E96-456F-BAD6-C5DBC277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BBC0B-8AF8-4749-9F34-7D40286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55C117-B28E-4C69-AB2A-368294A3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667397-0943-4A60-A473-1FC7AF5E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148C9B-F488-4AB6-945E-8AF44CBC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8725F-54A1-48A2-B7AF-F3729F7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97455-82CE-4300-86FF-B3CA52BB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BD9FDC-46C8-4A6C-89C2-787251DA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143E3A-5A7A-4AB4-8791-56383C8C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EDB8F-DB30-48EC-938C-ADD8D20E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37A12-37ED-460D-B5CB-82681839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B9FA5-9229-49E6-8AB4-1C05F063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8D0DAB-06C2-4C6D-8202-9F49ED1C6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DEA731-9F08-4AF8-955A-065EF994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4CD19E-91B5-410B-9FBA-D6456064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C5DABD-29A1-4C4D-B05F-30CAB3C1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AE68A-BB76-460B-B280-B4D1E508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0B741-3DF9-4D16-A859-7BA11C0B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8E75CE-CF6F-4449-A201-9C779A8B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6F1D91-64B1-464D-8727-18810A7F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4C0A86-D6C0-413B-8F4B-A3186F0DE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8E43AA-FBF8-4380-BB95-9A5C60F62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DF6260-6173-4BDA-AA6B-DBEA19A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C515CE-2EB9-4B12-AA4B-4EEC354E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E5A7E51-90FD-4C98-B7AA-C538409D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72CD8-0240-4FE7-95A0-DE046F48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DAAB11-A14D-4A5E-97B0-7E30833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EC4B48-FCBB-42A2-884F-E861574E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BBDCD9-FC9B-408A-BFC2-07651F8C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547D4E-ADB6-4B51-9EB2-3F2C44AD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C518F6-B73D-40D0-9ADE-C9D7E872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173186-A405-4475-B705-2F490DF0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7C3B0-AB5C-44CB-9AB9-A2F6B64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D1FF0-26AE-4BC7-87E1-02DABEAC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D0F52D-A71B-495B-9F23-E24CD866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A3D9AD-3115-42CC-A1D7-7729FC00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36BBAF-32CD-4E52-94E4-EB4CA5C3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6E0392-9A15-4369-9AC2-262E226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71A81-E46B-4701-BCEC-689CBAC5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CDF8DA-6ACB-46D0-B693-D214FA99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9D6F91-F6CE-42A3-9341-3CE3CECF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A54A5B-553F-491E-87A2-4F7FF87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BF2E55-486A-4477-9077-66049D8D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C8A2E4-F649-4AA7-98E8-2B7493A3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C78C027-0EA1-4835-ACA9-CCBF6FDD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B76CA-89DA-41AB-889B-24F84422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9583A0-92F1-4569-87D4-C384D5866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8D92E-426B-443C-BF9D-BEE6861E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44A5F6-85CF-4233-BD13-9E9C8FD9D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4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CSS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0646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Правило направления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29844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18580E-5464-45A8-B7D9-4D918ECA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97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9F1DF12D-DE3F-4D3F-98B4-84D74A44CC8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6000" y="0"/>
            <a:ext cx="0" cy="6829741"/>
          </a:xfrm>
          <a:prstGeom prst="straightConnector1">
            <a:avLst/>
          </a:prstGeom>
          <a:ln w="825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18580E-5464-45A8-B7D9-4D918ECA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974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5879D7B5-DD0D-4BF1-BFF3-AF33C631859D}"/>
              </a:ext>
            </a:extLst>
          </p:cNvPr>
          <p:cNvCxnSpPr>
            <a:cxnSpLocks/>
          </p:cNvCxnSpPr>
          <p:nvPr/>
        </p:nvCxnSpPr>
        <p:spPr>
          <a:xfrm>
            <a:off x="0" y="4872925"/>
            <a:ext cx="12192000" cy="0"/>
          </a:xfrm>
          <a:prstGeom prst="straightConnector1">
            <a:avLst/>
          </a:prstGeom>
          <a:ln w="825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0628"/>
            <a:ext cx="10515600" cy="2776743"/>
          </a:xfrm>
        </p:spPr>
        <p:txBody>
          <a:bodyPr>
            <a:normAutofit/>
          </a:bodyPr>
          <a:lstStyle/>
          <a:p>
            <a:r>
              <a:rPr lang="ru-RU" sz="7200" dirty="0"/>
              <a:t>Правило вертикальной</a:t>
            </a:r>
            <a:br>
              <a:rPr lang="ru-RU" sz="7200" dirty="0"/>
            </a:br>
            <a:r>
              <a:rPr lang="ru-RU" sz="7200" dirty="0"/>
              <a:t>линии </a:t>
            </a:r>
          </a:p>
        </p:txBody>
      </p:sp>
    </p:spTree>
    <p:extLst>
      <p:ext uri="{BB962C8B-B14F-4D97-AF65-F5344CB8AC3E}">
        <p14:creationId xmlns:p14="http://schemas.microsoft.com/office/powerpoint/2010/main" val="8919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9B46C3-FE6B-4486-B060-35F6A7E7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533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1AB6073-10E8-4425-9FB7-FF462BF8BA57}"/>
              </a:ext>
            </a:extLst>
          </p:cNvPr>
          <p:cNvCxnSpPr/>
          <p:nvPr/>
        </p:nvCxnSpPr>
        <p:spPr>
          <a:xfrm>
            <a:off x="1593129" y="0"/>
            <a:ext cx="0" cy="6858000"/>
          </a:xfrm>
          <a:prstGeom prst="line">
            <a:avLst/>
          </a:prstGeom>
          <a:ln w="825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5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Правило слоев</a:t>
            </a:r>
          </a:p>
        </p:txBody>
      </p:sp>
    </p:spTree>
    <p:extLst>
      <p:ext uri="{BB962C8B-B14F-4D97-AF65-F5344CB8AC3E}">
        <p14:creationId xmlns:p14="http://schemas.microsoft.com/office/powerpoint/2010/main" val="71811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8A6660-C985-4A8F-91A1-034AAF8D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17" y="0"/>
            <a:ext cx="385762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EC2EB7-95E0-439D-A49D-9197F95F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5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Правило списка</a:t>
            </a:r>
          </a:p>
        </p:txBody>
      </p:sp>
    </p:spTree>
    <p:extLst>
      <p:ext uri="{BB962C8B-B14F-4D97-AF65-F5344CB8AC3E}">
        <p14:creationId xmlns:p14="http://schemas.microsoft.com/office/powerpoint/2010/main" val="219839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BC2730-D318-4369-9CD8-574AF000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B005E8-78D4-44C0-8507-A3F15B30D4ED}"/>
              </a:ext>
            </a:extLst>
          </p:cNvPr>
          <p:cNvSpPr/>
          <p:nvPr/>
        </p:nvSpPr>
        <p:spPr>
          <a:xfrm>
            <a:off x="1816231" y="1385741"/>
            <a:ext cx="8559538" cy="48736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FDF22C-203A-4D45-A61B-9D42D7899723}"/>
              </a:ext>
            </a:extLst>
          </p:cNvPr>
          <p:cNvSpPr/>
          <p:nvPr/>
        </p:nvSpPr>
        <p:spPr>
          <a:xfrm>
            <a:off x="3401505" y="6259399"/>
            <a:ext cx="5308862" cy="59692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D01DA6-5DE9-4F43-AB9D-D254912F2E94}"/>
              </a:ext>
            </a:extLst>
          </p:cNvPr>
          <p:cNvSpPr/>
          <p:nvPr/>
        </p:nvSpPr>
        <p:spPr>
          <a:xfrm>
            <a:off x="9134573" y="3930977"/>
            <a:ext cx="2977300" cy="23284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правила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2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Переменной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Направления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Вертикальной линии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Слоев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Списка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5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Ужасные вещи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33333"/>
          <a:stretch/>
        </p:blipFill>
        <p:spPr>
          <a:xfrm>
            <a:off x="0" y="2654300"/>
            <a:ext cx="12192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7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Итак</a:t>
            </a:r>
          </a:p>
        </p:txBody>
      </p:sp>
    </p:spTree>
    <p:extLst>
      <p:ext uri="{BB962C8B-B14F-4D97-AF65-F5344CB8AC3E}">
        <p14:creationId xmlns:p14="http://schemas.microsoft.com/office/powerpoint/2010/main" val="400403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18580E-5464-45A8-B7D9-4D918ECA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97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9BDD3B7-4978-456A-9C1A-24BDDAD21E10}"/>
              </a:ext>
            </a:extLst>
          </p:cNvPr>
          <p:cNvSpPr/>
          <p:nvPr/>
        </p:nvSpPr>
        <p:spPr>
          <a:xfrm>
            <a:off x="619027" y="548179"/>
            <a:ext cx="5112470" cy="7549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EC9867-4BF7-4925-88B5-D244CCD56DDE}"/>
              </a:ext>
            </a:extLst>
          </p:cNvPr>
          <p:cNvSpPr/>
          <p:nvPr/>
        </p:nvSpPr>
        <p:spPr>
          <a:xfrm>
            <a:off x="619027" y="1851269"/>
            <a:ext cx="3189402" cy="3734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C31010-28C8-4EC1-A175-74BDB83B15B2}"/>
              </a:ext>
            </a:extLst>
          </p:cNvPr>
          <p:cNvSpPr/>
          <p:nvPr/>
        </p:nvSpPr>
        <p:spPr>
          <a:xfrm>
            <a:off x="4006391" y="1851269"/>
            <a:ext cx="2564091" cy="3734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D6D0247-C1C6-4647-A387-C2B42C58AE9F}"/>
              </a:ext>
            </a:extLst>
          </p:cNvPr>
          <p:cNvSpPr/>
          <p:nvPr/>
        </p:nvSpPr>
        <p:spPr>
          <a:xfrm>
            <a:off x="619027" y="3692958"/>
            <a:ext cx="4857946" cy="25193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556CAA1-604E-4906-9C9A-ED39E429198D}"/>
              </a:ext>
            </a:extLst>
          </p:cNvPr>
          <p:cNvSpPr/>
          <p:nvPr/>
        </p:nvSpPr>
        <p:spPr>
          <a:xfrm>
            <a:off x="6096000" y="3692958"/>
            <a:ext cx="4857946" cy="25193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6EACE3F-2CBD-4D49-95B8-3C8455554EEB}"/>
              </a:ext>
            </a:extLst>
          </p:cNvPr>
          <p:cNvSpPr/>
          <p:nvPr/>
        </p:nvSpPr>
        <p:spPr>
          <a:xfrm>
            <a:off x="619026" y="1496666"/>
            <a:ext cx="10231225" cy="16683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18580E-5464-45A8-B7D9-4D918ECA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97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04D8A6-D111-4D34-8645-BDDF484D6C7D}"/>
              </a:ext>
            </a:extLst>
          </p:cNvPr>
          <p:cNvCxnSpPr/>
          <p:nvPr/>
        </p:nvCxnSpPr>
        <p:spPr>
          <a:xfrm>
            <a:off x="650448" y="0"/>
            <a:ext cx="0" cy="6858000"/>
          </a:xfrm>
          <a:prstGeom prst="line">
            <a:avLst/>
          </a:prstGeom>
          <a:ln w="825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237059D-A064-4396-9EC6-BAFBFFC5F935}"/>
              </a:ext>
            </a:extLst>
          </p:cNvPr>
          <p:cNvCxnSpPr>
            <a:cxnSpLocks/>
          </p:cNvCxnSpPr>
          <p:nvPr/>
        </p:nvCxnSpPr>
        <p:spPr>
          <a:xfrm>
            <a:off x="454057" y="0"/>
            <a:ext cx="0" cy="6858000"/>
          </a:xfrm>
          <a:prstGeom prst="line">
            <a:avLst/>
          </a:prstGeom>
          <a:ln w="825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18580E-5464-45A8-B7D9-4D918ECA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974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47B7880-FC64-4219-8164-6A98321ACF49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29741"/>
          </a:xfrm>
          <a:prstGeom prst="straightConnector1">
            <a:avLst/>
          </a:prstGeom>
          <a:ln w="825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EB04EB3E-295A-429A-93E7-25578B9F35F6}"/>
              </a:ext>
            </a:extLst>
          </p:cNvPr>
          <p:cNvCxnSpPr>
            <a:cxnSpLocks/>
          </p:cNvCxnSpPr>
          <p:nvPr/>
        </p:nvCxnSpPr>
        <p:spPr>
          <a:xfrm>
            <a:off x="478971" y="4872925"/>
            <a:ext cx="10700658" cy="0"/>
          </a:xfrm>
          <a:prstGeom prst="straightConnector1">
            <a:avLst/>
          </a:prstGeom>
          <a:ln w="825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18580E-5464-45A8-B7D9-4D918ECA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97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6EFFA8-3252-4967-8662-6D5B4A423B6B}"/>
              </a:ext>
            </a:extLst>
          </p:cNvPr>
          <p:cNvSpPr/>
          <p:nvPr/>
        </p:nvSpPr>
        <p:spPr>
          <a:xfrm>
            <a:off x="433969" y="3333728"/>
            <a:ext cx="10723887" cy="297998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 </a:t>
            </a:r>
            <a:r>
              <a:rPr lang="ru-RU" dirty="0"/>
              <a:t>и </a:t>
            </a:r>
            <a:r>
              <a:rPr lang="en-US" dirty="0"/>
              <a:t>min-height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758967" y="2868219"/>
            <a:ext cx="3930869" cy="98797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/>
              <a:t>Текст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777357" y="4717305"/>
            <a:ext cx="6655676" cy="98797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Lorem ipsum dolor sit </a:t>
            </a:r>
            <a:r>
              <a:rPr lang="en-US" sz="4000" dirty="0" err="1"/>
              <a:t>amet</a:t>
            </a:r>
            <a:endParaRPr lang="ru-RU" sz="4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758966" y="2517458"/>
            <a:ext cx="394006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2758965" y="2401844"/>
            <a:ext cx="2" cy="145434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689836" y="2401844"/>
            <a:ext cx="18392" cy="145434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768160" y="4234562"/>
            <a:ext cx="2" cy="145434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717423" y="4234562"/>
            <a:ext cx="2" cy="4663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758965" y="4350177"/>
            <a:ext cx="394006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84131" y="1760999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min-width</a:t>
            </a:r>
          </a:p>
        </p:txBody>
      </p:sp>
    </p:spTree>
    <p:extLst>
      <p:ext uri="{BB962C8B-B14F-4D97-AF65-F5344CB8AC3E}">
        <p14:creationId xmlns:p14="http://schemas.microsoft.com/office/powerpoint/2010/main" val="25892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 </a:t>
            </a:r>
            <a:r>
              <a:rPr lang="ru-RU" dirty="0"/>
              <a:t>и </a:t>
            </a:r>
            <a:r>
              <a:rPr lang="en-US" dirty="0"/>
              <a:t>max-height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130565" y="2855249"/>
            <a:ext cx="3930869" cy="9879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/>
              <a:t>Текст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130565" y="4762876"/>
            <a:ext cx="3949261" cy="14412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Lorem ipsum dolor sit </a:t>
            </a:r>
            <a:r>
              <a:rPr lang="en-US" sz="4000" dirty="0" err="1"/>
              <a:t>amet</a:t>
            </a:r>
            <a:endParaRPr lang="ru-RU" sz="4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4130564" y="2504488"/>
            <a:ext cx="394006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4130563" y="2388874"/>
            <a:ext cx="2" cy="145434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8061434" y="2388874"/>
            <a:ext cx="18392" cy="145434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4130563" y="4296501"/>
            <a:ext cx="2" cy="190762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8079826" y="4296501"/>
            <a:ext cx="2" cy="190762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4121368" y="4412116"/>
            <a:ext cx="394006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51130" y="1795792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max-width</a:t>
            </a:r>
          </a:p>
        </p:txBody>
      </p:sp>
    </p:spTree>
    <p:extLst>
      <p:ext uri="{BB962C8B-B14F-4D97-AF65-F5344CB8AC3E}">
        <p14:creationId xmlns:p14="http://schemas.microsoft.com/office/powerpoint/2010/main" val="167459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</a:t>
            </a:r>
            <a:r>
              <a:rPr lang="en-US" dirty="0"/>
              <a:t>*-width </a:t>
            </a:r>
            <a:r>
              <a:rPr lang="ru-RU" dirty="0"/>
              <a:t>и </a:t>
            </a:r>
            <a:r>
              <a:rPr lang="en-US" dirty="0"/>
              <a:t>*-height</a:t>
            </a:r>
            <a:endParaRPr lang="ru-RU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95EE36B5-2D00-453F-9CCC-895CEF1CBE6A}"/>
              </a:ext>
            </a:extLst>
          </p:cNvPr>
          <p:cNvSpPr/>
          <p:nvPr/>
        </p:nvSpPr>
        <p:spPr>
          <a:xfrm>
            <a:off x="526115" y="2780027"/>
            <a:ext cx="2420007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min-*</a:t>
            </a:r>
          </a:p>
          <a:p>
            <a:endParaRPr lang="en-US" sz="48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89D9AD-E2B2-4C54-A9FD-A71F692C7C85}"/>
              </a:ext>
            </a:extLst>
          </p:cNvPr>
          <p:cNvSpPr txBox="1"/>
          <p:nvPr/>
        </p:nvSpPr>
        <p:spPr>
          <a:xfrm>
            <a:off x="2946122" y="2951610"/>
            <a:ext cx="50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ru-RU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95EE36B5-2D00-453F-9CCC-895CEF1CBE6A}"/>
              </a:ext>
            </a:extLst>
          </p:cNvPr>
          <p:cNvSpPr/>
          <p:nvPr/>
        </p:nvSpPr>
        <p:spPr>
          <a:xfrm>
            <a:off x="3509339" y="2774772"/>
            <a:ext cx="2447100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max-*</a:t>
            </a:r>
          </a:p>
          <a:p>
            <a:pPr algn="ctr"/>
            <a:endParaRPr lang="en-US" sz="48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89D9AD-E2B2-4C54-A9FD-A71F692C7C85}"/>
              </a:ext>
            </a:extLst>
          </p:cNvPr>
          <p:cNvSpPr txBox="1"/>
          <p:nvPr/>
        </p:nvSpPr>
        <p:spPr>
          <a:xfrm>
            <a:off x="5956439" y="2951610"/>
            <a:ext cx="50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ru-RU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95EE36B5-2D00-453F-9CCC-895CEF1CBE6A}"/>
              </a:ext>
            </a:extLst>
          </p:cNvPr>
          <p:cNvSpPr/>
          <p:nvPr/>
        </p:nvSpPr>
        <p:spPr>
          <a:xfrm>
            <a:off x="6466393" y="2774772"/>
            <a:ext cx="5097518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width/height</a:t>
            </a:r>
          </a:p>
          <a:p>
            <a:pPr algn="ctr"/>
            <a:endParaRPr lang="en-US" sz="48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40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Псевдоклассы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2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:hover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:active</a:t>
            </a:r>
            <a:endParaRPr lang="ru-RU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:visited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:focus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20066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</a:t>
            </a:r>
            <a:r>
              <a:rPr lang="ru-RU" dirty="0" err="1"/>
              <a:t>Псевдоклассы</a:t>
            </a:r>
            <a:endParaRPr lang="ru-RU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105357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selector</a:t>
            </a:r>
            <a:r>
              <a:rPr lang="en-US" sz="5400" i="1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:pseudoclass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property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value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3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8303"/>
            <a:ext cx="10515600" cy="1325563"/>
          </a:xfrm>
        </p:spPr>
        <p:txBody>
          <a:bodyPr/>
          <a:lstStyle/>
          <a:p>
            <a:r>
              <a:rPr lang="en-US" dirty="0"/>
              <a:t>z-index</a:t>
            </a:r>
            <a:endParaRPr lang="ru-RU" dirty="0"/>
          </a:p>
        </p:txBody>
      </p:sp>
      <p:sp>
        <p:nvSpPr>
          <p:cNvPr id="6" name="Параллелограмм 5"/>
          <p:cNvSpPr/>
          <p:nvPr/>
        </p:nvSpPr>
        <p:spPr>
          <a:xfrm>
            <a:off x="2091556" y="3985122"/>
            <a:ext cx="8008883" cy="1776248"/>
          </a:xfrm>
          <a:prstGeom prst="parallelogram">
            <a:avLst>
              <a:gd name="adj" fmla="val 80197"/>
            </a:avLst>
          </a:prstGeom>
          <a:solidFill>
            <a:srgbClr val="D3D3D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7" name="Параллелограмм 6"/>
          <p:cNvSpPr/>
          <p:nvPr/>
        </p:nvSpPr>
        <p:spPr>
          <a:xfrm>
            <a:off x="2091556" y="2697605"/>
            <a:ext cx="8008883" cy="1776248"/>
          </a:xfrm>
          <a:prstGeom prst="parallelogram">
            <a:avLst>
              <a:gd name="adj" fmla="val 80197"/>
            </a:avLst>
          </a:prstGeom>
          <a:solidFill>
            <a:srgbClr val="D3D3D2">
              <a:alpha val="43922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963967" y="1826015"/>
            <a:ext cx="3930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z-index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4400" dirty="0">
                <a:solidFill>
                  <a:schemeClr val="accent5"/>
                </a:solidFill>
                <a:latin typeface="Roboto Mono" charset="0"/>
                <a:ea typeface="Roboto Mono" charset="0"/>
                <a:cs typeface="Roboto Mono" charset="0"/>
              </a:rPr>
              <a:t>1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;</a:t>
            </a:r>
            <a:endParaRPr lang="ru-RU" sz="4400" dirty="0"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0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</a:t>
            </a:r>
            <a:r>
              <a:rPr lang="ru-RU" dirty="0" err="1"/>
              <a:t>Псевдоклассы</a:t>
            </a:r>
            <a:endParaRPr lang="ru-RU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105357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selector</a:t>
            </a:r>
            <a:r>
              <a:rPr lang="en-US" sz="5400" i="1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:pseudoclass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property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value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4267200" y="1924493"/>
            <a:ext cx="4824248" cy="7549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4081577" y="4859515"/>
            <a:ext cx="5195493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Имя </a:t>
            </a:r>
            <a:r>
              <a:rPr lang="ru-RU" dirty="0" err="1">
                <a:solidFill>
                  <a:schemeClr val="accent1">
                    <a:lumMod val="75000"/>
                    <a:alpha val="70000"/>
                  </a:schemeClr>
                </a:solidFill>
              </a:rPr>
              <a:t>псевдокласса</a:t>
            </a:r>
            <a:endParaRPr lang="ru-RU" dirty="0">
              <a:solidFill>
                <a:schemeClr val="accent1">
                  <a:lumMod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6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поведение ссылок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9362" y="2224897"/>
            <a:ext cx="1031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>
                <a:solidFill>
                  <a:srgbClr val="0000EE"/>
                </a:solidFill>
              </a:rPr>
              <a:t>Скучная ссылка со стилем </a:t>
            </a:r>
            <a:r>
              <a:rPr lang="en-US" sz="4000" u="sng" dirty="0">
                <a:solidFill>
                  <a:srgbClr val="0000EE"/>
                </a:solidFill>
              </a:rPr>
              <a:t>User Agent’</a:t>
            </a:r>
            <a:r>
              <a:rPr lang="ru-RU" sz="4000" u="sng" dirty="0">
                <a:solidFill>
                  <a:srgbClr val="0000EE"/>
                </a:solidFill>
              </a:rPr>
              <a:t>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9362" y="4110284"/>
            <a:ext cx="1031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>
                <a:solidFill>
                  <a:srgbClr val="551A8B"/>
                </a:solidFill>
              </a:rPr>
              <a:t>Скучная ссылка со стилем </a:t>
            </a:r>
            <a:r>
              <a:rPr lang="en-US" sz="4000" u="sng" dirty="0">
                <a:solidFill>
                  <a:srgbClr val="551A8B"/>
                </a:solidFill>
              </a:rPr>
              <a:t>User Agent’</a:t>
            </a:r>
            <a:r>
              <a:rPr lang="ru-RU" sz="4000" u="sng" dirty="0">
                <a:solidFill>
                  <a:srgbClr val="551A8B"/>
                </a:solidFill>
              </a:rPr>
              <a:t>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4175" y="293278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a</a:t>
            </a:r>
            <a:endParaRPr lang="en-US" sz="3600" dirty="0">
              <a:solidFill>
                <a:schemeClr val="accent2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7822" y="4818170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a:visited</a:t>
            </a:r>
            <a:endParaRPr lang="en-US" sz="3600" dirty="0">
              <a:solidFill>
                <a:schemeClr val="accent2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6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поведение ссылок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1429407"/>
            <a:ext cx="10991461" cy="5171091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a</a:t>
            </a:r>
            <a:r>
              <a:rPr lang="en-US" sz="4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4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color</a:t>
            </a:r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green</a:t>
            </a:r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  <a:p>
            <a:r>
              <a:rPr lang="en-US" sz="4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a:visited</a:t>
            </a:r>
            <a:r>
              <a:rPr lang="en-US" sz="4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4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color</a:t>
            </a:r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gray</a:t>
            </a:r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4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text-decoration</a:t>
            </a:r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none</a:t>
            </a:r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4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28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поведение ссылок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9362" y="2224897"/>
            <a:ext cx="1031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>
                <a:solidFill>
                  <a:schemeClr val="accent6"/>
                </a:solidFill>
              </a:rPr>
              <a:t>Нескучная ссылка с </a:t>
            </a:r>
            <a:r>
              <a:rPr lang="ru-RU" sz="4000" u="sng" dirty="0" err="1">
                <a:solidFill>
                  <a:schemeClr val="accent6"/>
                </a:solidFill>
              </a:rPr>
              <a:t>кастомным</a:t>
            </a:r>
            <a:r>
              <a:rPr lang="ru-RU" sz="4000" u="sng" dirty="0">
                <a:solidFill>
                  <a:schemeClr val="accent6"/>
                </a:solidFill>
              </a:rPr>
              <a:t> стилем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9362" y="4104205"/>
            <a:ext cx="1031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6A737A"/>
                </a:solidFill>
              </a:rPr>
              <a:t>Нескучная ссылка с </a:t>
            </a:r>
            <a:r>
              <a:rPr lang="ru-RU" sz="4000" dirty="0" err="1">
                <a:solidFill>
                  <a:srgbClr val="6A737A"/>
                </a:solidFill>
              </a:rPr>
              <a:t>кастомным</a:t>
            </a:r>
            <a:r>
              <a:rPr lang="ru-RU" sz="4000" dirty="0">
                <a:solidFill>
                  <a:srgbClr val="6A737A"/>
                </a:solidFill>
              </a:rPr>
              <a:t> стилем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4175" y="293278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a</a:t>
            </a:r>
            <a:endParaRPr lang="en-US" sz="3600" dirty="0">
              <a:solidFill>
                <a:schemeClr val="accent2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5619" y="4797149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a:visited</a:t>
            </a:r>
            <a:endParaRPr lang="en-US" sz="3600" dirty="0">
              <a:solidFill>
                <a:schemeClr val="accent2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17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 </a:t>
            </a:r>
            <a:r>
              <a:rPr lang="ru-RU" dirty="0"/>
              <a:t>медиа-запросы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105357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i="1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5400" i="1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5400" i="1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&lt;query&gt;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property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value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631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 </a:t>
            </a:r>
            <a:r>
              <a:rPr lang="ru-RU" dirty="0"/>
              <a:t>медиа-запросы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105357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i="1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5400" i="1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5400" i="1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&lt;query&gt;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property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value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838200" y="1924493"/>
            <a:ext cx="2525110" cy="7549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597160" y="4859515"/>
            <a:ext cx="3218096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@-</a:t>
            </a:r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правило</a:t>
            </a:r>
          </a:p>
        </p:txBody>
      </p:sp>
    </p:spTree>
    <p:extLst>
      <p:ext uri="{BB962C8B-B14F-4D97-AF65-F5344CB8AC3E}">
        <p14:creationId xmlns:p14="http://schemas.microsoft.com/office/powerpoint/2010/main" val="55222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105357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i="1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5400" i="1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5400" i="1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&lt;query&gt;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property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value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 </a:t>
            </a:r>
            <a:r>
              <a:rPr lang="ru-RU" dirty="0"/>
              <a:t>медиа-запросы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3718035" y="1924493"/>
            <a:ext cx="2945524" cy="7549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4059795" y="4710222"/>
            <a:ext cx="2262003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accent1">
                    <a:lumMod val="75000"/>
                    <a:alpha val="70000"/>
                  </a:schemeClr>
                </a:solidFill>
              </a:rPr>
              <a:t>Запрос</a:t>
            </a:r>
            <a:endParaRPr lang="ru-RU" dirty="0">
              <a:solidFill>
                <a:schemeClr val="accent1">
                  <a:lumMod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36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структура запроса 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8" y="2849200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max-width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48em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4112597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360px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5356932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not screen </a:t>
            </a:r>
          </a:p>
        </p:txBody>
      </p:sp>
    </p:spTree>
    <p:extLst>
      <p:ext uri="{BB962C8B-B14F-4D97-AF65-F5344CB8AC3E}">
        <p14:creationId xmlns:p14="http://schemas.microsoft.com/office/powerpoint/2010/main" val="426386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структура запроса 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8" y="2849200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max-width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48em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4112597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360px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5356932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not screen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3058509" y="1895124"/>
            <a:ext cx="1881353" cy="5990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7233919" y="1649444"/>
            <a:ext cx="3286936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Media Type</a:t>
            </a:r>
            <a:endParaRPr lang="ru-RU" dirty="0">
              <a:solidFill>
                <a:schemeClr val="accent1">
                  <a:lumMod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57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структура запроса 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8" y="2849200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max-width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48em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4112597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360px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5356932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not screen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3111063" y="3171596"/>
            <a:ext cx="5087006" cy="5990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такие ужасные вещи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33333"/>
          <a:stretch/>
        </p:blipFill>
        <p:spPr>
          <a:xfrm>
            <a:off x="0" y="2622550"/>
            <a:ext cx="12192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75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структура запроса 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8" y="2849200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max-width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48em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4112597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360px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5356932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not screen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3331779" y="3171596"/>
            <a:ext cx="2764221" cy="5990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6768662" y="1639441"/>
            <a:ext cx="4004441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1">
                    <a:lumMod val="75000"/>
                    <a:alpha val="70000"/>
                  </a:schemeClr>
                </a:solidFill>
              </a:rPr>
              <a:t>Media Feature</a:t>
            </a:r>
            <a:endParaRPr lang="ru-RU" dirty="0">
              <a:solidFill>
                <a:schemeClr val="accent1">
                  <a:lumMod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35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структура запроса 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8" y="2849200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max-width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48em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4112597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360px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5356932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not screen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5152211" y="4415931"/>
            <a:ext cx="943789" cy="5990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10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структура запроса 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8" y="2849200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max-width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48em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4112597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360px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5356932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not screen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3029121" y="5637187"/>
            <a:ext cx="943789" cy="5990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33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2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screen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print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speech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829257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Features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96"/>
            <a:ext cx="10515600" cy="48589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width (max-, min-)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height (max-, min-)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resolution (max-, min-)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aspect-ratio (max-, min-)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color, color-gamut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monochrome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etc.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1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разделение запятыми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70" y="2184666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</a:t>
            </a:r>
            <a:r>
              <a:rPr lang="en-US" sz="400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, print</a:t>
            </a:r>
            <a:endParaRPr lang="en-US" sz="4000" dirty="0">
              <a:solidFill>
                <a:schemeClr val="accent5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3429000"/>
            <a:ext cx="10991461" cy="1743821"/>
          </a:xfrm>
          <a:prstGeom prst="roundRect">
            <a:avLst>
              <a:gd name="adj" fmla="val 95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screen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max-width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48em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3869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en-US" dirty="0"/>
              <a:t>MF </a:t>
            </a:r>
            <a:r>
              <a:rPr lang="ru-RU" dirty="0"/>
              <a:t>без значения 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70" y="2329927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@</a:t>
            </a:r>
            <a:r>
              <a:rPr lang="en-US" sz="400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media </a:t>
            </a:r>
            <a:r>
              <a:rPr lang="en-US" sz="40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monochrome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3611880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@media screen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color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9548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80012" cy="1325563"/>
          </a:xfrm>
        </p:spPr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4518212" y="554132"/>
            <a:ext cx="1301675" cy="839972"/>
          </a:xfrm>
          <a:prstGeom prst="roundRect">
            <a:avLst>
              <a:gd name="adj" fmla="val 1064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r>
              <a:rPr lang="en-US" sz="4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not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2849200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@media not all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monochrome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3689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80012" cy="1325563"/>
          </a:xfrm>
        </p:spPr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4518212" y="554132"/>
            <a:ext cx="1301675" cy="839972"/>
          </a:xfrm>
          <a:prstGeom prst="roundRect">
            <a:avLst>
              <a:gd name="adj" fmla="val 1064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r>
              <a:rPr lang="en-US" sz="4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not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2849200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@media not </a:t>
            </a:r>
            <a:r>
              <a:rPr lang="ru-RU" sz="40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all and 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monochrome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  <a:r>
              <a:rPr lang="ru-RU" sz="40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)</a:t>
            </a:r>
            <a:endParaRPr lang="en-US" sz="4000" dirty="0">
              <a:solidFill>
                <a:schemeClr val="accent3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4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Как верстать</a:t>
            </a:r>
          </a:p>
        </p:txBody>
      </p:sp>
    </p:spTree>
    <p:extLst>
      <p:ext uri="{BB962C8B-B14F-4D97-AF65-F5344CB8AC3E}">
        <p14:creationId xmlns:p14="http://schemas.microsoft.com/office/powerpoint/2010/main" val="193654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7200" dirty="0"/>
              <a:t>Изменяетмось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D617C16-CA39-485F-9BAF-0765D697E415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7200" dirty="0"/>
              <a:t>Очевидность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A0B863C-1D22-4B20-8913-A64E1688D238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7200" dirty="0"/>
              <a:t>Реюзабельность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60714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Правило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53770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4216F9-5EAF-4E28-BAA2-AC7AF57B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8F0A297-BF5D-4E39-9696-DA362E373E3E}"/>
              </a:ext>
            </a:extLst>
          </p:cNvPr>
          <p:cNvSpPr/>
          <p:nvPr/>
        </p:nvSpPr>
        <p:spPr>
          <a:xfrm>
            <a:off x="2322990" y="619476"/>
            <a:ext cx="9502066" cy="62385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9B84BC-D0B3-4CAF-B9C2-01EB1114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4C16635-DE87-4527-BF6B-DCC2844E3293}"/>
              </a:ext>
            </a:extLst>
          </p:cNvPr>
          <p:cNvSpPr/>
          <p:nvPr/>
        </p:nvSpPr>
        <p:spPr>
          <a:xfrm>
            <a:off x="2322990" y="619476"/>
            <a:ext cx="9502066" cy="62385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pmath course">
      <a:dk1>
        <a:sysClr val="windowText" lastClr="000000"/>
      </a:dk1>
      <a:lt1>
        <a:sysClr val="window" lastClr="FFFFFF"/>
      </a:lt1>
      <a:dk2>
        <a:srgbClr val="393E41"/>
      </a:dk2>
      <a:lt2>
        <a:srgbClr val="F7EBEC"/>
      </a:lt2>
      <a:accent1>
        <a:srgbClr val="4472C4"/>
      </a:accent1>
      <a:accent2>
        <a:srgbClr val="EF7684"/>
      </a:accent2>
      <a:accent3>
        <a:srgbClr val="A5A5A5"/>
      </a:accent3>
      <a:accent4>
        <a:srgbClr val="F0DB4F"/>
      </a:accent4>
      <a:accent5>
        <a:srgbClr val="5B9BD5"/>
      </a:accent5>
      <a:accent6>
        <a:srgbClr val="5FAD56"/>
      </a:accent6>
      <a:hlink>
        <a:srgbClr val="0563C1"/>
      </a:hlink>
      <a:folHlink>
        <a:srgbClr val="954F72"/>
      </a:folHlink>
    </a:clrScheme>
    <a:fontScheme name="Custom 1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course-slides</Template>
  <TotalTime>1588</TotalTime>
  <Words>430</Words>
  <Application>Microsoft Macintosh PowerPoint</Application>
  <PresentationFormat>Широкоэкранный</PresentationFormat>
  <Paragraphs>140</Paragraphs>
  <Slides>48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Roboto</vt:lpstr>
      <vt:lpstr>Roboto Bold</vt:lpstr>
      <vt:lpstr>Roboto Mono</vt:lpstr>
      <vt:lpstr>Office Theme</vt:lpstr>
      <vt:lpstr>CSS</vt:lpstr>
      <vt:lpstr>Ужасные вещи</vt:lpstr>
      <vt:lpstr>z-index</vt:lpstr>
      <vt:lpstr>Не такие ужасные вещи</vt:lpstr>
      <vt:lpstr>Как верстать</vt:lpstr>
      <vt:lpstr>Изменяетмось</vt:lpstr>
      <vt:lpstr>Правило переменных</vt:lpstr>
      <vt:lpstr>Презентация PowerPoint</vt:lpstr>
      <vt:lpstr>Презентация PowerPoint</vt:lpstr>
      <vt:lpstr>Правило направления</vt:lpstr>
      <vt:lpstr>Презентация PowerPoint</vt:lpstr>
      <vt:lpstr>Презентация PowerPoint</vt:lpstr>
      <vt:lpstr>Правило вертикальной линии </vt:lpstr>
      <vt:lpstr>Презентация PowerPoint</vt:lpstr>
      <vt:lpstr>Правило слоев</vt:lpstr>
      <vt:lpstr>Презентация PowerPoint</vt:lpstr>
      <vt:lpstr>Правило списка</vt:lpstr>
      <vt:lpstr>Презентация PowerPoint</vt:lpstr>
      <vt:lpstr>Простые правила</vt:lpstr>
      <vt:lpstr>Итак</vt:lpstr>
      <vt:lpstr>Презентация PowerPoint</vt:lpstr>
      <vt:lpstr>Презентация PowerPoint</vt:lpstr>
      <vt:lpstr>Презентация PowerPoint</vt:lpstr>
      <vt:lpstr>Презентация PowerPoint</vt:lpstr>
      <vt:lpstr>min-width и min-height</vt:lpstr>
      <vt:lpstr>max-width и max-height</vt:lpstr>
      <vt:lpstr>Приоритет *-width и *-height</vt:lpstr>
      <vt:lpstr>Псевдоклассы</vt:lpstr>
      <vt:lpstr>Синтаксис — Псевдоклассы</vt:lpstr>
      <vt:lpstr>Синтаксис — Псевдоклассы</vt:lpstr>
      <vt:lpstr>Пример: поведение ссылок</vt:lpstr>
      <vt:lpstr>Пример: поведение ссылок</vt:lpstr>
      <vt:lpstr>Пример: поведение ссылок</vt:lpstr>
      <vt:lpstr>Синтаксис — медиа-запросы</vt:lpstr>
      <vt:lpstr>Синтаксис — медиа-запросы</vt:lpstr>
      <vt:lpstr>Синтаксис — медиа-запросы</vt:lpstr>
      <vt:lpstr>Синтаксис — структура запроса </vt:lpstr>
      <vt:lpstr>Синтаксис — структура запроса </vt:lpstr>
      <vt:lpstr>Синтаксис — структура запроса </vt:lpstr>
      <vt:lpstr>Синтаксис — структура запроса </vt:lpstr>
      <vt:lpstr>Синтаксис — структура запроса </vt:lpstr>
      <vt:lpstr>Синтаксис — структура запроса </vt:lpstr>
      <vt:lpstr>Media Types</vt:lpstr>
      <vt:lpstr>Media Features</vt:lpstr>
      <vt:lpstr>Синтаксис — разделение запятыми</vt:lpstr>
      <vt:lpstr>Синтаксис — MF без значения </vt:lpstr>
      <vt:lpstr>Синтаксис — </vt:lpstr>
      <vt:lpstr>Синтаксис —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Кузнецов</dc:creator>
  <cp:lastModifiedBy>Данил Кузнецов</cp:lastModifiedBy>
  <cp:revision>38</cp:revision>
  <dcterms:created xsi:type="dcterms:W3CDTF">2017-10-22T07:12:35Z</dcterms:created>
  <dcterms:modified xsi:type="dcterms:W3CDTF">2017-10-26T07:17:38Z</dcterms:modified>
</cp:coreProperties>
</file>