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2147483442" r:id="rId5"/>
  </p:sldIdLst>
  <p:sldSz cx="12192000" cy="6858000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04C"/>
    <a:srgbClr val="0070AD"/>
    <a:srgbClr val="6D64CC"/>
    <a:srgbClr val="95E616"/>
    <a:srgbClr val="4701A7"/>
    <a:srgbClr val="C8FF16"/>
    <a:srgbClr val="88D5ED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4901" autoAdjust="0"/>
  </p:normalViewPr>
  <p:slideViewPr>
    <p:cSldViewPr snapToGrid="0">
      <p:cViewPr varScale="1">
        <p:scale>
          <a:sx n="94" d="100"/>
          <a:sy n="94" d="100"/>
        </p:scale>
        <p:origin x="426" y="90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2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la, Rajesh" userId="4ac147b2-333c-463d-b6a2-f329fd7598d0" providerId="ADAL" clId="{166CEEB1-D90F-47AB-B9B5-97B69D0FEA5A}"/>
    <pc:docChg chg="delSld">
      <pc:chgData name="Kolla, Rajesh" userId="4ac147b2-333c-463d-b6a2-f329fd7598d0" providerId="ADAL" clId="{166CEEB1-D90F-47AB-B9B5-97B69D0FEA5A}" dt="2024-06-07T18:42:59.753" v="0" actId="2696"/>
      <pc:docMkLst>
        <pc:docMk/>
      </pc:docMkLst>
      <pc:sldChg chg="del">
        <pc:chgData name="Kolla, Rajesh" userId="4ac147b2-333c-463d-b6a2-f329fd7598d0" providerId="ADAL" clId="{166CEEB1-D90F-47AB-B9B5-97B69D0FEA5A}" dt="2024-06-07T18:42:59.753" v="0" actId="2696"/>
        <pc:sldMkLst>
          <pc:docMk/>
          <pc:sldMk cId="4032288287" sldId="2147483439"/>
        </pc:sldMkLst>
      </pc:sldChg>
      <pc:sldChg chg="del">
        <pc:chgData name="Kolla, Rajesh" userId="4ac147b2-333c-463d-b6a2-f329fd7598d0" providerId="ADAL" clId="{166CEEB1-D90F-47AB-B9B5-97B69D0FEA5A}" dt="2024-06-07T18:42:59.753" v="0" actId="2696"/>
        <pc:sldMkLst>
          <pc:docMk/>
          <pc:sldMk cId="4154270605" sldId="2147483441"/>
        </pc:sldMkLst>
      </pc:sldChg>
      <pc:sldChg chg="del">
        <pc:chgData name="Kolla, Rajesh" userId="4ac147b2-333c-463d-b6a2-f329fd7598d0" providerId="ADAL" clId="{166CEEB1-D90F-47AB-B9B5-97B69D0FEA5A}" dt="2024-06-07T18:42:59.753" v="0" actId="2696"/>
        <pc:sldMkLst>
          <pc:docMk/>
          <pc:sldMk cId="3983448943" sldId="2147483445"/>
        </pc:sldMkLst>
      </pc:sldChg>
      <pc:sldChg chg="del">
        <pc:chgData name="Kolla, Rajesh" userId="4ac147b2-333c-463d-b6a2-f329fd7598d0" providerId="ADAL" clId="{166CEEB1-D90F-47AB-B9B5-97B69D0FEA5A}" dt="2024-06-07T18:42:59.753" v="0" actId="2696"/>
        <pc:sldMkLst>
          <pc:docMk/>
          <pc:sldMk cId="821978156" sldId="2147483446"/>
        </pc:sldMkLst>
      </pc:sldChg>
      <pc:sldChg chg="del">
        <pc:chgData name="Kolla, Rajesh" userId="4ac147b2-333c-463d-b6a2-f329fd7598d0" providerId="ADAL" clId="{166CEEB1-D90F-47AB-B9B5-97B69D0FEA5A}" dt="2024-06-07T18:42:59.753" v="0" actId="2696"/>
        <pc:sldMkLst>
          <pc:docMk/>
          <pc:sldMk cId="820564882" sldId="2147483447"/>
        </pc:sldMkLst>
      </pc:sldChg>
      <pc:sldMasterChg chg="delSldLayout">
        <pc:chgData name="Kolla, Rajesh" userId="4ac147b2-333c-463d-b6a2-f329fd7598d0" providerId="ADAL" clId="{166CEEB1-D90F-47AB-B9B5-97B69D0FEA5A}" dt="2024-06-07T18:42:59.753" v="0" actId="2696"/>
        <pc:sldMasterMkLst>
          <pc:docMk/>
          <pc:sldMasterMk cId="0" sldId="2147483671"/>
        </pc:sldMasterMkLst>
        <pc:sldLayoutChg chg="del">
          <pc:chgData name="Kolla, Rajesh" userId="4ac147b2-333c-463d-b6a2-f329fd7598d0" providerId="ADAL" clId="{166CEEB1-D90F-47AB-B9B5-97B69D0FEA5A}" dt="2024-06-07T18:42:59.753" v="0" actId="2696"/>
          <pc:sldLayoutMkLst>
            <pc:docMk/>
            <pc:sldMasterMk cId="0" sldId="2147483671"/>
            <pc:sldLayoutMk cId="228748906" sldId="214748392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FD63A-D52B-4B05-9C83-8084ED4A2489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8DFF15-0666-41AA-A291-C079EB76F12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Semantic Index </a:t>
          </a:r>
        </a:p>
      </dgm:t>
    </dgm:pt>
    <dgm:pt modelId="{B61ECE03-C807-4AC8-81B2-1CA61FFEA5D4}" type="parTrans" cxnId="{30530C4C-071C-49C3-BF05-FE8BA7D86799}">
      <dgm:prSet/>
      <dgm:spPr/>
      <dgm:t>
        <a:bodyPr/>
        <a:lstStyle/>
        <a:p>
          <a:endParaRPr lang="en-US"/>
        </a:p>
      </dgm:t>
    </dgm:pt>
    <dgm:pt modelId="{7901F88B-348E-478F-B23E-DF2CFE9F01E1}" type="sibTrans" cxnId="{30530C4C-071C-49C3-BF05-FE8BA7D86799}">
      <dgm:prSet/>
      <dgm:spPr/>
      <dgm:t>
        <a:bodyPr/>
        <a:lstStyle/>
        <a:p>
          <a:endParaRPr lang="en-US"/>
        </a:p>
      </dgm:t>
    </dgm:pt>
    <dgm:pt modelId="{D4D64824-1C2F-43DF-B183-11058880FB8B}">
      <dgm:prSet/>
      <dgm:spPr/>
      <dgm:t>
        <a:bodyPr/>
        <a:lstStyle/>
        <a:p>
          <a:r>
            <a:rPr lang="en-US" dirty="0"/>
            <a:t>license</a:t>
          </a:r>
        </a:p>
      </dgm:t>
    </dgm:pt>
    <dgm:pt modelId="{E4F5BFF3-7AD3-423D-8C56-F9DD729CE34C}" type="parTrans" cxnId="{82DF768B-A3B5-4D37-B1BC-EC38D4D9F14D}">
      <dgm:prSet/>
      <dgm:spPr/>
      <dgm:t>
        <a:bodyPr/>
        <a:lstStyle/>
        <a:p>
          <a:endParaRPr lang="en-US"/>
        </a:p>
      </dgm:t>
    </dgm:pt>
    <dgm:pt modelId="{B9150E5D-56D6-4BE7-8ADD-1B9DAC800807}" type="sibTrans" cxnId="{82DF768B-A3B5-4D37-B1BC-EC38D4D9F14D}">
      <dgm:prSet/>
      <dgm:spPr/>
      <dgm:t>
        <a:bodyPr/>
        <a:lstStyle/>
        <a:p>
          <a:endParaRPr lang="en-US"/>
        </a:p>
      </dgm:t>
    </dgm:pt>
    <dgm:pt modelId="{635D5A8F-4920-4CF2-868C-D12300A641F1}">
      <dgm:prSet/>
      <dgm:spPr>
        <a:solidFill>
          <a:srgbClr val="008000"/>
        </a:solidFill>
      </dgm:spPr>
      <dgm:t>
        <a:bodyPr/>
        <a:lstStyle/>
        <a:p>
          <a:r>
            <a:rPr lang="en-US" dirty="0"/>
            <a:t>M365 </a:t>
          </a:r>
        </a:p>
        <a:p>
          <a:r>
            <a:rPr lang="en-US" dirty="0"/>
            <a:t>Search</a:t>
          </a:r>
        </a:p>
      </dgm:t>
    </dgm:pt>
    <dgm:pt modelId="{3BE7B0EA-3390-4E43-A59C-40E9BA5B34EE}" type="sibTrans" cxnId="{89441455-53B0-407B-B746-B1891580EF6C}">
      <dgm:prSet/>
      <dgm:spPr/>
      <dgm:t>
        <a:bodyPr/>
        <a:lstStyle/>
        <a:p>
          <a:endParaRPr lang="en-US"/>
        </a:p>
      </dgm:t>
    </dgm:pt>
    <dgm:pt modelId="{4B020946-1D21-4591-8D3E-AD4E9467329C}" type="parTrans" cxnId="{89441455-53B0-407B-B746-B1891580EF6C}">
      <dgm:prSet/>
      <dgm:spPr/>
      <dgm:t>
        <a:bodyPr/>
        <a:lstStyle/>
        <a:p>
          <a:endParaRPr lang="en-US"/>
        </a:p>
      </dgm:t>
    </dgm:pt>
    <dgm:pt modelId="{22E507B7-E761-4213-9490-B5B8272B243B}">
      <dgm:prSet custT="1"/>
      <dgm:spPr>
        <a:solidFill>
          <a:schemeClr val="bg1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Microsoft 365 Search is a powerful tool that brings intelligence to your world of information.</a:t>
          </a:r>
          <a:endParaRPr lang="en-US" sz="11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</dgm:t>
    </dgm:pt>
    <dgm:pt modelId="{AE10B592-AC36-47E8-9E1C-59E09E4DC158}" type="parTrans" cxnId="{683B90EA-1CA1-43C2-86B4-0EB149D0645D}">
      <dgm:prSet/>
      <dgm:spPr/>
      <dgm:t>
        <a:bodyPr/>
        <a:lstStyle/>
        <a:p>
          <a:endParaRPr lang="en-US"/>
        </a:p>
      </dgm:t>
    </dgm:pt>
    <dgm:pt modelId="{214926C2-BE94-4430-9451-8BBB3B064673}" type="sibTrans" cxnId="{683B90EA-1CA1-43C2-86B4-0EB149D0645D}">
      <dgm:prSet/>
      <dgm:spPr/>
      <dgm:t>
        <a:bodyPr/>
        <a:lstStyle/>
        <a:p>
          <a:endParaRPr lang="en-US"/>
        </a:p>
      </dgm:t>
    </dgm:pt>
    <dgm:pt modelId="{3C98E825-77B5-4B12-B266-96985229D0AE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Semantic search improves search accuracy by understanding the intent and contextual meaning of terms</a:t>
          </a:r>
          <a:endParaRPr lang="en-US" sz="1100" b="0" i="0" u="sng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</dgm:t>
    </dgm:pt>
    <dgm:pt modelId="{77ED3065-2A05-4134-85C5-07088F91D6D5}" type="parTrans" cxnId="{7F52052E-0426-4325-98F7-A4D5DA5D3F04}">
      <dgm:prSet/>
      <dgm:spPr/>
      <dgm:t>
        <a:bodyPr/>
        <a:lstStyle/>
        <a:p>
          <a:endParaRPr lang="en-US"/>
        </a:p>
      </dgm:t>
    </dgm:pt>
    <dgm:pt modelId="{189BE066-C4C8-4734-927F-7AC5C3FA8B49}" type="sibTrans" cxnId="{7F52052E-0426-4325-98F7-A4D5DA5D3F04}">
      <dgm:prSet/>
      <dgm:spPr/>
      <dgm:t>
        <a:bodyPr/>
        <a:lstStyle/>
        <a:p>
          <a:endParaRPr lang="en-US"/>
        </a:p>
      </dgm:t>
    </dgm:pt>
    <dgm:pt modelId="{91CA130D-90CD-4126-8564-586EF50DFBC6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Semantic indexing is eligible for below list of M365 license. </a:t>
          </a:r>
        </a:p>
      </dgm:t>
    </dgm:pt>
    <dgm:pt modelId="{76CF0280-4C9A-49B9-AF4C-5CCA10B706DA}" type="parTrans" cxnId="{3C6B1568-EC4B-46E9-ADCC-524A81A282DA}">
      <dgm:prSet/>
      <dgm:spPr/>
      <dgm:t>
        <a:bodyPr/>
        <a:lstStyle/>
        <a:p>
          <a:endParaRPr lang="en-US"/>
        </a:p>
      </dgm:t>
    </dgm:pt>
    <dgm:pt modelId="{280238BC-992D-4523-B212-A942D37A0BAE}" type="sibTrans" cxnId="{3C6B1568-EC4B-46E9-ADCC-524A81A282DA}">
      <dgm:prSet/>
      <dgm:spPr/>
      <dgm:t>
        <a:bodyPr/>
        <a:lstStyle/>
        <a:p>
          <a:endParaRPr lang="en-US"/>
        </a:p>
      </dgm:t>
    </dgm:pt>
    <dgm:pt modelId="{F1D4627C-B07C-4066-AFC6-CB1A496B3759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Business Premium customers.</a:t>
          </a:r>
        </a:p>
      </dgm:t>
    </dgm:pt>
    <dgm:pt modelId="{0693515F-6483-49CF-B2D7-AAADD9F7D7D5}" type="parTrans" cxnId="{4101E816-5F8A-4FA5-A172-E1BAEC6E64F6}">
      <dgm:prSet/>
      <dgm:spPr/>
      <dgm:t>
        <a:bodyPr/>
        <a:lstStyle/>
        <a:p>
          <a:endParaRPr lang="en-US"/>
        </a:p>
      </dgm:t>
    </dgm:pt>
    <dgm:pt modelId="{EA6ACF31-A98A-45E1-A594-2C694C1FFEF0}" type="sibTrans" cxnId="{4101E816-5F8A-4FA5-A172-E1BAEC6E64F6}">
      <dgm:prSet/>
      <dgm:spPr/>
      <dgm:t>
        <a:bodyPr/>
        <a:lstStyle/>
        <a:p>
          <a:endParaRPr lang="en-US"/>
        </a:p>
      </dgm:t>
    </dgm:pt>
    <dgm:pt modelId="{363E8DC0-BAA6-4FBF-824B-681BAAD70632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Microsoft 365 A3, A5, Office 365 E3, E5 users with a paid Copilot license</a:t>
          </a:r>
        </a:p>
      </dgm:t>
    </dgm:pt>
    <dgm:pt modelId="{0F040471-DF0C-4C82-8DCB-CD482FDA6DC8}" type="parTrans" cxnId="{659D3CFF-B77C-48C5-BB7D-7F956B5A9967}">
      <dgm:prSet/>
      <dgm:spPr/>
      <dgm:t>
        <a:bodyPr/>
        <a:lstStyle/>
        <a:p>
          <a:endParaRPr lang="en-US"/>
        </a:p>
      </dgm:t>
    </dgm:pt>
    <dgm:pt modelId="{4370E63D-3D7B-47BF-A23A-C27B64C34346}" type="sibTrans" cxnId="{659D3CFF-B77C-48C5-BB7D-7F956B5A9967}">
      <dgm:prSet/>
      <dgm:spPr/>
      <dgm:t>
        <a:bodyPr/>
        <a:lstStyle/>
        <a:p>
          <a:endParaRPr lang="en-US"/>
        </a:p>
      </dgm:t>
    </dgm:pt>
    <dgm:pt modelId="{AF20905F-395F-4778-8382-4D13F7237691}">
      <dgm:prSet custT="1"/>
      <dgm:spPr>
        <a:solidFill>
          <a:schemeClr val="bg1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It allows you to find relevant content across various Microsoft 365 applications, making it easier to discover documents, people, and other resources within your organization.</a:t>
          </a:r>
          <a:endParaRPr lang="en-US" sz="11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</dgm:t>
    </dgm:pt>
    <dgm:pt modelId="{F8DA2E96-F727-4935-BCF2-40660C633FF1}" type="parTrans" cxnId="{914A60A5-F7A2-4DD1-AFF4-06E96E83FA1F}">
      <dgm:prSet/>
      <dgm:spPr/>
    </dgm:pt>
    <dgm:pt modelId="{1E636A4E-A025-4288-A27F-BA945DEF2E38}" type="sibTrans" cxnId="{914A60A5-F7A2-4DD1-AFF4-06E96E83FA1F}">
      <dgm:prSet/>
      <dgm:spPr/>
    </dgm:pt>
    <dgm:pt modelId="{5725DA34-C30E-44B0-9E7D-31C5D75ABAFD}">
      <dgm:prSet custT="1"/>
      <dgm:spPr>
        <a:solidFill>
          <a:schemeClr val="bg1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dirty="0"/>
            <a:t>Microsoft Search is turned on by default for all Microsoft apps that support it, as a part of Microsoft 365.</a:t>
          </a:r>
          <a:endParaRPr lang="en-US" sz="11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</dgm:t>
    </dgm:pt>
    <dgm:pt modelId="{D2DB1252-F30E-4758-B54C-AE581698F451}" type="parTrans" cxnId="{CDED2F79-7B80-4562-9A9B-D73D06B7A44D}">
      <dgm:prSet/>
      <dgm:spPr/>
    </dgm:pt>
    <dgm:pt modelId="{0E456629-1D05-4D17-BDC6-B46C3CD2E3A7}" type="sibTrans" cxnId="{CDED2F79-7B80-4562-9A9B-D73D06B7A44D}">
      <dgm:prSet/>
      <dgm:spPr/>
    </dgm:pt>
    <dgm:pt modelId="{57B5E983-8B9E-4FE3-9117-8F6B9D150640}">
      <dgm:prSet custT="1"/>
      <dgm:spPr/>
      <dgm:t>
        <a:bodyPr/>
        <a:lstStyle/>
        <a:p>
          <a:r>
            <a:rPr lang="en-US" sz="1100" b="0" i="0" dirty="0"/>
            <a:t>  There is no setup required, but you can improve the overall Microsoft Search experience through some basic administrative tasks.</a:t>
          </a:r>
        </a:p>
      </dgm:t>
    </dgm:pt>
    <dgm:pt modelId="{91C9FB47-1A86-49D0-8DB2-C7B074E476DC}" type="sibTrans" cxnId="{7387A9C0-7F89-4806-8464-0C92B3BBF4C4}">
      <dgm:prSet/>
      <dgm:spPr/>
    </dgm:pt>
    <dgm:pt modelId="{8860D02D-EF64-48ED-BADB-2D800AD6FF00}" type="parTrans" cxnId="{7387A9C0-7F89-4806-8464-0C92B3BBF4C4}">
      <dgm:prSet/>
      <dgm:spPr/>
    </dgm:pt>
    <dgm:pt modelId="{D33A66C8-BE66-4CA3-B031-97338CEABE93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100" b="0" i="0" kern="1200" dirty="0"/>
            <a:t>Goes beyond simple keyword matching and considers the relationships between words and concepts.</a:t>
          </a:r>
          <a:endParaRPr lang="en-US" sz="1100" b="0" i="0" u="sng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</dgm:t>
    </dgm:pt>
    <dgm:pt modelId="{3E1D8D1C-511C-4578-A56E-06B0B0C29DA3}" type="parTrans" cxnId="{EB0D39B7-29AD-4765-B602-8F97281D80F3}">
      <dgm:prSet/>
      <dgm:spPr/>
    </dgm:pt>
    <dgm:pt modelId="{27B9E633-FC91-41D4-947B-27B86C4273EA}" type="sibTrans" cxnId="{EB0D39B7-29AD-4765-B602-8F97281D80F3}">
      <dgm:prSet/>
      <dgm:spPr/>
    </dgm:pt>
    <dgm:pt modelId="{9EF228A1-9532-4781-9061-623B18E58CE3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100" b="0" i="0" kern="1200" dirty="0"/>
            <a:t>The </a:t>
          </a:r>
          <a:r>
            <a:rPr lang="en-US" sz="1100" b="1" i="0" kern="1200" dirty="0"/>
            <a:t>semantic index</a:t>
          </a:r>
          <a:r>
            <a:rPr lang="en-US" sz="1100" b="0" i="0" kern="1200" dirty="0"/>
            <a:t> is a new feature of </a:t>
          </a:r>
          <a:r>
            <a:rPr lang="en-US" sz="1100" b="1" i="0" kern="1200" dirty="0"/>
            <a:t>Microsoft 365 search</a:t>
          </a:r>
          <a:r>
            <a:rPr lang="en-US" sz="1100" b="0" i="0" kern="1200" dirty="0"/>
            <a:t> that uses the Microsoft Graph to better interact with your personal and organizational data.</a:t>
          </a:r>
          <a:endParaRPr lang="en-US" sz="1100" b="0" i="0" u="sng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</dgm:t>
    </dgm:pt>
    <dgm:pt modelId="{264B5C07-C859-4416-8972-FBAE204AEAD2}" type="parTrans" cxnId="{5BE923E4-C606-4ABD-ACDD-023F3C45BC05}">
      <dgm:prSet/>
      <dgm:spPr/>
    </dgm:pt>
    <dgm:pt modelId="{24C0EE93-4581-4631-BC08-53352D8E116A}" type="sibTrans" cxnId="{5BE923E4-C606-4ABD-ACDD-023F3C45BC05}">
      <dgm:prSet/>
      <dgm:spPr/>
    </dgm:pt>
    <dgm:pt modelId="{B0ABB1FF-3883-4616-A157-CC3E71BBB924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100" b="0" i="0" kern="1200" dirty="0"/>
            <a:t>Sits on top of Microsoft Graph, interpreting user queries to produce contextually relevant responses that enhance productivity.</a:t>
          </a:r>
          <a:endParaRPr lang="en-US" sz="1100" b="0" i="0" u="sng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</dgm:t>
    </dgm:pt>
    <dgm:pt modelId="{1D9AF095-D2FC-46BF-B86F-E40456BD3881}" type="parTrans" cxnId="{1EAE6DB7-DBB3-4A8B-9A83-8790618732E3}">
      <dgm:prSet/>
      <dgm:spPr/>
    </dgm:pt>
    <dgm:pt modelId="{DE1F70E5-4AD8-43C2-9015-7B99BF64AA12}" type="sibTrans" cxnId="{1EAE6DB7-DBB3-4A8B-9A83-8790618732E3}">
      <dgm:prSet/>
      <dgm:spPr/>
    </dgm:pt>
    <dgm:pt modelId="{768B7CBE-9F72-4FBE-93F4-B5F59202C1F6}">
      <dgm:prSet custT="1"/>
      <dgm:spPr>
        <a:solidFill>
          <a:schemeClr val="accent2">
            <a:lumMod val="40000"/>
            <a:lumOff val="60000"/>
          </a:schemeClr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Benefits of  M365 Search </a:t>
          </a:r>
        </a:p>
      </dgm:t>
    </dgm:pt>
    <dgm:pt modelId="{F3FA7362-3389-4E8E-B625-0D09A4AE97A8}" type="parTrans" cxnId="{9B388191-3725-455D-BD5D-43495B204E96}">
      <dgm:prSet/>
      <dgm:spPr/>
    </dgm:pt>
    <dgm:pt modelId="{08F6AF6E-071C-432C-997E-40CD26E1C19A}" type="sibTrans" cxnId="{9B388191-3725-455D-BD5D-43495B204E96}">
      <dgm:prSet/>
      <dgm:spPr/>
    </dgm:pt>
    <dgm:pt modelId="{940DF4B6-20A4-4005-A2FC-BF0508450AA4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Microsoft 365 E3/ E5 </a:t>
          </a:r>
        </a:p>
      </dgm:t>
    </dgm:pt>
    <dgm:pt modelId="{613BD244-0522-49DE-B5D3-94ECF887AA1A}" type="parTrans" cxnId="{F52E09B8-92CF-4EDF-89ED-9DAFC862910E}">
      <dgm:prSet/>
      <dgm:spPr/>
    </dgm:pt>
    <dgm:pt modelId="{A22D8ACF-2ED9-4094-B9CE-57666F214FAA}" type="sibTrans" cxnId="{F52E09B8-92CF-4EDF-89ED-9DAFC862910E}">
      <dgm:prSet/>
      <dgm:spPr/>
    </dgm:pt>
    <dgm:pt modelId="{F23D321D-FDFD-4F49-8D3D-AF856DEF0739}">
      <dgm:prSet custT="1"/>
      <dgm:spPr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gm:spPr>
      <dgm:t>
        <a:bodyPr spcFirstLastPara="0" vert="horz" wrap="square" lIns="128016" tIns="11430" rIns="11430" bIns="1143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Microsoft 365 Business Standard </a:t>
          </a:r>
        </a:p>
      </dgm:t>
    </dgm:pt>
    <dgm:pt modelId="{3F5D3FCA-E12F-4E1B-865D-C3BA4F65C83D}" type="sibTrans" cxnId="{7C244725-9349-4E56-9608-91697E401B00}">
      <dgm:prSet/>
      <dgm:spPr/>
      <dgm:t>
        <a:bodyPr/>
        <a:lstStyle/>
        <a:p>
          <a:endParaRPr lang="en-US"/>
        </a:p>
      </dgm:t>
    </dgm:pt>
    <dgm:pt modelId="{DE967B6F-1B10-4A47-A1AD-00257293A951}" type="parTrans" cxnId="{7C244725-9349-4E56-9608-91697E401B00}">
      <dgm:prSet/>
      <dgm:spPr/>
      <dgm:t>
        <a:bodyPr/>
        <a:lstStyle/>
        <a:p>
          <a:endParaRPr lang="en-US"/>
        </a:p>
      </dgm:t>
    </dgm:pt>
    <dgm:pt modelId="{48D973ED-A057-48DE-BD1A-978DCC091B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Efficient Discovery </a:t>
          </a:r>
          <a:endParaRPr lang="en-US" b="0" dirty="0"/>
        </a:p>
      </dgm:t>
    </dgm:pt>
    <dgm:pt modelId="{5291029F-F272-4278-BC0E-0C65DC3A3888}" type="parTrans" cxnId="{12A2E1AE-9094-4BF7-9BAC-43D1B3CCC83E}">
      <dgm:prSet/>
      <dgm:spPr/>
    </dgm:pt>
    <dgm:pt modelId="{18149442-F3C8-49B2-8310-96FC371F5ECF}" type="sibTrans" cxnId="{12A2E1AE-9094-4BF7-9BAC-43D1B3CCC83E}">
      <dgm:prSet/>
      <dgm:spPr/>
    </dgm:pt>
    <dgm:pt modelId="{AB1684D5-0624-425D-8392-9737DBEE2B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Personalization  </a:t>
          </a:r>
        </a:p>
      </dgm:t>
    </dgm:pt>
    <dgm:pt modelId="{CFD0D9BF-4791-461A-BA09-DDC521CBC3D7}" type="parTrans" cxnId="{C7482C45-5E83-4D8D-981B-FCCFB5475DC7}">
      <dgm:prSet/>
      <dgm:spPr/>
      <dgm:t>
        <a:bodyPr/>
        <a:lstStyle/>
        <a:p>
          <a:endParaRPr lang="en-US"/>
        </a:p>
      </dgm:t>
    </dgm:pt>
    <dgm:pt modelId="{4A4A160A-7249-4A60-8828-96D203919D4C}" type="sibTrans" cxnId="{C7482C45-5E83-4D8D-981B-FCCFB5475DC7}">
      <dgm:prSet/>
      <dgm:spPr/>
      <dgm:t>
        <a:bodyPr/>
        <a:lstStyle/>
        <a:p>
          <a:endParaRPr lang="en-US"/>
        </a:p>
      </dgm:t>
    </dgm:pt>
    <dgm:pt modelId="{6E3AF4F6-625E-4121-8F85-C2B52968310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Semantic Understanding </a:t>
          </a:r>
        </a:p>
      </dgm:t>
    </dgm:pt>
    <dgm:pt modelId="{805BF255-69AD-47DB-9CB1-813A40A37AF0}" type="parTrans" cxnId="{FE64D515-6BB9-41E0-89E7-DCBB7031A210}">
      <dgm:prSet/>
      <dgm:spPr/>
      <dgm:t>
        <a:bodyPr/>
        <a:lstStyle/>
        <a:p>
          <a:endParaRPr lang="en-US"/>
        </a:p>
      </dgm:t>
    </dgm:pt>
    <dgm:pt modelId="{531BC626-32E8-4572-BDDF-2320FB13288A}" type="sibTrans" cxnId="{FE64D515-6BB9-41E0-89E7-DCBB7031A210}">
      <dgm:prSet/>
      <dgm:spPr/>
      <dgm:t>
        <a:bodyPr/>
        <a:lstStyle/>
        <a:p>
          <a:endParaRPr lang="en-US"/>
        </a:p>
      </dgm:t>
    </dgm:pt>
    <dgm:pt modelId="{2BCF7C11-C9AB-47FD-BD92-FDFD4283968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Security and Compliance</a:t>
          </a:r>
        </a:p>
      </dgm:t>
    </dgm:pt>
    <dgm:pt modelId="{EFF47A2C-78F3-4429-B13E-937ED6A7D7E0}" type="parTrans" cxnId="{9850B71C-3AF3-4BAB-8064-F4436175A819}">
      <dgm:prSet/>
      <dgm:spPr/>
      <dgm:t>
        <a:bodyPr/>
        <a:lstStyle/>
        <a:p>
          <a:endParaRPr lang="en-US"/>
        </a:p>
      </dgm:t>
    </dgm:pt>
    <dgm:pt modelId="{51C3D6E4-DB56-4661-816C-088711F81BAA}" type="sibTrans" cxnId="{9850B71C-3AF3-4BAB-8064-F4436175A819}">
      <dgm:prSet/>
      <dgm:spPr/>
      <dgm:t>
        <a:bodyPr/>
        <a:lstStyle/>
        <a:p>
          <a:endParaRPr lang="en-US"/>
        </a:p>
      </dgm:t>
    </dgm:pt>
    <dgm:pt modelId="{6C749CC7-BA8D-4A60-B7AE-F85DD00AE47D}" type="pres">
      <dgm:prSet presAssocID="{035FD63A-D52B-4B05-9C83-8084ED4A2489}" presName="linearFlow" presStyleCnt="0">
        <dgm:presLayoutVars>
          <dgm:dir/>
          <dgm:animLvl val="lvl"/>
          <dgm:resizeHandles val="exact"/>
        </dgm:presLayoutVars>
      </dgm:prSet>
      <dgm:spPr/>
    </dgm:pt>
    <dgm:pt modelId="{EA4B8246-B399-4BEC-8E18-13F322203DC0}" type="pres">
      <dgm:prSet presAssocID="{635D5A8F-4920-4CF2-868C-D12300A641F1}" presName="composite" presStyleCnt="0"/>
      <dgm:spPr/>
    </dgm:pt>
    <dgm:pt modelId="{288FF473-AC3B-4072-AA8F-0F75FADE270C}" type="pres">
      <dgm:prSet presAssocID="{635D5A8F-4920-4CF2-868C-D12300A641F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6F1CEEA-2B11-4709-9C16-C70DF5A118AE}" type="pres">
      <dgm:prSet presAssocID="{635D5A8F-4920-4CF2-868C-D12300A641F1}" presName="descendantText" presStyleLbl="alignAcc1" presStyleIdx="0" presStyleCnt="4">
        <dgm:presLayoutVars>
          <dgm:bulletEnabled val="1"/>
        </dgm:presLayoutVars>
      </dgm:prSet>
      <dgm:spPr>
        <a:xfrm rot="5400000">
          <a:off x="5542854" y="-4580736"/>
          <a:ext cx="889968" cy="10058822"/>
        </a:xfrm>
        <a:prstGeom prst="round2SameRect">
          <a:avLst/>
        </a:prstGeom>
      </dgm:spPr>
    </dgm:pt>
    <dgm:pt modelId="{56A740F4-0A29-4B7B-A563-95E96B261537}" type="pres">
      <dgm:prSet presAssocID="{3BE7B0EA-3390-4E43-A59C-40E9BA5B34EE}" presName="sp" presStyleCnt="0"/>
      <dgm:spPr/>
    </dgm:pt>
    <dgm:pt modelId="{6B9B779C-45FB-4DBD-BA68-43B8D0E0ADA2}" type="pres">
      <dgm:prSet presAssocID="{FB8DFF15-0666-41AA-A291-C079EB76F127}" presName="composite" presStyleCnt="0"/>
      <dgm:spPr/>
    </dgm:pt>
    <dgm:pt modelId="{CF5810D5-859D-4450-9134-1B347A2E6B4A}" type="pres">
      <dgm:prSet presAssocID="{FB8DFF15-0666-41AA-A291-C079EB76F12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9D02E57-30BE-445B-A0B0-C8DE2894ECA4}" type="pres">
      <dgm:prSet presAssocID="{FB8DFF15-0666-41AA-A291-C079EB76F127}" presName="descendantText" presStyleLbl="alignAcc1" presStyleIdx="1" presStyleCnt="4">
        <dgm:presLayoutVars>
          <dgm:bulletEnabled val="1"/>
        </dgm:presLayoutVars>
      </dgm:prSet>
      <dgm:spPr>
        <a:xfrm rot="5400000">
          <a:off x="5558118" y="-2680739"/>
          <a:ext cx="1163654" cy="9773558"/>
        </a:xfrm>
        <a:prstGeom prst="round2SameRect">
          <a:avLst/>
        </a:prstGeom>
      </dgm:spPr>
    </dgm:pt>
    <dgm:pt modelId="{0C8C21FC-FFCF-46B0-9E41-6730D46338E1}" type="pres">
      <dgm:prSet presAssocID="{7901F88B-348E-478F-B23E-DF2CFE9F01E1}" presName="sp" presStyleCnt="0"/>
      <dgm:spPr/>
    </dgm:pt>
    <dgm:pt modelId="{6903C47B-0CA1-4C3F-9638-FDA088D4A1A8}" type="pres">
      <dgm:prSet presAssocID="{D4D64824-1C2F-43DF-B183-11058880FB8B}" presName="composite" presStyleCnt="0"/>
      <dgm:spPr/>
    </dgm:pt>
    <dgm:pt modelId="{94AE0615-EA89-42B7-8082-82B2C054C55F}" type="pres">
      <dgm:prSet presAssocID="{D4D64824-1C2F-43DF-B183-11058880FB8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DD54962-1BF1-490E-83DC-488A18CB0DC1}" type="pres">
      <dgm:prSet presAssocID="{D4D64824-1C2F-43DF-B183-11058880FB8B}" presName="descendantText" presStyleLbl="alignAcc1" presStyleIdx="2" presStyleCnt="4" custScaleY="97800">
        <dgm:presLayoutVars>
          <dgm:bulletEnabled val="1"/>
        </dgm:presLayoutVars>
      </dgm:prSet>
      <dgm:spPr>
        <a:xfrm rot="5400000">
          <a:off x="5010799" y="-514861"/>
          <a:ext cx="2258292" cy="9773558"/>
        </a:xfrm>
        <a:prstGeom prst="round2SameRect">
          <a:avLst/>
        </a:prstGeom>
      </dgm:spPr>
    </dgm:pt>
    <dgm:pt modelId="{545EFA6B-B279-48DA-88C1-DC4F2A8ACFEB}" type="pres">
      <dgm:prSet presAssocID="{B9150E5D-56D6-4BE7-8ADD-1B9DAC800807}" presName="sp" presStyleCnt="0"/>
      <dgm:spPr/>
    </dgm:pt>
    <dgm:pt modelId="{5BD62023-4B29-4AC8-A279-7B58957DA798}" type="pres">
      <dgm:prSet presAssocID="{768B7CBE-9F72-4FBE-93F4-B5F59202C1F6}" presName="composite" presStyleCnt="0"/>
      <dgm:spPr/>
    </dgm:pt>
    <dgm:pt modelId="{FB98D737-A03F-4E72-877C-3CEC58A341B2}" type="pres">
      <dgm:prSet presAssocID="{768B7CBE-9F72-4FBE-93F4-B5F59202C1F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6AB4160-F997-4E6B-AD07-EF3E359CBAA6}" type="pres">
      <dgm:prSet presAssocID="{768B7CBE-9F72-4FBE-93F4-B5F59202C1F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5EF8E09-0760-421F-B995-9985FC0EE796}" type="presOf" srcId="{F23D321D-FDFD-4F49-8D3D-AF856DEF0739}" destId="{CDD54962-1BF1-490E-83DC-488A18CB0DC1}" srcOrd="0" destOrd="2" presId="urn:microsoft.com/office/officeart/2005/8/layout/chevron2"/>
    <dgm:cxn modelId="{FE64D515-6BB9-41E0-89E7-DCBB7031A210}" srcId="{768B7CBE-9F72-4FBE-93F4-B5F59202C1F6}" destId="{6E3AF4F6-625E-4121-8F85-C2B529683100}" srcOrd="2" destOrd="0" parTransId="{805BF255-69AD-47DB-9CB1-813A40A37AF0}" sibTransId="{531BC626-32E8-4572-BDDF-2320FB13288A}"/>
    <dgm:cxn modelId="{4101E816-5F8A-4FA5-A172-E1BAEC6E64F6}" srcId="{D4D64824-1C2F-43DF-B183-11058880FB8B}" destId="{F1D4627C-B07C-4066-AFC6-CB1A496B3759}" srcOrd="3" destOrd="0" parTransId="{0693515F-6483-49CF-B2D7-AAADD9F7D7D5}" sibTransId="{EA6ACF31-A98A-45E1-A594-2C694C1FFEF0}"/>
    <dgm:cxn modelId="{A7724217-932D-4E24-990B-5E073C7ABA05}" type="presOf" srcId="{57B5E983-8B9E-4FE3-9117-8F6B9D150640}" destId="{56F1CEEA-2B11-4709-9C16-C70DF5A118AE}" srcOrd="0" destOrd="3" presId="urn:microsoft.com/office/officeart/2005/8/layout/chevron2"/>
    <dgm:cxn modelId="{9850B71C-3AF3-4BAB-8064-F4436175A819}" srcId="{768B7CBE-9F72-4FBE-93F4-B5F59202C1F6}" destId="{2BCF7C11-C9AB-47FD-BD92-FDFD42839689}" srcOrd="3" destOrd="0" parTransId="{EFF47A2C-78F3-4429-B13E-937ED6A7D7E0}" sibTransId="{51C3D6E4-DB56-4661-816C-088711F81BAA}"/>
    <dgm:cxn modelId="{2D49E11D-2AD3-441B-A2A1-ACCB7F166E42}" type="presOf" srcId="{48D973ED-A057-48DE-BD1A-978DCC091BD3}" destId="{46AB4160-F997-4E6B-AD07-EF3E359CBAA6}" srcOrd="0" destOrd="0" presId="urn:microsoft.com/office/officeart/2005/8/layout/chevron2"/>
    <dgm:cxn modelId="{7C244725-9349-4E56-9608-91697E401B00}" srcId="{D4D64824-1C2F-43DF-B183-11058880FB8B}" destId="{F23D321D-FDFD-4F49-8D3D-AF856DEF0739}" srcOrd="2" destOrd="0" parTransId="{DE967B6F-1B10-4A47-A1AD-00257293A951}" sibTransId="{3F5D3FCA-E12F-4E1B-865D-C3BA4F65C83D}"/>
    <dgm:cxn modelId="{999D4F25-79C1-456A-9414-16D6A59F5861}" type="presOf" srcId="{363E8DC0-BAA6-4FBF-824B-681BAAD70632}" destId="{CDD54962-1BF1-490E-83DC-488A18CB0DC1}" srcOrd="0" destOrd="4" presId="urn:microsoft.com/office/officeart/2005/8/layout/chevron2"/>
    <dgm:cxn modelId="{7F52052E-0426-4325-98F7-A4D5DA5D3F04}" srcId="{FB8DFF15-0666-41AA-A291-C079EB76F127}" destId="{3C98E825-77B5-4B12-B266-96985229D0AE}" srcOrd="0" destOrd="0" parTransId="{77ED3065-2A05-4134-85C5-07088F91D6D5}" sibTransId="{189BE066-C4C8-4734-927F-7AC5C3FA8B49}"/>
    <dgm:cxn modelId="{A1798231-69A7-4AAB-AAD0-6DE80118B28A}" type="presOf" srcId="{5725DA34-C30E-44B0-9E7D-31C5D75ABAFD}" destId="{56F1CEEA-2B11-4709-9C16-C70DF5A118AE}" srcOrd="0" destOrd="2" presId="urn:microsoft.com/office/officeart/2005/8/layout/chevron2"/>
    <dgm:cxn modelId="{DA075F60-AFC8-413F-B2BD-2928154D44A1}" type="presOf" srcId="{2BCF7C11-C9AB-47FD-BD92-FDFD42839689}" destId="{46AB4160-F997-4E6B-AD07-EF3E359CBAA6}" srcOrd="0" destOrd="3" presId="urn:microsoft.com/office/officeart/2005/8/layout/chevron2"/>
    <dgm:cxn modelId="{09264043-0232-47FC-9494-DDA8CB0ED816}" type="presOf" srcId="{D4D64824-1C2F-43DF-B183-11058880FB8B}" destId="{94AE0615-EA89-42B7-8082-82B2C054C55F}" srcOrd="0" destOrd="0" presId="urn:microsoft.com/office/officeart/2005/8/layout/chevron2"/>
    <dgm:cxn modelId="{A9754163-47E6-44A2-B1A8-5D9896A2B826}" type="presOf" srcId="{768B7CBE-9F72-4FBE-93F4-B5F59202C1F6}" destId="{FB98D737-A03F-4E72-877C-3CEC58A341B2}" srcOrd="0" destOrd="0" presId="urn:microsoft.com/office/officeart/2005/8/layout/chevron2"/>
    <dgm:cxn modelId="{4C644164-4E34-49FA-A9CE-CB35B3AF060A}" type="presOf" srcId="{3C98E825-77B5-4B12-B266-96985229D0AE}" destId="{99D02E57-30BE-445B-A0B0-C8DE2894ECA4}" srcOrd="0" destOrd="0" presId="urn:microsoft.com/office/officeart/2005/8/layout/chevron2"/>
    <dgm:cxn modelId="{C7482C45-5E83-4D8D-981B-FCCFB5475DC7}" srcId="{768B7CBE-9F72-4FBE-93F4-B5F59202C1F6}" destId="{AB1684D5-0624-425D-8392-9737DBEE2BF8}" srcOrd="1" destOrd="0" parTransId="{CFD0D9BF-4791-461A-BA09-DDC521CBC3D7}" sibTransId="{4A4A160A-7249-4A60-8828-96D203919D4C}"/>
    <dgm:cxn modelId="{3C6B1568-EC4B-46E9-ADCC-524A81A282DA}" srcId="{D4D64824-1C2F-43DF-B183-11058880FB8B}" destId="{91CA130D-90CD-4126-8564-586EF50DFBC6}" srcOrd="0" destOrd="0" parTransId="{76CF0280-4C9A-49B9-AF4C-5CCA10B706DA}" sibTransId="{280238BC-992D-4523-B212-A942D37A0BAE}"/>
    <dgm:cxn modelId="{F843026A-7133-4E0D-A4FD-B2579F91D295}" type="presOf" srcId="{B0ABB1FF-3883-4616-A157-CC3E71BBB924}" destId="{99D02E57-30BE-445B-A0B0-C8DE2894ECA4}" srcOrd="0" destOrd="3" presId="urn:microsoft.com/office/officeart/2005/8/layout/chevron2"/>
    <dgm:cxn modelId="{30530C4C-071C-49C3-BF05-FE8BA7D86799}" srcId="{035FD63A-D52B-4B05-9C83-8084ED4A2489}" destId="{FB8DFF15-0666-41AA-A291-C079EB76F127}" srcOrd="1" destOrd="0" parTransId="{B61ECE03-C807-4AC8-81B2-1CA61FFEA5D4}" sibTransId="{7901F88B-348E-478F-B23E-DF2CFE9F01E1}"/>
    <dgm:cxn modelId="{D7926F50-CF67-45FB-A9BB-2417893548CD}" type="presOf" srcId="{035FD63A-D52B-4B05-9C83-8084ED4A2489}" destId="{6C749CC7-BA8D-4A60-B7AE-F85DD00AE47D}" srcOrd="0" destOrd="0" presId="urn:microsoft.com/office/officeart/2005/8/layout/chevron2"/>
    <dgm:cxn modelId="{89441455-53B0-407B-B746-B1891580EF6C}" srcId="{035FD63A-D52B-4B05-9C83-8084ED4A2489}" destId="{635D5A8F-4920-4CF2-868C-D12300A641F1}" srcOrd="0" destOrd="0" parTransId="{4B020946-1D21-4591-8D3E-AD4E9467329C}" sibTransId="{3BE7B0EA-3390-4E43-A59C-40E9BA5B34EE}"/>
    <dgm:cxn modelId="{CDED2F79-7B80-4562-9A9B-D73D06B7A44D}" srcId="{635D5A8F-4920-4CF2-868C-D12300A641F1}" destId="{5725DA34-C30E-44B0-9E7D-31C5D75ABAFD}" srcOrd="2" destOrd="0" parTransId="{D2DB1252-F30E-4758-B54C-AE581698F451}" sibTransId="{0E456629-1D05-4D17-BDC6-B46C3CD2E3A7}"/>
    <dgm:cxn modelId="{1BCBC081-A165-4F68-A2FB-B7C1B701E3D9}" type="presOf" srcId="{D33A66C8-BE66-4CA3-B031-97338CEABE93}" destId="{99D02E57-30BE-445B-A0B0-C8DE2894ECA4}" srcOrd="0" destOrd="1" presId="urn:microsoft.com/office/officeart/2005/8/layout/chevron2"/>
    <dgm:cxn modelId="{151CE486-50F3-462F-B707-AF76EBDE678C}" type="presOf" srcId="{F1D4627C-B07C-4066-AFC6-CB1A496B3759}" destId="{CDD54962-1BF1-490E-83DC-488A18CB0DC1}" srcOrd="0" destOrd="3" presId="urn:microsoft.com/office/officeart/2005/8/layout/chevron2"/>
    <dgm:cxn modelId="{C0966788-D9EB-4AE6-A6BE-836A11B5B461}" type="presOf" srcId="{AB1684D5-0624-425D-8392-9737DBEE2BF8}" destId="{46AB4160-F997-4E6B-AD07-EF3E359CBAA6}" srcOrd="0" destOrd="1" presId="urn:microsoft.com/office/officeart/2005/8/layout/chevron2"/>
    <dgm:cxn modelId="{82DF768B-A3B5-4D37-B1BC-EC38D4D9F14D}" srcId="{035FD63A-D52B-4B05-9C83-8084ED4A2489}" destId="{D4D64824-1C2F-43DF-B183-11058880FB8B}" srcOrd="2" destOrd="0" parTransId="{E4F5BFF3-7AD3-423D-8C56-F9DD729CE34C}" sibTransId="{B9150E5D-56D6-4BE7-8ADD-1B9DAC800807}"/>
    <dgm:cxn modelId="{4EBE778B-6BCE-479D-B171-9B86F8DAC4BF}" type="presOf" srcId="{9EF228A1-9532-4781-9061-623B18E58CE3}" destId="{99D02E57-30BE-445B-A0B0-C8DE2894ECA4}" srcOrd="0" destOrd="2" presId="urn:microsoft.com/office/officeart/2005/8/layout/chevron2"/>
    <dgm:cxn modelId="{79A96C90-1EAD-4695-BFD7-0ED4EBDD4956}" type="presOf" srcId="{940DF4B6-20A4-4005-A2FC-BF0508450AA4}" destId="{CDD54962-1BF1-490E-83DC-488A18CB0DC1}" srcOrd="0" destOrd="1" presId="urn:microsoft.com/office/officeart/2005/8/layout/chevron2"/>
    <dgm:cxn modelId="{9B388191-3725-455D-BD5D-43495B204E96}" srcId="{035FD63A-D52B-4B05-9C83-8084ED4A2489}" destId="{768B7CBE-9F72-4FBE-93F4-B5F59202C1F6}" srcOrd="3" destOrd="0" parTransId="{F3FA7362-3389-4E8E-B625-0D09A4AE97A8}" sibTransId="{08F6AF6E-071C-432C-997E-40CD26E1C19A}"/>
    <dgm:cxn modelId="{4CC3E9A1-A77C-47D7-AC70-D63EF9271AE5}" type="presOf" srcId="{22E507B7-E761-4213-9490-B5B8272B243B}" destId="{56F1CEEA-2B11-4709-9C16-C70DF5A118AE}" srcOrd="0" destOrd="0" presId="urn:microsoft.com/office/officeart/2005/8/layout/chevron2"/>
    <dgm:cxn modelId="{611192A3-CF4E-4506-8262-9E414FDD65C4}" type="presOf" srcId="{635D5A8F-4920-4CF2-868C-D12300A641F1}" destId="{288FF473-AC3B-4072-AA8F-0F75FADE270C}" srcOrd="0" destOrd="0" presId="urn:microsoft.com/office/officeart/2005/8/layout/chevron2"/>
    <dgm:cxn modelId="{914A60A5-F7A2-4DD1-AFF4-06E96E83FA1F}" srcId="{635D5A8F-4920-4CF2-868C-D12300A641F1}" destId="{AF20905F-395F-4778-8382-4D13F7237691}" srcOrd="1" destOrd="0" parTransId="{F8DA2E96-F727-4935-BCF2-40660C633FF1}" sibTransId="{1E636A4E-A025-4288-A27F-BA945DEF2E38}"/>
    <dgm:cxn modelId="{12A2E1AE-9094-4BF7-9BAC-43D1B3CCC83E}" srcId="{768B7CBE-9F72-4FBE-93F4-B5F59202C1F6}" destId="{48D973ED-A057-48DE-BD1A-978DCC091BD3}" srcOrd="0" destOrd="0" parTransId="{5291029F-F272-4278-BC0E-0C65DC3A3888}" sibTransId="{18149442-F3C8-49B2-8310-96FC371F5ECF}"/>
    <dgm:cxn modelId="{464AEEB4-92E3-4182-B8F9-8C4DD1653192}" type="presOf" srcId="{6E3AF4F6-625E-4121-8F85-C2B529683100}" destId="{46AB4160-F997-4E6B-AD07-EF3E359CBAA6}" srcOrd="0" destOrd="2" presId="urn:microsoft.com/office/officeart/2005/8/layout/chevron2"/>
    <dgm:cxn modelId="{CA8D13B5-6C26-46FC-91FA-0AA428547096}" type="presOf" srcId="{AF20905F-395F-4778-8382-4D13F7237691}" destId="{56F1CEEA-2B11-4709-9C16-C70DF5A118AE}" srcOrd="0" destOrd="1" presId="urn:microsoft.com/office/officeart/2005/8/layout/chevron2"/>
    <dgm:cxn modelId="{EB0D39B7-29AD-4765-B602-8F97281D80F3}" srcId="{FB8DFF15-0666-41AA-A291-C079EB76F127}" destId="{D33A66C8-BE66-4CA3-B031-97338CEABE93}" srcOrd="1" destOrd="0" parTransId="{3E1D8D1C-511C-4578-A56E-06B0B0C29DA3}" sibTransId="{27B9E633-FC91-41D4-947B-27B86C4273EA}"/>
    <dgm:cxn modelId="{1EAE6DB7-DBB3-4A8B-9A83-8790618732E3}" srcId="{FB8DFF15-0666-41AA-A291-C079EB76F127}" destId="{B0ABB1FF-3883-4616-A157-CC3E71BBB924}" srcOrd="3" destOrd="0" parTransId="{1D9AF095-D2FC-46BF-B86F-E40456BD3881}" sibTransId="{DE1F70E5-4AD8-43C2-9015-7B99BF64AA12}"/>
    <dgm:cxn modelId="{F52E09B8-92CF-4EDF-89ED-9DAFC862910E}" srcId="{D4D64824-1C2F-43DF-B183-11058880FB8B}" destId="{940DF4B6-20A4-4005-A2FC-BF0508450AA4}" srcOrd="1" destOrd="0" parTransId="{613BD244-0522-49DE-B5D3-94ECF887AA1A}" sibTransId="{A22D8ACF-2ED9-4094-B9CE-57666F214FAA}"/>
    <dgm:cxn modelId="{7387A9C0-7F89-4806-8464-0C92B3BBF4C4}" srcId="{635D5A8F-4920-4CF2-868C-D12300A641F1}" destId="{57B5E983-8B9E-4FE3-9117-8F6B9D150640}" srcOrd="3" destOrd="0" parTransId="{8860D02D-EF64-48ED-BADB-2D800AD6FF00}" sibTransId="{91C9FB47-1A86-49D0-8DB2-C7B074E476DC}"/>
    <dgm:cxn modelId="{F43F80DA-864C-44E8-8961-70B04513CB48}" type="presOf" srcId="{91CA130D-90CD-4126-8564-586EF50DFBC6}" destId="{CDD54962-1BF1-490E-83DC-488A18CB0DC1}" srcOrd="0" destOrd="0" presId="urn:microsoft.com/office/officeart/2005/8/layout/chevron2"/>
    <dgm:cxn modelId="{5BE923E4-C606-4ABD-ACDD-023F3C45BC05}" srcId="{FB8DFF15-0666-41AA-A291-C079EB76F127}" destId="{9EF228A1-9532-4781-9061-623B18E58CE3}" srcOrd="2" destOrd="0" parTransId="{264B5C07-C859-4416-8972-FBAE204AEAD2}" sibTransId="{24C0EE93-4581-4631-BC08-53352D8E116A}"/>
    <dgm:cxn modelId="{683B90EA-1CA1-43C2-86B4-0EB149D0645D}" srcId="{635D5A8F-4920-4CF2-868C-D12300A641F1}" destId="{22E507B7-E761-4213-9490-B5B8272B243B}" srcOrd="0" destOrd="0" parTransId="{AE10B592-AC36-47E8-9E1C-59E09E4DC158}" sibTransId="{214926C2-BE94-4430-9451-8BBB3B064673}"/>
    <dgm:cxn modelId="{6651D0F8-F1E7-4D8A-A554-1E26D2AFA57F}" type="presOf" srcId="{FB8DFF15-0666-41AA-A291-C079EB76F127}" destId="{CF5810D5-859D-4450-9134-1B347A2E6B4A}" srcOrd="0" destOrd="0" presId="urn:microsoft.com/office/officeart/2005/8/layout/chevron2"/>
    <dgm:cxn modelId="{659D3CFF-B77C-48C5-BB7D-7F956B5A9967}" srcId="{D4D64824-1C2F-43DF-B183-11058880FB8B}" destId="{363E8DC0-BAA6-4FBF-824B-681BAAD70632}" srcOrd="4" destOrd="0" parTransId="{0F040471-DF0C-4C82-8DCB-CD482FDA6DC8}" sibTransId="{4370E63D-3D7B-47BF-A23A-C27B64C34346}"/>
    <dgm:cxn modelId="{C1715254-49D8-4C61-8763-24B905A203DF}" type="presParOf" srcId="{6C749CC7-BA8D-4A60-B7AE-F85DD00AE47D}" destId="{EA4B8246-B399-4BEC-8E18-13F322203DC0}" srcOrd="0" destOrd="0" presId="urn:microsoft.com/office/officeart/2005/8/layout/chevron2"/>
    <dgm:cxn modelId="{EC3E635D-1713-4EE3-BD94-6B03E790F1B7}" type="presParOf" srcId="{EA4B8246-B399-4BEC-8E18-13F322203DC0}" destId="{288FF473-AC3B-4072-AA8F-0F75FADE270C}" srcOrd="0" destOrd="0" presId="urn:microsoft.com/office/officeart/2005/8/layout/chevron2"/>
    <dgm:cxn modelId="{F5D5C6B4-94F2-4EFE-BF1D-991633A7AC23}" type="presParOf" srcId="{EA4B8246-B399-4BEC-8E18-13F322203DC0}" destId="{56F1CEEA-2B11-4709-9C16-C70DF5A118AE}" srcOrd="1" destOrd="0" presId="urn:microsoft.com/office/officeart/2005/8/layout/chevron2"/>
    <dgm:cxn modelId="{EAF4A795-F0B0-499B-B53B-4FF12D76B177}" type="presParOf" srcId="{6C749CC7-BA8D-4A60-B7AE-F85DD00AE47D}" destId="{56A740F4-0A29-4B7B-A563-95E96B261537}" srcOrd="1" destOrd="0" presId="urn:microsoft.com/office/officeart/2005/8/layout/chevron2"/>
    <dgm:cxn modelId="{B5861758-61C3-4656-8665-BA834C38C04E}" type="presParOf" srcId="{6C749CC7-BA8D-4A60-B7AE-F85DD00AE47D}" destId="{6B9B779C-45FB-4DBD-BA68-43B8D0E0ADA2}" srcOrd="2" destOrd="0" presId="urn:microsoft.com/office/officeart/2005/8/layout/chevron2"/>
    <dgm:cxn modelId="{4A4FF859-B48D-4F6C-8C3C-76F4A179CDEE}" type="presParOf" srcId="{6B9B779C-45FB-4DBD-BA68-43B8D0E0ADA2}" destId="{CF5810D5-859D-4450-9134-1B347A2E6B4A}" srcOrd="0" destOrd="0" presId="urn:microsoft.com/office/officeart/2005/8/layout/chevron2"/>
    <dgm:cxn modelId="{B783EC6F-A1D4-4C78-8EC2-1A016CB8C66F}" type="presParOf" srcId="{6B9B779C-45FB-4DBD-BA68-43B8D0E0ADA2}" destId="{99D02E57-30BE-445B-A0B0-C8DE2894ECA4}" srcOrd="1" destOrd="0" presId="urn:microsoft.com/office/officeart/2005/8/layout/chevron2"/>
    <dgm:cxn modelId="{EA354546-0C42-49B5-9748-C4385B433568}" type="presParOf" srcId="{6C749CC7-BA8D-4A60-B7AE-F85DD00AE47D}" destId="{0C8C21FC-FFCF-46B0-9E41-6730D46338E1}" srcOrd="3" destOrd="0" presId="urn:microsoft.com/office/officeart/2005/8/layout/chevron2"/>
    <dgm:cxn modelId="{CC5CD154-4D4C-49EA-9BF1-879ACE8F25EE}" type="presParOf" srcId="{6C749CC7-BA8D-4A60-B7AE-F85DD00AE47D}" destId="{6903C47B-0CA1-4C3F-9638-FDA088D4A1A8}" srcOrd="4" destOrd="0" presId="urn:microsoft.com/office/officeart/2005/8/layout/chevron2"/>
    <dgm:cxn modelId="{D7906F2A-04C3-4849-9789-71308ABC844C}" type="presParOf" srcId="{6903C47B-0CA1-4C3F-9638-FDA088D4A1A8}" destId="{94AE0615-EA89-42B7-8082-82B2C054C55F}" srcOrd="0" destOrd="0" presId="urn:microsoft.com/office/officeart/2005/8/layout/chevron2"/>
    <dgm:cxn modelId="{D8B858EC-D689-405A-8890-E86E013C210C}" type="presParOf" srcId="{6903C47B-0CA1-4C3F-9638-FDA088D4A1A8}" destId="{CDD54962-1BF1-490E-83DC-488A18CB0DC1}" srcOrd="1" destOrd="0" presId="urn:microsoft.com/office/officeart/2005/8/layout/chevron2"/>
    <dgm:cxn modelId="{0CF4C4F6-E7B6-4AC5-B531-FCF9BD24E4B8}" type="presParOf" srcId="{6C749CC7-BA8D-4A60-B7AE-F85DD00AE47D}" destId="{545EFA6B-B279-48DA-88C1-DC4F2A8ACFEB}" srcOrd="5" destOrd="0" presId="urn:microsoft.com/office/officeart/2005/8/layout/chevron2"/>
    <dgm:cxn modelId="{6E69B6CB-05BA-48DE-99F9-AF69D6BED400}" type="presParOf" srcId="{6C749CC7-BA8D-4A60-B7AE-F85DD00AE47D}" destId="{5BD62023-4B29-4AC8-A279-7B58957DA798}" srcOrd="6" destOrd="0" presId="urn:microsoft.com/office/officeart/2005/8/layout/chevron2"/>
    <dgm:cxn modelId="{48D49AC7-AE70-43FC-821A-F7DA50E1163D}" type="presParOf" srcId="{5BD62023-4B29-4AC8-A279-7B58957DA798}" destId="{FB98D737-A03F-4E72-877C-3CEC58A341B2}" srcOrd="0" destOrd="0" presId="urn:microsoft.com/office/officeart/2005/8/layout/chevron2"/>
    <dgm:cxn modelId="{133CB49F-4E21-4446-A872-AE06B7EE40B5}" type="presParOf" srcId="{5BD62023-4B29-4AC8-A279-7B58957DA798}" destId="{46AB4160-F997-4E6B-AD07-EF3E359CBA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FF473-AC3B-4072-AA8F-0F75FADE270C}">
      <dsp:nvSpPr>
        <dsp:cNvPr id="0" name=""/>
        <dsp:cNvSpPr/>
      </dsp:nvSpPr>
      <dsp:spPr>
        <a:xfrm rot="5400000">
          <a:off x="-225210" y="231368"/>
          <a:ext cx="1501401" cy="1050981"/>
        </a:xfrm>
        <a:prstGeom prst="chevron">
          <a:avLst/>
        </a:prstGeom>
        <a:solidFill>
          <a:srgbClr val="00800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M365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Search</a:t>
          </a:r>
        </a:p>
      </dsp:txBody>
      <dsp:txXfrm rot="-5400000">
        <a:off x="1" y="531649"/>
        <a:ext cx="1050981" cy="450420"/>
      </dsp:txXfrm>
    </dsp:sp>
    <dsp:sp modelId="{56F1CEEA-2B11-4709-9C16-C70DF5A118AE}">
      <dsp:nvSpPr>
        <dsp:cNvPr id="0" name=""/>
        <dsp:cNvSpPr/>
      </dsp:nvSpPr>
      <dsp:spPr>
        <a:xfrm rot="5400000">
          <a:off x="5550897" y="-4493758"/>
          <a:ext cx="975910" cy="9975743"/>
        </a:xfrm>
        <a:prstGeom prst="round2SameRect">
          <a:avLst/>
        </a:prstGeom>
        <a:solidFill>
          <a:schemeClr val="bg1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Microsoft 365 Search is a powerful tool that brings intelligence to your world of information.</a:t>
          </a:r>
          <a:endParaRPr lang="en-US" sz="11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It allows you to find relevant content across various Microsoft 365 applications, making it easier to discover documents, people, and other resources within your organization.</a:t>
          </a:r>
          <a:endParaRPr lang="en-US" sz="11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dirty="0"/>
            <a:t>Microsoft Search is turned on by default for all Microsoft apps that support it, as a part of Microsoft 365.</a:t>
          </a:r>
          <a:endParaRPr lang="en-US" sz="11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 There is no setup required, but you can improve the overall Microsoft Search experience through some basic administrative tasks.</a:t>
          </a:r>
        </a:p>
      </dsp:txBody>
      <dsp:txXfrm rot="-5400000">
        <a:off x="1050981" y="53798"/>
        <a:ext cx="9928103" cy="880630"/>
      </dsp:txXfrm>
    </dsp:sp>
    <dsp:sp modelId="{CF5810D5-859D-4450-9134-1B347A2E6B4A}">
      <dsp:nvSpPr>
        <dsp:cNvPr id="0" name=""/>
        <dsp:cNvSpPr/>
      </dsp:nvSpPr>
      <dsp:spPr>
        <a:xfrm rot="5400000">
          <a:off x="-225210" y="1588789"/>
          <a:ext cx="1501401" cy="1050981"/>
        </a:xfrm>
        <a:prstGeom prst="chevron">
          <a:avLst/>
        </a:prstGeom>
        <a:solidFill>
          <a:schemeClr val="accent2">
            <a:lumMod val="7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Semantic Index </a:t>
          </a:r>
        </a:p>
      </dsp:txBody>
      <dsp:txXfrm rot="-5400000">
        <a:off x="1" y="1889070"/>
        <a:ext cx="1050981" cy="450420"/>
      </dsp:txXfrm>
    </dsp:sp>
    <dsp:sp modelId="{99D02E57-30BE-445B-A0B0-C8DE2894ECA4}">
      <dsp:nvSpPr>
        <dsp:cNvPr id="0" name=""/>
        <dsp:cNvSpPr/>
      </dsp:nvSpPr>
      <dsp:spPr>
        <a:xfrm rot="5400000">
          <a:off x="5550897" y="-3136336"/>
          <a:ext cx="975910" cy="9975743"/>
        </a:xfrm>
        <a:prstGeom prst="round2SameRect">
          <a:avLst/>
        </a:prstGeom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Semantic search improves search accuracy by understanding the intent and contextual meaning of terms</a:t>
          </a:r>
          <a:endParaRPr lang="en-US" sz="1100" b="0" i="0" u="sng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Goes beyond simple keyword matching and considers the relationships between words and concepts.</a:t>
          </a:r>
          <a:endParaRPr lang="en-US" sz="1100" b="0" i="0" u="sng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The </a:t>
          </a:r>
          <a:r>
            <a:rPr lang="en-US" sz="1100" b="1" i="0" kern="1200" dirty="0"/>
            <a:t>semantic index</a:t>
          </a:r>
          <a:r>
            <a:rPr lang="en-US" sz="1100" b="0" i="0" kern="1200" dirty="0"/>
            <a:t> is a new feature of </a:t>
          </a:r>
          <a:r>
            <a:rPr lang="en-US" sz="1100" b="1" i="0" kern="1200" dirty="0"/>
            <a:t>Microsoft 365 search</a:t>
          </a:r>
          <a:r>
            <a:rPr lang="en-US" sz="1100" b="0" i="0" kern="1200" dirty="0"/>
            <a:t> that uses the Microsoft Graph to better interact with your personal and organizational data.</a:t>
          </a:r>
          <a:endParaRPr lang="en-US" sz="1100" b="0" i="0" u="sng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Sits on top of Microsoft Graph, interpreting user queries to produce contextually relevant responses that enhance productivity.</a:t>
          </a:r>
          <a:endParaRPr lang="en-US" sz="1100" b="0" i="0" u="sng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 panose="020B0604030504040204"/>
            <a:ea typeface="+mn-ea"/>
            <a:cs typeface="+mn-cs"/>
          </a:endParaRPr>
        </a:p>
      </dsp:txBody>
      <dsp:txXfrm rot="-5400000">
        <a:off x="1050981" y="1411220"/>
        <a:ext cx="9928103" cy="880630"/>
      </dsp:txXfrm>
    </dsp:sp>
    <dsp:sp modelId="{94AE0615-EA89-42B7-8082-82B2C054C55F}">
      <dsp:nvSpPr>
        <dsp:cNvPr id="0" name=""/>
        <dsp:cNvSpPr/>
      </dsp:nvSpPr>
      <dsp:spPr>
        <a:xfrm rot="5400000">
          <a:off x="-225210" y="2946211"/>
          <a:ext cx="1501401" cy="10509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license</a:t>
          </a:r>
        </a:p>
      </dsp:txBody>
      <dsp:txXfrm rot="-5400000">
        <a:off x="1" y="3246492"/>
        <a:ext cx="1050981" cy="450420"/>
      </dsp:txXfrm>
    </dsp:sp>
    <dsp:sp modelId="{CDD54962-1BF1-490E-83DC-488A18CB0DC1}">
      <dsp:nvSpPr>
        <dsp:cNvPr id="0" name=""/>
        <dsp:cNvSpPr/>
      </dsp:nvSpPr>
      <dsp:spPr>
        <a:xfrm rot="5400000">
          <a:off x="5561632" y="-1778915"/>
          <a:ext cx="954440" cy="9975743"/>
        </a:xfrm>
        <a:prstGeom prst="round2SameRect">
          <a:avLst/>
        </a:prstGeom>
        <a:solidFill>
          <a:prstClr val="white"/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Semantic indexing is eligible for below list of M365 license.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Microsoft 365 E3/ E5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Microsoft 365 Business Standard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Business Premium customers.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Microsoft 365 A3, A5, Office 365 E3, E5 users with a paid Copilot license</a:t>
          </a:r>
        </a:p>
      </dsp:txBody>
      <dsp:txXfrm rot="-5400000">
        <a:off x="1050981" y="2778328"/>
        <a:ext cx="9929151" cy="861256"/>
      </dsp:txXfrm>
    </dsp:sp>
    <dsp:sp modelId="{FB98D737-A03F-4E72-877C-3CEC58A341B2}">
      <dsp:nvSpPr>
        <dsp:cNvPr id="0" name=""/>
        <dsp:cNvSpPr/>
      </dsp:nvSpPr>
      <dsp:spPr>
        <a:xfrm rot="5400000">
          <a:off x="-225210" y="4303632"/>
          <a:ext cx="1501401" cy="105098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rgbClr val="0070AD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  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/>
              <a:ea typeface="+mn-ea"/>
              <a:cs typeface="+mn-cs"/>
            </a:rPr>
            <a:t>Benefits of  M365 Search </a:t>
          </a:r>
        </a:p>
      </dsp:txBody>
      <dsp:txXfrm rot="-5400000">
        <a:off x="1" y="4603913"/>
        <a:ext cx="1050981" cy="450420"/>
      </dsp:txXfrm>
    </dsp:sp>
    <dsp:sp modelId="{46AB4160-F997-4E6B-AD07-EF3E359CBAA6}">
      <dsp:nvSpPr>
        <dsp:cNvPr id="0" name=""/>
        <dsp:cNvSpPr/>
      </dsp:nvSpPr>
      <dsp:spPr>
        <a:xfrm rot="5400000">
          <a:off x="5550640" y="-421237"/>
          <a:ext cx="976424" cy="99757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Efficient Discovery </a:t>
          </a:r>
          <a:endParaRPr lang="en-US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Personalization  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Semantic Understanding 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 dirty="0"/>
            <a:t>Security and Compliance</a:t>
          </a:r>
        </a:p>
      </dsp:txBody>
      <dsp:txXfrm rot="-5400000">
        <a:off x="1050981" y="4126087"/>
        <a:ext cx="9928078" cy="881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AF5962-B487-4F4C-80F8-6306D130E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0A70E-57FD-4984-85F3-587B12D286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4BF1FD5-2FBE-42B0-BA46-BAE18A977B18}" type="datetimeFigureOut">
              <a:rPr lang="pt-PT"/>
              <a:pPr>
                <a:defRPr/>
              </a:pPr>
              <a:t>07/06/2024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0D2E2-4F05-4584-9810-B3A5051AB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2E164-4536-408D-BB63-EB47F1F81D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7636BF-2D9D-45E5-95E8-45E6434892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F70CD6A-BDF5-49B4-A9AB-4094C94F50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7865014-4331-4E6D-9448-BAF51F2C11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96819F4-8E95-4A7C-8074-262876508F08}" type="datetimeFigureOut">
              <a:rPr lang="pt-BR"/>
              <a:pPr>
                <a:defRPr/>
              </a:pPr>
              <a:t>07/06/2024</a:t>
            </a:fld>
            <a:endParaRPr lang="pt-BR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E69B6930-39AB-4911-BCE8-E694A836E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6916B4D3-45CA-42D1-950F-CDEBD98BE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pt-BR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B9CF206-4A08-4CDC-B0E4-24A5647067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287F1AE-6782-4D45-BAF3-D3253F800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2DE7AF2-F1E9-4AE4-8D7C-D05DCD2BCC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Efficient Discovery: Users can quickly find relevant content, documents, and colleagues across Microsoft 365 applications. </a:t>
            </a:r>
            <a:endParaRPr lang="en-US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Personalization: Search results are tailored based on user context, preferences, and interactions. </a:t>
            </a:r>
            <a:endParaRPr lang="en-US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Semantic Understanding: Semantic search provides more accurate results by understanding intent and context. </a:t>
            </a:r>
            <a:endParaRPr lang="en-US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Security and Compliance: The semantic index respects security boundaries and compliance policies. </a:t>
            </a:r>
            <a:endParaRPr lang="en-US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7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20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BC27F9F-531D-4EE6-B3CB-B9E7B5287C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/>
              <a:t>Click to edit Master title style</a:t>
            </a:r>
            <a:endParaRPr lang="pt-PT" altLang="nl-NL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074EDE-9742-4E71-8C1C-7FF814BC66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6A7-0F09-CEA6-AB7B-9068980A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42443"/>
            <a:ext cx="11017250" cy="518133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Microsoft Search And Semantic Index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6BFB04-0757-40BB-0F5D-5AE559552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250221"/>
              </p:ext>
            </p:extLst>
          </p:nvPr>
        </p:nvGraphicFramePr>
        <p:xfrm>
          <a:off x="407987" y="1029575"/>
          <a:ext cx="11026725" cy="558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/Users/reneclaudio/Library/Containers/com.microsoft.Outlook/Data/Library/Caches/Signatures/signature_1105960303">
            <a:extLst>
              <a:ext uri="{FF2B5EF4-FFF2-40B4-BE49-F238E27FC236}">
                <a16:creationId xmlns:a16="http://schemas.microsoft.com/office/drawing/2014/main" id="{84B87AE1-4FDE-88EA-3860-014378AE1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785" y="6346824"/>
            <a:ext cx="1343025" cy="39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74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A1FEFAAD85445ACB5E4F24ECFBA77" ma:contentTypeVersion="5" ma:contentTypeDescription="Create a new document." ma:contentTypeScope="" ma:versionID="823eaa9dcebe15c565fc55e8306ba802">
  <xsd:schema xmlns:xsd="http://www.w3.org/2001/XMLSchema" xmlns:xs="http://www.w3.org/2001/XMLSchema" xmlns:p="http://schemas.microsoft.com/office/2006/metadata/properties" xmlns:ns2="3de6c746-c228-4e6e-a6fa-5719968f98b9" xmlns:ns3="c17af31d-80f2-4481-9a5b-4b1086b9dbc8" targetNamespace="http://schemas.microsoft.com/office/2006/metadata/properties" ma:root="true" ma:fieldsID="04c1989648de8238d83eb31c2260b3ec" ns2:_="" ns3:_="">
    <xsd:import namespace="3de6c746-c228-4e6e-a6fa-5719968f98b9"/>
    <xsd:import namespace="c17af31d-80f2-4481-9a5b-4b1086b9db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6c746-c228-4e6e-a6fa-5719968f98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af31d-80f2-4481-9a5b-4b1086b9dbc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C0033-F03C-462A-A2B2-27EEE2070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e6c746-c228-4e6e-a6fa-5719968f98b9"/>
    <ds:schemaRef ds:uri="c17af31d-80f2-4481-9a5b-4b1086b9db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64D236-4169-4FF3-9F49-7E9DAD9112E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de6c746-c228-4e6e-a6fa-5719968f98b9"/>
    <ds:schemaRef ds:uri="http://purl.org/dc/elements/1.1/"/>
    <ds:schemaRef ds:uri="http://schemas.microsoft.com/office/2006/metadata/properties"/>
    <ds:schemaRef ds:uri="c17af31d-80f2-4481-9a5b-4b1086b9dbc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B84D59-6E9B-460D-B6DA-2BB4BA8ADD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45701</TotalTime>
  <Words>290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Roboto</vt:lpstr>
      <vt:lpstr>Verdana</vt:lpstr>
      <vt:lpstr>Wingdings</vt:lpstr>
      <vt:lpstr>Content Layouts</vt:lpstr>
      <vt:lpstr>Microsoft Search And Semantic Index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Bhagyashree</dc:creator>
  <cp:lastModifiedBy>Kolla, Rajesh</cp:lastModifiedBy>
  <cp:revision>311</cp:revision>
  <dcterms:created xsi:type="dcterms:W3CDTF">2017-10-18T08:40:56Z</dcterms:created>
  <dcterms:modified xsi:type="dcterms:W3CDTF">2024-06-07T18:43:03Z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0x0101004A0A1FEFAAD85445ACB5E4F24ECFBA77</vt:lpwstr>
  </property>
</Properties>
</file>