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303" r:id="rId3"/>
    <p:sldId id="259" r:id="rId4"/>
    <p:sldId id="261" r:id="rId5"/>
    <p:sldId id="257" r:id="rId6"/>
    <p:sldId id="262" r:id="rId7"/>
    <p:sldId id="263" r:id="rId8"/>
    <p:sldId id="258" r:id="rId9"/>
    <p:sldId id="304" r:id="rId10"/>
    <p:sldId id="305" r:id="rId11"/>
    <p:sldId id="306" r:id="rId12"/>
    <p:sldId id="308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8F31F-242C-46DE-9B2C-D7095B0FFCF4}">
  <a:tblStyle styleId="{5888F31F-242C-46DE-9B2C-D7095B0FF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697857-B473-467A-9449-1DBCB5F5C7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2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8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2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4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subTitle" idx="5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6"/>
          <p:cNvSpPr txBox="1">
            <a:spLocks noGrp="1"/>
          </p:cNvSpPr>
          <p:nvPr>
            <p:ph type="subTitle" idx="6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6"/>
          <p:cNvSpPr txBox="1">
            <a:spLocks noGrp="1"/>
          </p:cNvSpPr>
          <p:nvPr>
            <p:ph type="subTitle" idx="7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3" name="Google Shape;493;p16"/>
          <p:cNvSpPr txBox="1">
            <a:spLocks noGrp="1"/>
          </p:cNvSpPr>
          <p:nvPr>
            <p:ph type="subTitle" idx="8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9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5" name="Google Shape;495;p16"/>
          <p:cNvSpPr txBox="1">
            <a:spLocks noGrp="1"/>
          </p:cNvSpPr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6" name="Google Shape;496;p16"/>
          <p:cNvSpPr txBox="1">
            <a:spLocks noGrp="1"/>
          </p:cNvSpPr>
          <p:nvPr>
            <p:ph type="subTitle" idx="14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7" name="Google Shape;497;p16"/>
          <p:cNvSpPr txBox="1">
            <a:spLocks noGrp="1"/>
          </p:cNvSpPr>
          <p:nvPr>
            <p:ph type="subTitle" idx="15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16"/>
          <p:cNvSpPr/>
          <p:nvPr/>
        </p:nvSpPr>
        <p:spPr>
          <a:xfrm rot="-3263452" flipH="1">
            <a:off x="7372110" y="40383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531647" flipH="1">
            <a:off x="-1621232" y="4095570"/>
            <a:ext cx="2581069" cy="20870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460658" flipH="1">
            <a:off x="7344116" y="-1448948"/>
            <a:ext cx="3053845" cy="246933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understanding-keypoints-and-orb-algorithm-f260e6fb640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esearchgate.net/publication/324686770_From_Data_Extraction_to_Analysis_Proposal_of_a_Methodology_to_Optimize_Hospital_Data_Reuse_Process" TargetMode="External"/><Relationship Id="rId4" Type="http://schemas.openxmlformats.org/officeDocument/2006/relationships/hyperlink" Target="https://medium.com/scrapehero/exploring-image-similarity-approaches-in-python-b8ca0a3ed5a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Image Plagiarism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5165167" y="2950875"/>
            <a:ext cx="645598" cy="1166771"/>
            <a:chOff x="1024660" y="3708890"/>
            <a:chExt cx="489423" cy="884520"/>
          </a:xfrm>
        </p:grpSpPr>
        <p:grpSp>
          <p:nvGrpSpPr>
            <p:cNvPr id="786" name="Google Shape;786;p26"/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787" name="Google Shape;787;p26"/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avLst/>
                <a:gdLst/>
                <a:ahLst/>
                <a:cxnLst/>
                <a:rect l="l" t="t" r="r" b="b"/>
                <a:pathLst>
                  <a:path w="587120" h="1061085" extrusionOk="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57162" h="25527" extrusionOk="0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55625" extrusionOk="0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26"/>
            <p:cNvSpPr/>
            <p:nvPr/>
          </p:nvSpPr>
          <p:spPr>
            <a:xfrm>
              <a:off x="1059199" y="3818860"/>
              <a:ext cx="419712" cy="647607"/>
            </a:xfrm>
            <a:custGeom>
              <a:avLst/>
              <a:gdLst/>
              <a:ahLst/>
              <a:cxnLst/>
              <a:rect l="l" t="t" r="r" b="b"/>
              <a:pathLst>
                <a:path w="504158" h="777906" extrusionOk="0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792" name="Google Shape;792;p26"/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793" name="Google Shape;793;p26"/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794" name="Google Shape;794;p26"/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26"/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6" name="Google Shape;796;p26"/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797" name="Google Shape;797;p26"/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26"/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99" name="Google Shape;799;p26"/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800" name="Google Shape;800;p26"/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5" name="Google Shape;805;p26"/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806" name="Google Shape;806;p26"/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1" name="Google Shape;811;p26"/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812" name="Google Shape;812;p26"/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avLst/>
                <a:gdLst/>
                <a:ahLst/>
                <a:cxnLst/>
                <a:rect l="l" t="t" r="r" b="b"/>
                <a:pathLst>
                  <a:path w="258413" h="258317" extrusionOk="0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212216" extrusionOk="0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4" name="Google Shape;814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815" name="Google Shape;815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7" name="Google Shape;817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818" name="Google Shape;818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1" name="Google Shape;821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828" name="Google Shape;828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0" name="Google Shape;830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34" name="Google Shape;834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0" name="Google Shape;840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41" name="Google Shape;841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42" name="Google Shape;842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6" name="Google Shape;846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47" name="Google Shape;847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48" name="Google Shape;848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1" name="Google Shape;851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52" name="Google Shape;852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4" name="Google Shape;854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55" name="Google Shape;855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58" name="Google Shape;858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59" name="Google Shape;859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60" name="Google Shape;860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62" name="Google Shape;862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5" name="Google Shape;865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66" name="Google Shape;866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8" name="Google Shape;868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69" name="Google Shape;869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73" name="Google Shape;873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74" name="Google Shape;874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5" name="Google Shape;875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76" name="Google Shape;876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9" name="Google Shape;879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80" name="Google Shape;880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D554-D8CA-A973-277D-21276ECC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7" y="385384"/>
            <a:ext cx="3635654" cy="850884"/>
          </a:xfrm>
        </p:spPr>
        <p:txBody>
          <a:bodyPr/>
          <a:lstStyle/>
          <a:p>
            <a:r>
              <a:rPr lang="en-IN" sz="3000" dirty="0"/>
              <a:t>Results</a:t>
            </a:r>
          </a:p>
        </p:txBody>
      </p:sp>
      <p:pic>
        <p:nvPicPr>
          <p:cNvPr id="4" name="Picture 3" descr="A close-up of a grey surface&#10;&#10;Description automatically generated">
            <a:extLst>
              <a:ext uri="{FF2B5EF4-FFF2-40B4-BE49-F238E27FC236}">
                <a16:creationId xmlns:a16="http://schemas.microsoft.com/office/drawing/2014/main" id="{CB0E2592-4B92-7245-96D4-40DB77FF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5" y="1375258"/>
            <a:ext cx="2291992" cy="1623973"/>
          </a:xfrm>
          <a:prstGeom prst="rect">
            <a:avLst/>
          </a:prstGeom>
        </p:spPr>
      </p:pic>
      <p:pic>
        <p:nvPicPr>
          <p:cNvPr id="6" name="Picture 5" descr="A close-up of a grey and white surface&#10;&#10;Description automatically generated">
            <a:extLst>
              <a:ext uri="{FF2B5EF4-FFF2-40B4-BE49-F238E27FC236}">
                <a16:creationId xmlns:a16="http://schemas.microsoft.com/office/drawing/2014/main" id="{E4DB0CBE-F611-72C2-8FB3-344ACFAA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09" y="1370411"/>
            <a:ext cx="2370125" cy="162882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D7FA69-2D2D-E8C3-A13C-6694C2864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0" t="66561" r="53600" b="27751"/>
          <a:stretch/>
        </p:blipFill>
        <p:spPr>
          <a:xfrm>
            <a:off x="1685698" y="3355356"/>
            <a:ext cx="5772604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5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569C34-6D17-951C-2693-21BE54C99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" t="14080" r="1920" b="15804"/>
          <a:stretch/>
        </p:blipFill>
        <p:spPr>
          <a:xfrm>
            <a:off x="307238" y="724205"/>
            <a:ext cx="8661197" cy="36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9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01;p45">
            <a:extLst>
              <a:ext uri="{FF2B5EF4-FFF2-40B4-BE49-F238E27FC236}">
                <a16:creationId xmlns:a16="http://schemas.microsoft.com/office/drawing/2014/main" id="{B0819F17-0085-8134-9320-EF64D4ED9E1B}"/>
              </a:ext>
            </a:extLst>
          </p:cNvPr>
          <p:cNvGrpSpPr/>
          <p:nvPr/>
        </p:nvGrpSpPr>
        <p:grpSpPr>
          <a:xfrm>
            <a:off x="136103" y="321913"/>
            <a:ext cx="1153901" cy="1166750"/>
            <a:chOff x="6568493" y="8"/>
            <a:chExt cx="1820608" cy="1840590"/>
          </a:xfrm>
        </p:grpSpPr>
        <p:sp>
          <p:nvSpPr>
            <p:cNvPr id="5" name="Google Shape;1502;p45">
              <a:extLst>
                <a:ext uri="{FF2B5EF4-FFF2-40B4-BE49-F238E27FC236}">
                  <a16:creationId xmlns:a16="http://schemas.microsoft.com/office/drawing/2014/main" id="{91629661-CF7E-BBB9-A5BB-E0F1370075D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503;p45">
              <a:extLst>
                <a:ext uri="{FF2B5EF4-FFF2-40B4-BE49-F238E27FC236}">
                  <a16:creationId xmlns:a16="http://schemas.microsoft.com/office/drawing/2014/main" id="{565FFAC5-7FBA-0A84-25EF-C45FEB777A00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504;p45">
              <a:extLst>
                <a:ext uri="{FF2B5EF4-FFF2-40B4-BE49-F238E27FC236}">
                  <a16:creationId xmlns:a16="http://schemas.microsoft.com/office/drawing/2014/main" id="{DCDA71EE-46C6-73D8-B725-C055FD8DA235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69" name="Google Shape;1505;p45">
                <a:extLst>
                  <a:ext uri="{FF2B5EF4-FFF2-40B4-BE49-F238E27FC236}">
                    <a16:creationId xmlns:a16="http://schemas.microsoft.com/office/drawing/2014/main" id="{C3065434-8335-5C01-071E-DB9EF6E5FECD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506;p45">
                <a:extLst>
                  <a:ext uri="{FF2B5EF4-FFF2-40B4-BE49-F238E27FC236}">
                    <a16:creationId xmlns:a16="http://schemas.microsoft.com/office/drawing/2014/main" id="{23A9A14E-BDF5-B3FB-5DF2-31BA2CD6A381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" name="Google Shape;1507;p45">
                <a:extLst>
                  <a:ext uri="{FF2B5EF4-FFF2-40B4-BE49-F238E27FC236}">
                    <a16:creationId xmlns:a16="http://schemas.microsoft.com/office/drawing/2014/main" id="{A2EACA1B-F8D8-8666-F55F-B933B27E69F9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72" name="Google Shape;1508;p45">
                  <a:extLst>
                    <a:ext uri="{FF2B5EF4-FFF2-40B4-BE49-F238E27FC236}">
                      <a16:creationId xmlns:a16="http://schemas.microsoft.com/office/drawing/2014/main" id="{B83345CB-0429-D4FF-1187-92F338387A91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1509;p45">
                  <a:extLst>
                    <a:ext uri="{FF2B5EF4-FFF2-40B4-BE49-F238E27FC236}">
                      <a16:creationId xmlns:a16="http://schemas.microsoft.com/office/drawing/2014/main" id="{5DA77EF1-9774-01C5-A2B1-A7D1426E5FCB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1510;p45">
                  <a:extLst>
                    <a:ext uri="{FF2B5EF4-FFF2-40B4-BE49-F238E27FC236}">
                      <a16:creationId xmlns:a16="http://schemas.microsoft.com/office/drawing/2014/main" id="{F8ACC13E-BB34-D008-CAE5-EAF44A86DF3A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" name="Google Shape;1511;p45">
              <a:extLst>
                <a:ext uri="{FF2B5EF4-FFF2-40B4-BE49-F238E27FC236}">
                  <a16:creationId xmlns:a16="http://schemas.microsoft.com/office/drawing/2014/main" id="{0FEE4BDE-8F44-88E0-BBDF-85D65645418C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36" name="Google Shape;1512;p45">
                <a:extLst>
                  <a:ext uri="{FF2B5EF4-FFF2-40B4-BE49-F238E27FC236}">
                    <a16:creationId xmlns:a16="http://schemas.microsoft.com/office/drawing/2014/main" id="{CACC48E4-84EB-74EE-851E-6F1236BBB935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59" name="Google Shape;1513;p45">
                  <a:extLst>
                    <a:ext uri="{FF2B5EF4-FFF2-40B4-BE49-F238E27FC236}">
                      <a16:creationId xmlns:a16="http://schemas.microsoft.com/office/drawing/2014/main" id="{A2686F66-3883-D75F-C579-0A678C7CCBB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514;p45">
                  <a:extLst>
                    <a:ext uri="{FF2B5EF4-FFF2-40B4-BE49-F238E27FC236}">
                      <a16:creationId xmlns:a16="http://schemas.microsoft.com/office/drawing/2014/main" id="{5DFAB6B9-AC92-1C48-79F2-CBD072B31B7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515;p45">
                  <a:extLst>
                    <a:ext uri="{FF2B5EF4-FFF2-40B4-BE49-F238E27FC236}">
                      <a16:creationId xmlns:a16="http://schemas.microsoft.com/office/drawing/2014/main" id="{5802ED50-6FA1-E80A-79E6-7D3EAEEB8C0F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516;p45">
                  <a:extLst>
                    <a:ext uri="{FF2B5EF4-FFF2-40B4-BE49-F238E27FC236}">
                      <a16:creationId xmlns:a16="http://schemas.microsoft.com/office/drawing/2014/main" id="{7017748F-8CFF-3AF4-A6D9-2F0282F862FB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517;p45">
                  <a:extLst>
                    <a:ext uri="{FF2B5EF4-FFF2-40B4-BE49-F238E27FC236}">
                      <a16:creationId xmlns:a16="http://schemas.microsoft.com/office/drawing/2014/main" id="{4178CEB4-FE6C-8D5B-0C3F-CCB117BE85D9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518;p45">
                  <a:extLst>
                    <a:ext uri="{FF2B5EF4-FFF2-40B4-BE49-F238E27FC236}">
                      <a16:creationId xmlns:a16="http://schemas.microsoft.com/office/drawing/2014/main" id="{27F80E95-C2CE-6EBF-0D4B-1CDB2B74CB27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519;p45">
                  <a:extLst>
                    <a:ext uri="{FF2B5EF4-FFF2-40B4-BE49-F238E27FC236}">
                      <a16:creationId xmlns:a16="http://schemas.microsoft.com/office/drawing/2014/main" id="{7B2EF184-C913-6082-7339-3412F566F4D7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520;p45">
                  <a:extLst>
                    <a:ext uri="{FF2B5EF4-FFF2-40B4-BE49-F238E27FC236}">
                      <a16:creationId xmlns:a16="http://schemas.microsoft.com/office/drawing/2014/main" id="{11CA21A6-6464-DAE6-BBF3-CE7FB78A2AAB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521;p45">
                  <a:extLst>
                    <a:ext uri="{FF2B5EF4-FFF2-40B4-BE49-F238E27FC236}">
                      <a16:creationId xmlns:a16="http://schemas.microsoft.com/office/drawing/2014/main" id="{93BAAF7C-9357-674E-6E71-010BB5130B7B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1522;p45">
                  <a:extLst>
                    <a:ext uri="{FF2B5EF4-FFF2-40B4-BE49-F238E27FC236}">
                      <a16:creationId xmlns:a16="http://schemas.microsoft.com/office/drawing/2014/main" id="{C87C4BE3-920E-7ED0-DDAD-0B7337DF1351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" name="Google Shape;1523;p45">
                <a:extLst>
                  <a:ext uri="{FF2B5EF4-FFF2-40B4-BE49-F238E27FC236}">
                    <a16:creationId xmlns:a16="http://schemas.microsoft.com/office/drawing/2014/main" id="{2FBA10B5-E944-C8D9-15F6-2DC318D1DD12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49" name="Google Shape;1524;p45">
                  <a:extLst>
                    <a:ext uri="{FF2B5EF4-FFF2-40B4-BE49-F238E27FC236}">
                      <a16:creationId xmlns:a16="http://schemas.microsoft.com/office/drawing/2014/main" id="{34BA23F1-C6BC-4B47-72DE-932DFCD4FB8D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525;p45">
                  <a:extLst>
                    <a:ext uri="{FF2B5EF4-FFF2-40B4-BE49-F238E27FC236}">
                      <a16:creationId xmlns:a16="http://schemas.microsoft.com/office/drawing/2014/main" id="{54D3D42C-FE8F-10ED-0824-EDD18EA08EAF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1526;p45">
                  <a:extLst>
                    <a:ext uri="{FF2B5EF4-FFF2-40B4-BE49-F238E27FC236}">
                      <a16:creationId xmlns:a16="http://schemas.microsoft.com/office/drawing/2014/main" id="{99166E44-AB1B-2A81-C74E-5465FE1724EA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1527;p45">
                  <a:extLst>
                    <a:ext uri="{FF2B5EF4-FFF2-40B4-BE49-F238E27FC236}">
                      <a16:creationId xmlns:a16="http://schemas.microsoft.com/office/drawing/2014/main" id="{B0B5E381-0201-0CE4-37C3-C212727D0E00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1528;p45">
                  <a:extLst>
                    <a:ext uri="{FF2B5EF4-FFF2-40B4-BE49-F238E27FC236}">
                      <a16:creationId xmlns:a16="http://schemas.microsoft.com/office/drawing/2014/main" id="{9DFC5012-F9D5-176F-ED95-88481F614930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1529;p45">
                  <a:extLst>
                    <a:ext uri="{FF2B5EF4-FFF2-40B4-BE49-F238E27FC236}">
                      <a16:creationId xmlns:a16="http://schemas.microsoft.com/office/drawing/2014/main" id="{013968E7-CD2D-33D4-0172-CBECA63A713D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530;p45">
                  <a:extLst>
                    <a:ext uri="{FF2B5EF4-FFF2-40B4-BE49-F238E27FC236}">
                      <a16:creationId xmlns:a16="http://schemas.microsoft.com/office/drawing/2014/main" id="{C658FCAB-7678-4C73-94BE-A4732BB95E5D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531;p45">
                  <a:extLst>
                    <a:ext uri="{FF2B5EF4-FFF2-40B4-BE49-F238E27FC236}">
                      <a16:creationId xmlns:a16="http://schemas.microsoft.com/office/drawing/2014/main" id="{21982269-E45E-DF60-7E8C-4CF8DBD297BC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532;p45">
                  <a:extLst>
                    <a:ext uri="{FF2B5EF4-FFF2-40B4-BE49-F238E27FC236}">
                      <a16:creationId xmlns:a16="http://schemas.microsoft.com/office/drawing/2014/main" id="{8C272671-2ABA-BDA9-6720-BF63B841E202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533;p45">
                  <a:extLst>
                    <a:ext uri="{FF2B5EF4-FFF2-40B4-BE49-F238E27FC236}">
                      <a16:creationId xmlns:a16="http://schemas.microsoft.com/office/drawing/2014/main" id="{38F0AB3B-4436-FC06-B1D2-C1D2E633FD2A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" name="Google Shape;1534;p45">
                <a:extLst>
                  <a:ext uri="{FF2B5EF4-FFF2-40B4-BE49-F238E27FC236}">
                    <a16:creationId xmlns:a16="http://schemas.microsoft.com/office/drawing/2014/main" id="{6FD5DBB2-3858-0373-851E-4F71B5C6DA9B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41" name="Google Shape;1535;p45">
                  <a:extLst>
                    <a:ext uri="{FF2B5EF4-FFF2-40B4-BE49-F238E27FC236}">
                      <a16:creationId xmlns:a16="http://schemas.microsoft.com/office/drawing/2014/main" id="{E6682EFA-EB28-3D83-32F3-3F1E2B7D1AC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536;p45">
                  <a:extLst>
                    <a:ext uri="{FF2B5EF4-FFF2-40B4-BE49-F238E27FC236}">
                      <a16:creationId xmlns:a16="http://schemas.microsoft.com/office/drawing/2014/main" id="{58FDF2FC-9FF0-D8E5-F318-F3331399FBED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537;p45">
                  <a:extLst>
                    <a:ext uri="{FF2B5EF4-FFF2-40B4-BE49-F238E27FC236}">
                      <a16:creationId xmlns:a16="http://schemas.microsoft.com/office/drawing/2014/main" id="{7AC29DB3-7ECE-CD24-FCA8-02BEAF4CEFC3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538;p45">
                  <a:extLst>
                    <a:ext uri="{FF2B5EF4-FFF2-40B4-BE49-F238E27FC236}">
                      <a16:creationId xmlns:a16="http://schemas.microsoft.com/office/drawing/2014/main" id="{B7F2AB4C-1139-DC02-2946-2D477C69A5EA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539;p45">
                  <a:extLst>
                    <a:ext uri="{FF2B5EF4-FFF2-40B4-BE49-F238E27FC236}">
                      <a16:creationId xmlns:a16="http://schemas.microsoft.com/office/drawing/2014/main" id="{884F060A-A7A3-C4A9-E0CF-DB3763874011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540;p45">
                  <a:extLst>
                    <a:ext uri="{FF2B5EF4-FFF2-40B4-BE49-F238E27FC236}">
                      <a16:creationId xmlns:a16="http://schemas.microsoft.com/office/drawing/2014/main" id="{FE8E36B0-B952-ABBB-71D8-9A6C61D6590B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1541;p45">
                  <a:extLst>
                    <a:ext uri="{FF2B5EF4-FFF2-40B4-BE49-F238E27FC236}">
                      <a16:creationId xmlns:a16="http://schemas.microsoft.com/office/drawing/2014/main" id="{366889FF-54BE-F916-AF56-5994912292B1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542;p45">
                  <a:extLst>
                    <a:ext uri="{FF2B5EF4-FFF2-40B4-BE49-F238E27FC236}">
                      <a16:creationId xmlns:a16="http://schemas.microsoft.com/office/drawing/2014/main" id="{55C2C4F4-A9F7-7A6C-3A6D-C8E238C019F5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" name="Google Shape;1543;p45">
                <a:extLst>
                  <a:ext uri="{FF2B5EF4-FFF2-40B4-BE49-F238E27FC236}">
                    <a16:creationId xmlns:a16="http://schemas.microsoft.com/office/drawing/2014/main" id="{25035C98-A996-E5ED-E1A6-99436D20B543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544;p45">
                <a:extLst>
                  <a:ext uri="{FF2B5EF4-FFF2-40B4-BE49-F238E27FC236}">
                    <a16:creationId xmlns:a16="http://schemas.microsoft.com/office/drawing/2014/main" id="{2A536CFD-2474-CD84-83E7-EBB32D8767CA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545;p45">
              <a:extLst>
                <a:ext uri="{FF2B5EF4-FFF2-40B4-BE49-F238E27FC236}">
                  <a16:creationId xmlns:a16="http://schemas.microsoft.com/office/drawing/2014/main" id="{D4D71C23-7D20-4A13-88FD-F4D49BCDA0CE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9" name="Google Shape;1546;p45">
                <a:extLst>
                  <a:ext uri="{FF2B5EF4-FFF2-40B4-BE49-F238E27FC236}">
                    <a16:creationId xmlns:a16="http://schemas.microsoft.com/office/drawing/2014/main" id="{BCFEBC9C-2756-E547-29A4-61CC6AA85D2B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32" name="Google Shape;1547;p45">
                  <a:extLst>
                    <a:ext uri="{FF2B5EF4-FFF2-40B4-BE49-F238E27FC236}">
                      <a16:creationId xmlns:a16="http://schemas.microsoft.com/office/drawing/2014/main" id="{1F140F42-65D5-16E0-639E-A1F80C37BFB1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548;p45">
                  <a:extLst>
                    <a:ext uri="{FF2B5EF4-FFF2-40B4-BE49-F238E27FC236}">
                      <a16:creationId xmlns:a16="http://schemas.microsoft.com/office/drawing/2014/main" id="{897AAF60-D1CE-27AF-0762-5A2DBAD83FDC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549;p45">
                  <a:extLst>
                    <a:ext uri="{FF2B5EF4-FFF2-40B4-BE49-F238E27FC236}">
                      <a16:creationId xmlns:a16="http://schemas.microsoft.com/office/drawing/2014/main" id="{9B640612-A88A-ED75-ED5E-08B31170D0EE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1550;p45">
                  <a:extLst>
                    <a:ext uri="{FF2B5EF4-FFF2-40B4-BE49-F238E27FC236}">
                      <a16:creationId xmlns:a16="http://schemas.microsoft.com/office/drawing/2014/main" id="{470140F3-2F8C-8942-9704-D772423C3586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" name="Google Shape;1551;p45">
                <a:extLst>
                  <a:ext uri="{FF2B5EF4-FFF2-40B4-BE49-F238E27FC236}">
                    <a16:creationId xmlns:a16="http://schemas.microsoft.com/office/drawing/2014/main" id="{B0939E30-FC8C-824D-A413-6192A5498EF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" name="Google Shape;1552;p45">
                  <a:extLst>
                    <a:ext uri="{FF2B5EF4-FFF2-40B4-BE49-F238E27FC236}">
                      <a16:creationId xmlns:a16="http://schemas.microsoft.com/office/drawing/2014/main" id="{6219BC8B-D4FE-2331-847B-44CA9A9ED192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9" name="Google Shape;1553;p45">
                    <a:extLst>
                      <a:ext uri="{FF2B5EF4-FFF2-40B4-BE49-F238E27FC236}">
                        <a16:creationId xmlns:a16="http://schemas.microsoft.com/office/drawing/2014/main" id="{453CF4AE-724A-372D-8426-E7723813D91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1554;p45">
                    <a:extLst>
                      <a:ext uri="{FF2B5EF4-FFF2-40B4-BE49-F238E27FC236}">
                        <a16:creationId xmlns:a16="http://schemas.microsoft.com/office/drawing/2014/main" id="{36108A1C-CCDF-446B-072E-A8E4BE1435DA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555;p45">
                    <a:extLst>
                      <a:ext uri="{FF2B5EF4-FFF2-40B4-BE49-F238E27FC236}">
                        <a16:creationId xmlns:a16="http://schemas.microsoft.com/office/drawing/2014/main" id="{C5F2E503-0A6D-3486-035B-80EC36C66964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" name="Google Shape;1556;p45">
                  <a:extLst>
                    <a:ext uri="{FF2B5EF4-FFF2-40B4-BE49-F238E27FC236}">
                      <a16:creationId xmlns:a16="http://schemas.microsoft.com/office/drawing/2014/main" id="{6AB5E738-0B19-03A9-5A69-094BF5F56E2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7" name="Google Shape;1557;p45">
                    <a:extLst>
                      <a:ext uri="{FF2B5EF4-FFF2-40B4-BE49-F238E27FC236}">
                        <a16:creationId xmlns:a16="http://schemas.microsoft.com/office/drawing/2014/main" id="{0DAD5B37-87B2-B78D-3000-C3CE8EDD0D68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558;p45">
                    <a:extLst>
                      <a:ext uri="{FF2B5EF4-FFF2-40B4-BE49-F238E27FC236}">
                        <a16:creationId xmlns:a16="http://schemas.microsoft.com/office/drawing/2014/main" id="{65A62E11-AFF5-D451-7CC9-1665D7AD52E5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" name="Google Shape;1559;p45">
                  <a:extLst>
                    <a:ext uri="{FF2B5EF4-FFF2-40B4-BE49-F238E27FC236}">
                      <a16:creationId xmlns:a16="http://schemas.microsoft.com/office/drawing/2014/main" id="{90D5EC38-3C7C-39D1-D3E3-32E193BBAAD9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4" name="Google Shape;1560;p45">
                    <a:extLst>
                      <a:ext uri="{FF2B5EF4-FFF2-40B4-BE49-F238E27FC236}">
                        <a16:creationId xmlns:a16="http://schemas.microsoft.com/office/drawing/2014/main" id="{002CADE8-C632-23E7-CC46-6A05E677FE31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" name="Google Shape;1561;p45">
                    <a:extLst>
                      <a:ext uri="{FF2B5EF4-FFF2-40B4-BE49-F238E27FC236}">
                        <a16:creationId xmlns:a16="http://schemas.microsoft.com/office/drawing/2014/main" id="{64E4F33E-A0B1-B701-738C-D9F8EA387E89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562;p45">
                    <a:extLst>
                      <a:ext uri="{FF2B5EF4-FFF2-40B4-BE49-F238E27FC236}">
                        <a16:creationId xmlns:a16="http://schemas.microsoft.com/office/drawing/2014/main" id="{09F513DB-A15A-D661-18C4-6666FC6446EF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" name="Google Shape;1563;p45">
              <a:extLst>
                <a:ext uri="{FF2B5EF4-FFF2-40B4-BE49-F238E27FC236}">
                  <a16:creationId xmlns:a16="http://schemas.microsoft.com/office/drawing/2014/main" id="{A6523C5F-AA7D-D4F5-86DF-8B363C3DA15B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1" name="Google Shape;1564;p45">
                <a:extLst>
                  <a:ext uri="{FF2B5EF4-FFF2-40B4-BE49-F238E27FC236}">
                    <a16:creationId xmlns:a16="http://schemas.microsoft.com/office/drawing/2014/main" id="{A87AA03D-CE6B-C8C6-1A0D-F6DE65A9BC1D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" name="Google Shape;1565;p45">
                <a:extLst>
                  <a:ext uri="{FF2B5EF4-FFF2-40B4-BE49-F238E27FC236}">
                    <a16:creationId xmlns:a16="http://schemas.microsoft.com/office/drawing/2014/main" id="{C159F3BB-0BA4-F069-B244-E3B5B739F51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3" name="Google Shape;1566;p45">
                  <a:extLst>
                    <a:ext uri="{FF2B5EF4-FFF2-40B4-BE49-F238E27FC236}">
                      <a16:creationId xmlns:a16="http://schemas.microsoft.com/office/drawing/2014/main" id="{848675A3-B34B-6D8A-87A1-EE5D752EB480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7" name="Google Shape;1567;p45">
                    <a:extLst>
                      <a:ext uri="{FF2B5EF4-FFF2-40B4-BE49-F238E27FC236}">
                        <a16:creationId xmlns:a16="http://schemas.microsoft.com/office/drawing/2014/main" id="{AF5947FC-EB12-C17F-F99C-2270EA77190C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568;p45">
                    <a:extLst>
                      <a:ext uri="{FF2B5EF4-FFF2-40B4-BE49-F238E27FC236}">
                        <a16:creationId xmlns:a16="http://schemas.microsoft.com/office/drawing/2014/main" id="{8FEC0F0F-78E2-A9B5-DD04-034A0EF901FB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" name="Google Shape;1569;p45">
                  <a:extLst>
                    <a:ext uri="{FF2B5EF4-FFF2-40B4-BE49-F238E27FC236}">
                      <a16:creationId xmlns:a16="http://schemas.microsoft.com/office/drawing/2014/main" id="{3CA09A41-609B-D870-6A8E-B28E33C9B645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5" name="Google Shape;1570;p45">
                    <a:extLst>
                      <a:ext uri="{FF2B5EF4-FFF2-40B4-BE49-F238E27FC236}">
                        <a16:creationId xmlns:a16="http://schemas.microsoft.com/office/drawing/2014/main" id="{D95D4464-87D7-A01B-4103-4BD24D40A054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571;p45">
                    <a:extLst>
                      <a:ext uri="{FF2B5EF4-FFF2-40B4-BE49-F238E27FC236}">
                        <a16:creationId xmlns:a16="http://schemas.microsoft.com/office/drawing/2014/main" id="{3935168B-66AA-BA18-891A-584578EE9C5A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75" name="Google Shape;1458;p45">
            <a:extLst>
              <a:ext uri="{FF2B5EF4-FFF2-40B4-BE49-F238E27FC236}">
                <a16:creationId xmlns:a16="http://schemas.microsoft.com/office/drawing/2014/main" id="{5541D64A-5A10-0413-93DF-7A173346B086}"/>
              </a:ext>
            </a:extLst>
          </p:cNvPr>
          <p:cNvGrpSpPr/>
          <p:nvPr/>
        </p:nvGrpSpPr>
        <p:grpSpPr>
          <a:xfrm>
            <a:off x="8425930" y="3262140"/>
            <a:ext cx="27232" cy="532378"/>
            <a:chOff x="3534917" y="4467129"/>
            <a:chExt cx="24765" cy="484156"/>
          </a:xfrm>
        </p:grpSpPr>
        <p:sp>
          <p:nvSpPr>
            <p:cNvPr id="76" name="Google Shape;1459;p45">
              <a:extLst>
                <a:ext uri="{FF2B5EF4-FFF2-40B4-BE49-F238E27FC236}">
                  <a16:creationId xmlns:a16="http://schemas.microsoft.com/office/drawing/2014/main" id="{91679DA7-B7A8-C1C8-5697-FD8056AE0B72}"/>
                </a:ext>
              </a:extLst>
            </p:cNvPr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460;p45">
              <a:extLst>
                <a:ext uri="{FF2B5EF4-FFF2-40B4-BE49-F238E27FC236}">
                  <a16:creationId xmlns:a16="http://schemas.microsoft.com/office/drawing/2014/main" id="{4692298C-0609-4CAA-B874-F0C92492AA7B}"/>
                </a:ext>
              </a:extLst>
            </p:cNvPr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461;p45">
              <a:extLst>
                <a:ext uri="{FF2B5EF4-FFF2-40B4-BE49-F238E27FC236}">
                  <a16:creationId xmlns:a16="http://schemas.microsoft.com/office/drawing/2014/main" id="{9FD7BD91-E1EB-8522-467A-B71D7C38C16F}"/>
                </a:ext>
              </a:extLst>
            </p:cNvPr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1462;p45">
            <a:extLst>
              <a:ext uri="{FF2B5EF4-FFF2-40B4-BE49-F238E27FC236}">
                <a16:creationId xmlns:a16="http://schemas.microsoft.com/office/drawing/2014/main" id="{D650BBA0-39AB-07A2-A013-8AABEAE19076}"/>
              </a:ext>
            </a:extLst>
          </p:cNvPr>
          <p:cNvGrpSpPr/>
          <p:nvPr/>
        </p:nvGrpSpPr>
        <p:grpSpPr>
          <a:xfrm>
            <a:off x="8107967" y="3797550"/>
            <a:ext cx="645598" cy="1166771"/>
            <a:chOff x="1024660" y="3708890"/>
            <a:chExt cx="489423" cy="884520"/>
          </a:xfrm>
        </p:grpSpPr>
        <p:grpSp>
          <p:nvGrpSpPr>
            <p:cNvPr id="80" name="Google Shape;1463;p45">
              <a:extLst>
                <a:ext uri="{FF2B5EF4-FFF2-40B4-BE49-F238E27FC236}">
                  <a16:creationId xmlns:a16="http://schemas.microsoft.com/office/drawing/2014/main" id="{E739C51A-531D-C589-EB51-C75F0130F835}"/>
                </a:ext>
              </a:extLst>
            </p:cNvPr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105" name="Google Shape;1464;p45">
                <a:extLst>
                  <a:ext uri="{FF2B5EF4-FFF2-40B4-BE49-F238E27FC236}">
                    <a16:creationId xmlns:a16="http://schemas.microsoft.com/office/drawing/2014/main" id="{A020EEEB-8D48-C929-014E-EAF32BAC8C01}"/>
                  </a:ext>
                </a:extLst>
              </p:cNvPr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avLst/>
                <a:gdLst/>
                <a:ahLst/>
                <a:cxnLst/>
                <a:rect l="l" t="t" r="r" b="b"/>
                <a:pathLst>
                  <a:path w="587120" h="1061085" extrusionOk="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465;p45">
                <a:extLst>
                  <a:ext uri="{FF2B5EF4-FFF2-40B4-BE49-F238E27FC236}">
                    <a16:creationId xmlns:a16="http://schemas.microsoft.com/office/drawing/2014/main" id="{C9958F9A-57A4-8951-6539-6142ABA446CD}"/>
                  </a:ext>
                </a:extLst>
              </p:cNvPr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57162" h="25527" extrusionOk="0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466;p45">
                <a:extLst>
                  <a:ext uri="{FF2B5EF4-FFF2-40B4-BE49-F238E27FC236}">
                    <a16:creationId xmlns:a16="http://schemas.microsoft.com/office/drawing/2014/main" id="{20366808-031E-BECA-D3CD-89E3BF8250CB}"/>
                  </a:ext>
                </a:extLst>
              </p:cNvPr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55625" extrusionOk="0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1467;p45">
              <a:extLst>
                <a:ext uri="{FF2B5EF4-FFF2-40B4-BE49-F238E27FC236}">
                  <a16:creationId xmlns:a16="http://schemas.microsoft.com/office/drawing/2014/main" id="{9B60C601-C994-1809-B679-F1C765C31559}"/>
                </a:ext>
              </a:extLst>
            </p:cNvPr>
            <p:cNvSpPr/>
            <p:nvPr/>
          </p:nvSpPr>
          <p:spPr>
            <a:xfrm>
              <a:off x="1059199" y="3818860"/>
              <a:ext cx="419712" cy="647607"/>
            </a:xfrm>
            <a:custGeom>
              <a:avLst/>
              <a:gdLst/>
              <a:ahLst/>
              <a:cxnLst/>
              <a:rect l="l" t="t" r="r" b="b"/>
              <a:pathLst>
                <a:path w="504158" h="777906" extrusionOk="0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1468;p45">
              <a:extLst>
                <a:ext uri="{FF2B5EF4-FFF2-40B4-BE49-F238E27FC236}">
                  <a16:creationId xmlns:a16="http://schemas.microsoft.com/office/drawing/2014/main" id="{2B4903B0-E4BA-DA7C-9573-342C3C782264}"/>
                </a:ext>
              </a:extLst>
            </p:cNvPr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86" name="Google Shape;1469;p45">
                <a:extLst>
                  <a:ext uri="{FF2B5EF4-FFF2-40B4-BE49-F238E27FC236}">
                    <a16:creationId xmlns:a16="http://schemas.microsoft.com/office/drawing/2014/main" id="{97F66E62-47A0-609F-F6E5-30DC9B3E3E9D}"/>
                  </a:ext>
                </a:extLst>
              </p:cNvPr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99" name="Google Shape;1470;p45">
                  <a:extLst>
                    <a:ext uri="{FF2B5EF4-FFF2-40B4-BE49-F238E27FC236}">
                      <a16:creationId xmlns:a16="http://schemas.microsoft.com/office/drawing/2014/main" id="{B243991B-75DF-CBEE-966D-BDA7A2C18543}"/>
                    </a:ext>
                  </a:extLst>
                </p:cNvPr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103" name="Google Shape;1471;p45">
                    <a:extLst>
                      <a:ext uri="{FF2B5EF4-FFF2-40B4-BE49-F238E27FC236}">
                        <a16:creationId xmlns:a16="http://schemas.microsoft.com/office/drawing/2014/main" id="{023FAB8B-1705-2C52-59F9-64340459A034}"/>
                      </a:ext>
                    </a:extLst>
                  </p:cNvPr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472;p45">
                    <a:extLst>
                      <a:ext uri="{FF2B5EF4-FFF2-40B4-BE49-F238E27FC236}">
                        <a16:creationId xmlns:a16="http://schemas.microsoft.com/office/drawing/2014/main" id="{D29FFEE4-9297-B40E-055F-CBE8FA91FA91}"/>
                      </a:ext>
                    </a:extLst>
                  </p:cNvPr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" name="Google Shape;1473;p45">
                  <a:extLst>
                    <a:ext uri="{FF2B5EF4-FFF2-40B4-BE49-F238E27FC236}">
                      <a16:creationId xmlns:a16="http://schemas.microsoft.com/office/drawing/2014/main" id="{E518515F-54DE-7C04-7678-F073721F5EDD}"/>
                    </a:ext>
                  </a:extLst>
                </p:cNvPr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101" name="Google Shape;1474;p45">
                    <a:extLst>
                      <a:ext uri="{FF2B5EF4-FFF2-40B4-BE49-F238E27FC236}">
                        <a16:creationId xmlns:a16="http://schemas.microsoft.com/office/drawing/2014/main" id="{4C949E20-2269-5DCF-21D5-E100E10D872D}"/>
                      </a:ext>
                    </a:extLst>
                  </p:cNvPr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1475;p45">
                    <a:extLst>
                      <a:ext uri="{FF2B5EF4-FFF2-40B4-BE49-F238E27FC236}">
                        <a16:creationId xmlns:a16="http://schemas.microsoft.com/office/drawing/2014/main" id="{FDD1132D-E79B-2A50-E04D-88EADC9F6D88}"/>
                      </a:ext>
                    </a:extLst>
                  </p:cNvPr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" name="Google Shape;1476;p45">
                <a:extLst>
                  <a:ext uri="{FF2B5EF4-FFF2-40B4-BE49-F238E27FC236}">
                    <a16:creationId xmlns:a16="http://schemas.microsoft.com/office/drawing/2014/main" id="{18F7041A-66DF-804C-3C61-A4EE40CC4442}"/>
                  </a:ext>
                </a:extLst>
              </p:cNvPr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94" name="Google Shape;1477;p45">
                  <a:extLst>
                    <a:ext uri="{FF2B5EF4-FFF2-40B4-BE49-F238E27FC236}">
                      <a16:creationId xmlns:a16="http://schemas.microsoft.com/office/drawing/2014/main" id="{B15EE709-213F-6B76-8652-037FB05D19A5}"/>
                    </a:ext>
                  </a:extLst>
                </p:cNvPr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1478;p45">
                  <a:extLst>
                    <a:ext uri="{FF2B5EF4-FFF2-40B4-BE49-F238E27FC236}">
                      <a16:creationId xmlns:a16="http://schemas.microsoft.com/office/drawing/2014/main" id="{E354A88C-CF68-11CB-1333-C5C315BC7856}"/>
                    </a:ext>
                  </a:extLst>
                </p:cNvPr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1479;p45">
                  <a:extLst>
                    <a:ext uri="{FF2B5EF4-FFF2-40B4-BE49-F238E27FC236}">
                      <a16:creationId xmlns:a16="http://schemas.microsoft.com/office/drawing/2014/main" id="{BF980D6D-2055-DE47-1B55-0A4CB2F0B961}"/>
                    </a:ext>
                  </a:extLst>
                </p:cNvPr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1480;p45">
                  <a:extLst>
                    <a:ext uri="{FF2B5EF4-FFF2-40B4-BE49-F238E27FC236}">
                      <a16:creationId xmlns:a16="http://schemas.microsoft.com/office/drawing/2014/main" id="{9AD260D7-BFD4-24D4-C319-C0E098C7322A}"/>
                    </a:ext>
                  </a:extLst>
                </p:cNvPr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1481;p45">
                  <a:extLst>
                    <a:ext uri="{FF2B5EF4-FFF2-40B4-BE49-F238E27FC236}">
                      <a16:creationId xmlns:a16="http://schemas.microsoft.com/office/drawing/2014/main" id="{B346B74B-EC4F-7080-E5C3-4A21C4EA0A37}"/>
                    </a:ext>
                  </a:extLst>
                </p:cNvPr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1482;p45">
                <a:extLst>
                  <a:ext uri="{FF2B5EF4-FFF2-40B4-BE49-F238E27FC236}">
                    <a16:creationId xmlns:a16="http://schemas.microsoft.com/office/drawing/2014/main" id="{77ACC377-DD63-076C-6811-66A9A2C789DF}"/>
                  </a:ext>
                </a:extLst>
              </p:cNvPr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89" name="Google Shape;1483;p45">
                  <a:extLst>
                    <a:ext uri="{FF2B5EF4-FFF2-40B4-BE49-F238E27FC236}">
                      <a16:creationId xmlns:a16="http://schemas.microsoft.com/office/drawing/2014/main" id="{5A9336E9-7E29-A28B-407E-177E471FF92B}"/>
                    </a:ext>
                  </a:extLst>
                </p:cNvPr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1484;p45">
                  <a:extLst>
                    <a:ext uri="{FF2B5EF4-FFF2-40B4-BE49-F238E27FC236}">
                      <a16:creationId xmlns:a16="http://schemas.microsoft.com/office/drawing/2014/main" id="{B0DD2B9E-EF3F-B1D2-B4F9-82ECEC84002E}"/>
                    </a:ext>
                  </a:extLst>
                </p:cNvPr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1485;p45">
                  <a:extLst>
                    <a:ext uri="{FF2B5EF4-FFF2-40B4-BE49-F238E27FC236}">
                      <a16:creationId xmlns:a16="http://schemas.microsoft.com/office/drawing/2014/main" id="{A81C122D-8899-A6CB-1BA0-01D3C660475C}"/>
                    </a:ext>
                  </a:extLst>
                </p:cNvPr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1486;p45">
                  <a:extLst>
                    <a:ext uri="{FF2B5EF4-FFF2-40B4-BE49-F238E27FC236}">
                      <a16:creationId xmlns:a16="http://schemas.microsoft.com/office/drawing/2014/main" id="{8D8A48ED-F306-E7C6-3AAA-427CEAE12721}"/>
                    </a:ext>
                  </a:extLst>
                </p:cNvPr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1487;p45">
                  <a:extLst>
                    <a:ext uri="{FF2B5EF4-FFF2-40B4-BE49-F238E27FC236}">
                      <a16:creationId xmlns:a16="http://schemas.microsoft.com/office/drawing/2014/main" id="{34567679-CD5C-D606-B4C1-FFB79225D292}"/>
                    </a:ext>
                  </a:extLst>
                </p:cNvPr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" name="Google Shape;1488;p45">
              <a:extLst>
                <a:ext uri="{FF2B5EF4-FFF2-40B4-BE49-F238E27FC236}">
                  <a16:creationId xmlns:a16="http://schemas.microsoft.com/office/drawing/2014/main" id="{C7619BAC-5737-DBED-FB70-CCE86BE465EA}"/>
                </a:ext>
              </a:extLst>
            </p:cNvPr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84" name="Google Shape;1489;p45">
                <a:extLst>
                  <a:ext uri="{FF2B5EF4-FFF2-40B4-BE49-F238E27FC236}">
                    <a16:creationId xmlns:a16="http://schemas.microsoft.com/office/drawing/2014/main" id="{6E37D53C-EC9C-48B1-4348-ED46581720CC}"/>
                  </a:ext>
                </a:extLst>
              </p:cNvPr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avLst/>
                <a:gdLst/>
                <a:ahLst/>
                <a:cxnLst/>
                <a:rect l="l" t="t" r="r" b="b"/>
                <a:pathLst>
                  <a:path w="258413" h="258317" extrusionOk="0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490;p45">
                <a:extLst>
                  <a:ext uri="{FF2B5EF4-FFF2-40B4-BE49-F238E27FC236}">
                    <a16:creationId xmlns:a16="http://schemas.microsoft.com/office/drawing/2014/main" id="{E5C8D51B-153D-F30E-AD00-93CFAD3AF9C8}"/>
                  </a:ext>
                </a:extLst>
              </p:cNvPr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212216" extrusionOk="0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491;p45">
            <a:extLst>
              <a:ext uri="{FF2B5EF4-FFF2-40B4-BE49-F238E27FC236}">
                <a16:creationId xmlns:a16="http://schemas.microsoft.com/office/drawing/2014/main" id="{FBB0113A-2E06-2060-2E93-9297E5BC3F11}"/>
              </a:ext>
            </a:extLst>
          </p:cNvPr>
          <p:cNvGrpSpPr/>
          <p:nvPr/>
        </p:nvGrpSpPr>
        <p:grpSpPr>
          <a:xfrm>
            <a:off x="8191599" y="2664093"/>
            <a:ext cx="479083" cy="595031"/>
            <a:chOff x="5580610" y="1953710"/>
            <a:chExt cx="392498" cy="487491"/>
          </a:xfrm>
        </p:grpSpPr>
        <p:grpSp>
          <p:nvGrpSpPr>
            <p:cNvPr id="109" name="Google Shape;1492;p45">
              <a:extLst>
                <a:ext uri="{FF2B5EF4-FFF2-40B4-BE49-F238E27FC236}">
                  <a16:creationId xmlns:a16="http://schemas.microsoft.com/office/drawing/2014/main" id="{B51088C3-97A7-BE67-7846-1F23B25EF3CB}"/>
                </a:ext>
              </a:extLst>
            </p:cNvPr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13" name="Google Shape;1493;p45">
                <a:extLst>
                  <a:ext uri="{FF2B5EF4-FFF2-40B4-BE49-F238E27FC236}">
                    <a16:creationId xmlns:a16="http://schemas.microsoft.com/office/drawing/2014/main" id="{4616A11D-D02C-2F4E-01D2-9C03557C6286}"/>
                  </a:ext>
                </a:extLst>
              </p:cNvPr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" name="Google Shape;1494;p45">
                <a:extLst>
                  <a:ext uri="{FF2B5EF4-FFF2-40B4-BE49-F238E27FC236}">
                    <a16:creationId xmlns:a16="http://schemas.microsoft.com/office/drawing/2014/main" id="{CB710250-5262-D86A-01CD-D640931C6286}"/>
                  </a:ext>
                </a:extLst>
              </p:cNvPr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15" name="Google Shape;1495;p45">
                  <a:extLst>
                    <a:ext uri="{FF2B5EF4-FFF2-40B4-BE49-F238E27FC236}">
                      <a16:creationId xmlns:a16="http://schemas.microsoft.com/office/drawing/2014/main" id="{1CA070F7-6DED-ED7D-F20D-2392881A5E6B}"/>
                    </a:ext>
                  </a:extLst>
                </p:cNvPr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496;p45">
                  <a:extLst>
                    <a:ext uri="{FF2B5EF4-FFF2-40B4-BE49-F238E27FC236}">
                      <a16:creationId xmlns:a16="http://schemas.microsoft.com/office/drawing/2014/main" id="{47178004-54EF-5658-37F5-A538D873DE82}"/>
                    </a:ext>
                  </a:extLst>
                </p:cNvPr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497;p45">
                  <a:extLst>
                    <a:ext uri="{FF2B5EF4-FFF2-40B4-BE49-F238E27FC236}">
                      <a16:creationId xmlns:a16="http://schemas.microsoft.com/office/drawing/2014/main" id="{2998B8C7-AB15-27AF-5075-3E17FD54B4DA}"/>
                    </a:ext>
                  </a:extLst>
                </p:cNvPr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" name="Google Shape;1498;p45">
              <a:extLst>
                <a:ext uri="{FF2B5EF4-FFF2-40B4-BE49-F238E27FC236}">
                  <a16:creationId xmlns:a16="http://schemas.microsoft.com/office/drawing/2014/main" id="{7DF435EB-97CE-AF52-F350-080F7FC29AA6}"/>
                </a:ext>
              </a:extLst>
            </p:cNvPr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11" name="Google Shape;1499;p45">
                <a:extLst>
                  <a:ext uri="{FF2B5EF4-FFF2-40B4-BE49-F238E27FC236}">
                    <a16:creationId xmlns:a16="http://schemas.microsoft.com/office/drawing/2014/main" id="{87FB788F-C542-15E1-FB63-20A1D00AF75D}"/>
                  </a:ext>
                </a:extLst>
              </p:cNvPr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500;p45">
                <a:extLst>
                  <a:ext uri="{FF2B5EF4-FFF2-40B4-BE49-F238E27FC236}">
                    <a16:creationId xmlns:a16="http://schemas.microsoft.com/office/drawing/2014/main" id="{0378C03A-0C31-7053-389B-C115D35E3693}"/>
                  </a:ext>
                </a:extLst>
              </p:cNvPr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429;p45">
            <a:extLst>
              <a:ext uri="{FF2B5EF4-FFF2-40B4-BE49-F238E27FC236}">
                <a16:creationId xmlns:a16="http://schemas.microsoft.com/office/drawing/2014/main" id="{EDABF0DE-1EBF-C463-607E-58E33184E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1308" y="1573798"/>
            <a:ext cx="6455067" cy="2259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3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</a:t>
            </a:r>
            <a:endParaRPr dirty="0"/>
          </a:p>
        </p:txBody>
      </p:sp>
      <p:sp>
        <p:nvSpPr>
          <p:cNvPr id="1103" name="Google Shape;1103;p34"/>
          <p:cNvSpPr txBox="1">
            <a:spLocks noGrp="1"/>
          </p:cNvSpPr>
          <p:nvPr>
            <p:ph type="subTitle" idx="7"/>
          </p:nvPr>
        </p:nvSpPr>
        <p:spPr>
          <a:xfrm>
            <a:off x="731700" y="1060275"/>
            <a:ext cx="7565356" cy="2769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3"/>
              </a:rPr>
              <a:t>https://medium.com/analytics-vidhya/understanding-keypoints-and-orb-algorithm-f260e6fb640c</a:t>
            </a:r>
            <a:endParaRPr lang="en-IN" spc="-1" dirty="0">
              <a:solidFill>
                <a:srgbClr val="000000"/>
              </a:solidFill>
            </a:endParaRPr>
          </a:p>
          <a:p>
            <a:pPr marL="6858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4"/>
              </a:rPr>
              <a:t>https://medium.com/scrapehero/exploring-image-similarity-approaches-in-python-b8ca0a3ed5a3</a:t>
            </a:r>
            <a:endParaRPr lang="en-IN" spc="-1" dirty="0">
              <a:solidFill>
                <a:srgbClr val="000000"/>
              </a:solidFill>
            </a:endParaRPr>
          </a:p>
          <a:p>
            <a:pPr marL="6858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5"/>
              </a:rPr>
              <a:t>https://pypi.org/project/image-similarity-measures/</a:t>
            </a:r>
            <a:endParaRPr lang="en-IN" spc="-1" dirty="0">
              <a:solidFill>
                <a:srgbClr val="000000"/>
              </a:solidFill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01D7-BCC8-EAD1-B52F-C1EE32F3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50" y="1601728"/>
            <a:ext cx="4872900" cy="1887322"/>
          </a:xfrm>
        </p:spPr>
        <p:txBody>
          <a:bodyPr/>
          <a:lstStyle/>
          <a:p>
            <a:pPr marL="246960" indent="0"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strike="noStrike" spc="-1" dirty="0">
                <a:solidFill>
                  <a:srgbClr val="333333"/>
                </a:solidFill>
                <a:latin typeface="Times New Roman"/>
              </a:rPr>
              <a:t>Kollapudi Jeevan Kumar   2010030305</a:t>
            </a:r>
            <a:br>
              <a:rPr lang="en-US" sz="1400" b="0" strike="noStrike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400" spc="-1" dirty="0" err="1">
                <a:solidFill>
                  <a:srgbClr val="333333"/>
                </a:solidFill>
                <a:latin typeface="Times New Roman"/>
              </a:rPr>
              <a:t>Indla</a:t>
            </a:r>
            <a:r>
              <a:rPr lang="en-US" sz="1400" spc="-1" dirty="0">
                <a:solidFill>
                  <a:srgbClr val="333333"/>
                </a:solidFill>
                <a:latin typeface="Times New Roman"/>
              </a:rPr>
              <a:t> Harshitha   2010030300</a:t>
            </a:r>
            <a:br>
              <a:rPr lang="en-US" sz="1400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400" strike="noStrike" spc="-1" dirty="0">
                <a:solidFill>
                  <a:srgbClr val="333333"/>
                </a:solidFill>
                <a:latin typeface="Times New Roman"/>
              </a:rPr>
              <a:t>P. Arun Tej Reddy   2010030262</a:t>
            </a:r>
            <a:br>
              <a:rPr lang="en-US" sz="1400" b="0" strike="noStrike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400" spc="-1" dirty="0">
                <a:solidFill>
                  <a:srgbClr val="333333"/>
                </a:solidFill>
                <a:latin typeface="Times New Roman"/>
              </a:rPr>
              <a:t>P. Venkata Sai Adithya   2010030434</a:t>
            </a:r>
            <a:br>
              <a:rPr lang="en-IN" sz="1400" b="0" strike="noStrike" spc="-1" dirty="0">
                <a:solidFill>
                  <a:srgbClr val="000000"/>
                </a:solidFill>
                <a:latin typeface="Arial"/>
              </a:rPr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31B2-90C2-9A3A-02D0-E19B780BA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333333"/>
                </a:solidFill>
                <a:latin typeface="Times New Roman"/>
              </a:rPr>
              <a:t>Dr. </a:t>
            </a:r>
            <a:r>
              <a:rPr lang="en-US" sz="1100" b="0" strike="noStrike" spc="-1" dirty="0" err="1">
                <a:solidFill>
                  <a:srgbClr val="333333"/>
                </a:solidFill>
                <a:latin typeface="Times New Roman"/>
              </a:rPr>
              <a:t>Figlu</a:t>
            </a:r>
            <a:r>
              <a:rPr lang="en-US" sz="1100" b="0" strike="noStrike" spc="-1" dirty="0">
                <a:solidFill>
                  <a:srgbClr val="333333"/>
                </a:solidFill>
                <a:latin typeface="Times New Roman"/>
              </a:rPr>
              <a:t> Mohanty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333333"/>
                </a:solidFill>
                <a:latin typeface="Times New Roman"/>
              </a:rPr>
              <a:t>Assistant Professor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dirty="0"/>
          </a:p>
        </p:txBody>
      </p:sp>
      <p:sp>
        <p:nvSpPr>
          <p:cNvPr id="6" name="Google Shape;1050;p31">
            <a:extLst>
              <a:ext uri="{FF2B5EF4-FFF2-40B4-BE49-F238E27FC236}">
                <a16:creationId xmlns:a16="http://schemas.microsoft.com/office/drawing/2014/main" id="{82D09A97-ED78-AA81-2778-9EFD26DE9CEF}"/>
              </a:ext>
            </a:extLst>
          </p:cNvPr>
          <p:cNvSpPr txBox="1">
            <a:spLocks/>
          </p:cNvSpPr>
          <p:nvPr/>
        </p:nvSpPr>
        <p:spPr>
          <a:xfrm>
            <a:off x="1605137" y="3995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15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en-IN" sz="3000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6898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9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914" name="Google Shape;914;p29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5" name="Google Shape;915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6" name="Google Shape;916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7" name="Google Shape;917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8" name="Google Shape;918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0" name="Google Shape;920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1" name="Google Shape;921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5" name="Google Shape;925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6" name="Google Shape;926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8" name="Google Shape;928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29" name="Google Shape;929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3" name="Google Shape;933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4" name="Google Shape;934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5" name="Google Shape;935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7" name="Google Shape;937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8" name="Google Shape;938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2" name="Google Shape;942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3" name="Google Shape;943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4" name="Google Shape;944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6" name="Google Shape;946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7" name="Google Shape;947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1" name="Google Shape;951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3" name="Google Shape;953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6" name="Google Shape;956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7" name="Google Shape;957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9" name="Google Shape;959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2"/>
          </p:nvPr>
        </p:nvSpPr>
        <p:spPr>
          <a:xfrm>
            <a:off x="1080524" y="1230930"/>
            <a:ext cx="7600179" cy="2354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Image similarity can be thought of as a numerical representation of how alike two images are in terms of their visual content.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There are several dimensions along which images can be similar, such as color, shape, texture, and composition.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Various mathematical and computational methods are employed to quantify these similarities, enabling us to compare and categorize images efficiently.</a:t>
            </a:r>
            <a:endParaRPr lang="en-US" sz="1200" spc="-1" dirty="0">
              <a:solidFill>
                <a:srgbClr val="000000"/>
              </a:solidFill>
            </a:endParaRPr>
          </a:p>
        </p:txBody>
      </p:sp>
      <p:grpSp>
        <p:nvGrpSpPr>
          <p:cNvPr id="1054" name="Google Shape;1054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5" name="Google Shape;1055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6" name="Google Shape;1056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7" name="Google Shape;1057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8" name="Google Shape;1058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59" name="Google Shape;1059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1" name="Google Shape;1061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2" name="Google Shape;1062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4" name="Google Shape;1064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5" name="Google Shape;1065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7" name="Google Shape;1067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424BCE88-6CF9-BFC3-F154-01C017B96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483676"/>
              </p:ext>
            </p:extLst>
          </p:nvPr>
        </p:nvGraphicFramePr>
        <p:xfrm>
          <a:off x="475487" y="1149266"/>
          <a:ext cx="8094076" cy="2442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1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S. No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Author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Title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Publish</a:t>
                      </a:r>
                      <a:r>
                        <a:rPr lang="en-US" sz="1050" baseline="0" dirty="0"/>
                        <a:t> Year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1.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Shanmukh</a:t>
                      </a:r>
                      <a:r>
                        <a:rPr lang="en-IN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Thummala</a:t>
                      </a:r>
                      <a:endParaRPr lang="en-IN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Keypoints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ORB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2020</a:t>
                      </a:r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2.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Vasista</a:t>
                      </a:r>
                      <a:r>
                        <a:rPr lang="en-IN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Reddy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Image Similarity Approaches in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2023</a:t>
                      </a:r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3.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IN" sz="105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5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 similarity in two images using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2021</a:t>
                      </a:r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4.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Rendyk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Beginner’s Guide to Image and Text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2022</a:t>
                      </a:r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5.</a:t>
                      </a:r>
                      <a:endParaRPr lang="en-IN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Mike </a:t>
                      </a:r>
                      <a:r>
                        <a:rPr lang="en-IN" sz="105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Bijon</a:t>
                      </a:r>
                      <a:endParaRPr lang="en-IN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 image similarity with </a:t>
                      </a:r>
                      <a:r>
                        <a:rPr lang="en-US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2021</a:t>
                      </a:r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077" name="Google Shape;1077;p32"/>
          <p:cNvSpPr txBox="1">
            <a:spLocks noGrp="1"/>
          </p:cNvSpPr>
          <p:nvPr>
            <p:ph type="subTitle" idx="1"/>
          </p:nvPr>
        </p:nvSpPr>
        <p:spPr>
          <a:xfrm>
            <a:off x="937624" y="1426464"/>
            <a:ext cx="7486375" cy="2655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a world inundated with images, the ability to measure and quantify the similarity between images has become a critical task.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Whether it’s for image retrieval, content recommendation, or visual search, image similarity approaches play a pivotal role in modern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Fortunately, Python offers a plethora of tools and libraries that make exploring and implementing these approaches accessible to developers and researchers alike.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this project, we’ll delve into various image similarity techniques and demonstrate how to implement them using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 of the Project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DC25A6-09DC-821D-EC4F-C74C5CCF2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194816"/>
            <a:ext cx="7170776" cy="316992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objective of the Measuring Image Similarity project is to develop a robust algorithm capable of accurately quantifying the similarity between images.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Leveraging advanced computer vision techniques, the project aims to overcome challenges such as variations in lighting, orientation, and scale to provide precise similarity metrics.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Ultimately, the goal is to empower applications in various domains, including content-based image retrieval, recommendation systems, and image classification, enhancing user experiences and facilitating more effective data analysis and decision-making processes.</a:t>
            </a:r>
            <a:endParaRPr lang="en-US" sz="1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8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28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Proposed Methodology/Architecture/Algorithm/Technique/etc</a:t>
            </a:r>
            <a:endParaRPr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7E289-8C49-50D0-B906-3CD00571544D}"/>
              </a:ext>
            </a:extLst>
          </p:cNvPr>
          <p:cNvSpPr txBox="1"/>
          <p:nvPr/>
        </p:nvSpPr>
        <p:spPr>
          <a:xfrm>
            <a:off x="1063752" y="1731263"/>
            <a:ext cx="701649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dirty="0"/>
              <a:t>SSIM is a widely used metric that assesses the structural similarity between two images. It considers luminance, contrast, and structure, giving a score between -1 (dissimilar) and 1 (identical). The scikit-image library in Python offers an SSIM implementation.</a:t>
            </a:r>
          </a:p>
          <a:p>
            <a:pPr marL="5715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dirty="0"/>
              <a:t>ORB (Oriented Fast Rotated Brief) algorithm is used to measure the similarity and other types of similarity measures.</a:t>
            </a:r>
          </a:p>
          <a:p>
            <a:pPr marL="5715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dirty="0"/>
              <a:t>We can use the ORB class in the OpenCV library to detect the </a:t>
            </a:r>
            <a:r>
              <a:rPr lang="en-US" sz="1200" dirty="0" err="1"/>
              <a:t>keypoints</a:t>
            </a:r>
            <a:r>
              <a:rPr lang="en-US" sz="1200" dirty="0"/>
              <a:t> and compute the feature descriptors. First </a:t>
            </a:r>
            <a:r>
              <a:rPr lang="en-US" sz="1200" dirty="0" err="1"/>
              <a:t>keypoints</a:t>
            </a:r>
            <a:r>
              <a:rPr lang="en-US" sz="1200" dirty="0"/>
              <a:t> are identified and then it computes binary feature vectors and groups them all in ORB descriptor.</a:t>
            </a:r>
          </a:p>
          <a:p>
            <a:pPr marL="5715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latin typeface="Arial"/>
              </a:rPr>
              <a:t>We have also used Brute force algorithm</a:t>
            </a:r>
            <a:r>
              <a:rPr lang="en-US" sz="1200" spc="-1" dirty="0">
                <a:latin typeface="Arial"/>
              </a:rPr>
              <a:t>. Brute-Force matchers are easy to use. It uses a distance computation to match the descriptor of one feature from the first set to every other feature in the second set and they return the nearest one.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816F-9BFF-14FB-B89A-D2FC2C24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798E-5A8E-2D1C-7401-3F7D0D7DD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while True:</a:t>
            </a:r>
          </a:p>
          <a:p>
            <a:r>
              <a:rPr lang="en-US" dirty="0"/>
              <a:t>cv2.imshow("window1", img1)</a:t>
            </a:r>
          </a:p>
          <a:p>
            <a:r>
              <a:rPr lang="en-US" dirty="0"/>
              <a:t>cv2.imshow("window2", img2)</a:t>
            </a:r>
          </a:p>
          <a:p>
            <a:r>
              <a:rPr lang="en-US" dirty="0"/>
              <a:t>cv2.imshow("window3", thresh)</a:t>
            </a:r>
          </a:p>
          <a:p>
            <a:r>
              <a:rPr lang="en-US" dirty="0"/>
              <a:t>if cv2.waitKey(0) == 27:</a:t>
            </a:r>
          </a:p>
          <a:p>
            <a:r>
              <a:rPr lang="en-US" dirty="0"/>
              <a:t>cv2.destroyAllWindows()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print(diff)</a:t>
            </a:r>
            <a:endParaRPr lang="en-IN" dirty="0"/>
          </a:p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8976BD-33CB-BC45-044F-6BC50AB5F78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90330" y="1440149"/>
            <a:ext cx="3681670" cy="3651229"/>
          </a:xfrm>
        </p:spPr>
        <p:txBody>
          <a:bodyPr/>
          <a:lstStyle/>
          <a:p>
            <a:r>
              <a:rPr lang="en-IN" sz="1050" dirty="0"/>
              <a:t>Import cv2</a:t>
            </a:r>
          </a:p>
          <a:p>
            <a:r>
              <a:rPr lang="en-IN" sz="1050" dirty="0"/>
              <a:t>import </a:t>
            </a:r>
            <a:r>
              <a:rPr lang="en-IN" sz="1050" dirty="0" err="1"/>
              <a:t>numpy</a:t>
            </a:r>
            <a:r>
              <a:rPr lang="en-IN" sz="1050" dirty="0"/>
              <a:t> as np</a:t>
            </a:r>
          </a:p>
          <a:p>
            <a:r>
              <a:rPr lang="en-IN" sz="1050" dirty="0"/>
              <a:t>from </a:t>
            </a:r>
            <a:r>
              <a:rPr lang="en-IN" sz="1050" dirty="0" err="1"/>
              <a:t>skimage.metrics</a:t>
            </a:r>
            <a:r>
              <a:rPr lang="en-IN" sz="1050" dirty="0"/>
              <a:t> import </a:t>
            </a:r>
            <a:r>
              <a:rPr lang="en-IN" sz="1050" dirty="0" err="1"/>
              <a:t>structural_similarity</a:t>
            </a:r>
            <a:endParaRPr lang="en-IN" sz="1050" dirty="0"/>
          </a:p>
          <a:p>
            <a:r>
              <a:rPr lang="en-IN" sz="1050" dirty="0"/>
              <a:t>img1 cv2.imread("1st.jpg")</a:t>
            </a:r>
          </a:p>
          <a:p>
            <a:r>
              <a:rPr lang="en-IN" sz="1050" dirty="0"/>
              <a:t>img2= cv2.imread("2nd.jpg")</a:t>
            </a:r>
          </a:p>
          <a:p>
            <a:r>
              <a:rPr lang="en-IN" sz="1050" dirty="0"/>
              <a:t>img2 cv2.resize(img2, (img1.shape[1], img1.shape[0]))</a:t>
            </a:r>
          </a:p>
          <a:p>
            <a:r>
              <a:rPr lang="en-IN" sz="1050" dirty="0"/>
              <a:t>g1 = cv2.cvtColor(img1, cv2.COLOR_BGR2GRAY)</a:t>
            </a:r>
          </a:p>
          <a:p>
            <a:r>
              <a:rPr lang="en-IN" sz="1050" dirty="0"/>
              <a:t>g2 = cv2.cvtColor(img2, cv2.COLOR_BGR2GRAY)</a:t>
            </a:r>
          </a:p>
          <a:p>
            <a:r>
              <a:rPr lang="en-IN" sz="1050" dirty="0"/>
              <a:t>(score, diff) = </a:t>
            </a:r>
            <a:r>
              <a:rPr lang="en-IN" sz="1050" dirty="0" err="1"/>
              <a:t>structural_similarity</a:t>
            </a:r>
            <a:r>
              <a:rPr lang="en-IN" sz="1050" dirty="0"/>
              <a:t>(g1, g2, full=True)</a:t>
            </a:r>
          </a:p>
          <a:p>
            <a:r>
              <a:rPr lang="en-IN" sz="1050" dirty="0"/>
              <a:t>diff (diff*255).</a:t>
            </a:r>
            <a:r>
              <a:rPr lang="en-IN" sz="1050" dirty="0" err="1"/>
              <a:t>astype</a:t>
            </a:r>
            <a:r>
              <a:rPr lang="en-IN" sz="1050" dirty="0"/>
              <a:t>("uint8")</a:t>
            </a:r>
          </a:p>
          <a:p>
            <a:r>
              <a:rPr lang="en-IN" sz="1050" dirty="0"/>
              <a:t>_, thresh = cv2.threshold(diff, 40, 255, cv2.THRESH BINARY_INV)</a:t>
            </a:r>
          </a:p>
          <a:p>
            <a:r>
              <a:rPr lang="en-IN" sz="1050" dirty="0" err="1"/>
              <a:t>contors</a:t>
            </a:r>
            <a:r>
              <a:rPr lang="en-IN" sz="1050" dirty="0"/>
              <a:t> = cv2.findContours(thresh, cv2.RETR_EXTERNAL, cv2.CHAIN_APPROX_SIMPLE) [0]</a:t>
            </a:r>
          </a:p>
          <a:p>
            <a:r>
              <a:rPr lang="en-US" sz="1050" dirty="0" err="1"/>
              <a:t>contors</a:t>
            </a:r>
            <a:r>
              <a:rPr lang="en-US" sz="1050" dirty="0"/>
              <a:t> = [c for c in </a:t>
            </a:r>
            <a:r>
              <a:rPr lang="en-US" sz="1050" dirty="0" err="1"/>
              <a:t>contors</a:t>
            </a:r>
            <a:r>
              <a:rPr lang="en-US" sz="1050" dirty="0"/>
              <a:t> if cv2.contourArea(c) &gt; 80]</a:t>
            </a:r>
          </a:p>
          <a:p>
            <a:r>
              <a:rPr lang="en-US" sz="1050" dirty="0"/>
              <a:t>if 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contors</a:t>
            </a:r>
            <a:r>
              <a:rPr lang="en-US" sz="1050" dirty="0"/>
              <a:t>):</a:t>
            </a:r>
          </a:p>
          <a:p>
            <a:r>
              <a:rPr lang="en-US" sz="1050" dirty="0"/>
              <a:t>for c in </a:t>
            </a:r>
            <a:r>
              <a:rPr lang="en-US" sz="1050" dirty="0" err="1"/>
              <a:t>contors</a:t>
            </a:r>
            <a:r>
              <a:rPr lang="en-US" sz="1050" dirty="0"/>
              <a:t>:</a:t>
            </a:r>
          </a:p>
          <a:p>
            <a:r>
              <a:rPr lang="en-US" sz="1050" dirty="0" err="1"/>
              <a:t>x,y,w,h</a:t>
            </a:r>
            <a:r>
              <a:rPr lang="en-US" sz="1050" dirty="0"/>
              <a:t> = cv2.boundingRect(c)</a:t>
            </a:r>
          </a:p>
          <a:p>
            <a:r>
              <a:rPr lang="en-US" sz="1050" dirty="0"/>
              <a:t>cv2.rectangle(img1, (</a:t>
            </a:r>
            <a:r>
              <a:rPr lang="en-US" sz="1050" dirty="0" err="1"/>
              <a:t>x,y</a:t>
            </a:r>
            <a:r>
              <a:rPr lang="en-US" sz="1050" dirty="0"/>
              <a:t>), (</a:t>
            </a:r>
            <a:r>
              <a:rPr lang="en-US" sz="1050" dirty="0" err="1"/>
              <a:t>x+w</a:t>
            </a:r>
            <a:r>
              <a:rPr lang="en-US" sz="1050" dirty="0"/>
              <a:t>, </a:t>
            </a:r>
            <a:r>
              <a:rPr lang="en-US" sz="1050" dirty="0" err="1"/>
              <a:t>y+h</a:t>
            </a:r>
            <a:r>
              <a:rPr lang="en-US" sz="1050" dirty="0"/>
              <a:t>), (0,0,255), 4)</a:t>
            </a:r>
            <a:endParaRPr lang="en-IN" sz="1050" dirty="0"/>
          </a:p>
          <a:p>
            <a:endParaRPr lang="en-IN" sz="1050" dirty="0"/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757343514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858</Words>
  <Application>Microsoft Office PowerPoint</Application>
  <PresentationFormat>On-screen Show (16:9)</PresentationFormat>
  <Paragraphs>92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Epilogue</vt:lpstr>
      <vt:lpstr>inter-regular</vt:lpstr>
      <vt:lpstr>Lato</vt:lpstr>
      <vt:lpstr>Nunito Light</vt:lpstr>
      <vt:lpstr>Raleway</vt:lpstr>
      <vt:lpstr>Times New Roman</vt:lpstr>
      <vt:lpstr>Multimedia Software Pitch Deck by Slidesgo</vt:lpstr>
      <vt:lpstr>Image Plagiarism</vt:lpstr>
      <vt:lpstr>Kollapudi Jeevan Kumar   2010030305 Indla Harshitha   2010030300 P. Arun Tej Reddy   2010030262 P. Venkata Sai Adithya   2010030434 </vt:lpstr>
      <vt:lpstr>OVERVIEW</vt:lpstr>
      <vt:lpstr>Introduction</vt:lpstr>
      <vt:lpstr>LITERATURE REVIEW</vt:lpstr>
      <vt:lpstr>PROBLEM STATEMENT</vt:lpstr>
      <vt:lpstr>Objectives of the Project</vt:lpstr>
      <vt:lpstr>Proposed Methodology/Architecture/Algorithm/Technique/etc</vt:lpstr>
      <vt:lpstr>Implementation Details</vt:lpstr>
      <vt:lpstr>Results</vt:lpstr>
      <vt:lpstr>PowerPoint Presentation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Plagiarism</dc:title>
  <dc:creator>Kollapudi Jeevan kumar</dc:creator>
  <cp:lastModifiedBy>Kollapudi Jeevan kumar</cp:lastModifiedBy>
  <cp:revision>3</cp:revision>
  <dcterms:modified xsi:type="dcterms:W3CDTF">2024-03-28T07:30:43Z</dcterms:modified>
</cp:coreProperties>
</file>