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A7"/>
    <a:srgbClr val="CCFFFF"/>
    <a:srgbClr val="00FFFF"/>
    <a:srgbClr val="66FFFF"/>
    <a:srgbClr val="33CCFF"/>
    <a:srgbClr val="FF99FF"/>
    <a:srgbClr val="FFCCCC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54A-BED0-0AF5-30EC-0A4B171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2378-8F11-B168-AB86-4F414C0D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F71-985A-8D60-362B-6285097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7191-46E8-C49C-9B02-D61C732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3853-E2AF-4F93-E46B-D591E45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E6A-2528-F6B5-254B-114F86F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F2B4-F365-F7F5-5700-16740E5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47F-A680-A168-DC1B-664785C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6BEF-39A4-00C6-4C64-A4998A0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09D9-D9D3-3CD8-D989-6209AD1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6B48-6337-6527-48FD-009962AF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6D1-F7DD-E68D-182D-C22251AC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BDC-DAE0-5B11-0BB7-ADD7106D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732-57BD-FE5B-C8FD-5F9E8E93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808-2562-F7C9-8A8E-8E01D1B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B21-3FDD-08C8-BBA6-CA6F11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17FC-29F1-5088-E547-5BB921E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F6C6-F908-67A1-CE16-E57E345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F07-9D70-CB95-36FA-ECBB2D5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F0B6-FE8E-70A6-830B-B7D11EB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F3-1F42-6CF6-DA94-28E76A9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BB6B-42C3-ADA2-1BEE-4702AE9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047-9C6B-1B55-DCD1-6C5B9693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0B26-9AD1-532C-574F-289BD77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BB0D-B77E-BBCE-7235-3BF3FB4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3D8-7DAA-0406-A30D-B5565E9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E76-700F-C8B1-7714-D4F640AC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294-8F7E-A12B-5034-8C2AF731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DF9F-71CB-E1E7-2CCE-92A5C5B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6807-23F3-3148-AD1F-3FB53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BEAE-847F-7CB4-3795-3AAF572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E25-1C28-C620-A4C1-F7E00342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502E-A6CE-E68C-4C8F-3E05A505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25D8-F027-E1D7-5008-92124CD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C24-F60F-E09E-725B-C9E0E4F1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0F9D-9FFF-EFCD-CF2D-FAF510DE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218A-CBEF-8E8D-918C-6D5AE3A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AFA5-0A4C-DF24-6C9B-F26201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0D3B-BDD9-2BC5-1D7B-5BACC056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F15-BF15-05FD-DF9B-CEC318F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3784-A1AD-EE42-CD29-FFFB62B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E455-9F81-1037-DF96-3606DA02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7CF5-EECC-460E-60B7-08C10D0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7936-F17D-BEC0-10BF-95E7DA3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98242-0AAA-935D-D5E7-5DBDFA9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197B-DE1C-CE4E-D7F2-35B85BC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547-D0E7-4215-8ABF-3AA84C1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23F9-4D5B-47AB-40D0-623C0BF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57F-9775-7135-B682-07312E18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1BE-EF89-7FA9-96D4-727134D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6322-5634-9AD0-CCFC-84767A2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E25-1970-BD5E-6A38-D70B83E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AC38-206C-67D8-7AF3-B6A1E5D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9A58-FE9E-DF84-DB4B-4086375A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FF45-C28A-05E2-2CA4-877F2DCE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C25C-FC48-46D4-E789-8CF4472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8520-C313-5965-A665-9C038D0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184-72A1-DAE3-9FA0-B7C56D2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102F3-82E6-7907-0718-A63E738D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8B18-8AFC-AF43-7EE0-9ED73C81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E675-EBE1-D1B9-5F88-3AD1C9F8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5FA1-C85B-48BC-AF8B-E9DF226D558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68E3-3B1F-D0DA-E921-3137B80C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F9C-F44C-45CE-2716-9923AB96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2CA-B29E-C889-371C-1671A383D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MaskMaker</a:t>
            </a:r>
            <a:r>
              <a:rPr lang="en-US" dirty="0"/>
              <a:t>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DA75-9554-ED43-07B8-24DE9733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7/18/22</a:t>
            </a:r>
          </a:p>
        </p:txBody>
      </p:sp>
    </p:spTree>
    <p:extLst>
      <p:ext uri="{BB962C8B-B14F-4D97-AF65-F5344CB8AC3E}">
        <p14:creationId xmlns:p14="http://schemas.microsoft.com/office/powerpoint/2010/main" val="8015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49B7-E5A6-2D29-0CFC-FC804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Bondpad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6E8245AE-B8BC-117B-8073-DB7028454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" y="1690688"/>
            <a:ext cx="4775425" cy="4651389"/>
          </a:xfr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85C8BEB-A920-95A2-F2E1-8551FC73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64" y="1690688"/>
            <a:ext cx="4747523" cy="465138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E3380-D0AA-3EDC-50F8-6C653B6F6113}"/>
              </a:ext>
            </a:extLst>
          </p:cNvPr>
          <p:cNvCxnSpPr>
            <a:cxnSpLocks/>
          </p:cNvCxnSpPr>
          <p:nvPr/>
        </p:nvCxnSpPr>
        <p:spPr>
          <a:xfrm flipV="1">
            <a:off x="6968925" y="3128964"/>
            <a:ext cx="28098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4FCBA-8015-33B1-6B29-E18B6498AEA4}"/>
              </a:ext>
            </a:extLst>
          </p:cNvPr>
          <p:cNvCxnSpPr>
            <a:cxnSpLocks/>
          </p:cNvCxnSpPr>
          <p:nvPr/>
        </p:nvCxnSpPr>
        <p:spPr>
          <a:xfrm>
            <a:off x="7249913" y="3128964"/>
            <a:ext cx="67627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57418-4C32-97C7-9A90-9C922264C59F}"/>
              </a:ext>
            </a:extLst>
          </p:cNvPr>
          <p:cNvSpPr txBox="1"/>
          <p:nvPr/>
        </p:nvSpPr>
        <p:spPr>
          <a:xfrm>
            <a:off x="6121156" y="2634014"/>
            <a:ext cx="51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9F02900-1F0B-B1A9-BF4A-B4BD051ACF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37138" y="2772514"/>
            <a:ext cx="472281" cy="356449"/>
          </a:xfrm>
          <a:prstGeom prst="bentConnector3">
            <a:avLst>
              <a:gd name="adj1" fmla="val 101093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820F8E-1764-0586-24A6-EB53B6AE7EE8}"/>
              </a:ext>
            </a:extLst>
          </p:cNvPr>
          <p:cNvSpPr txBox="1"/>
          <p:nvPr/>
        </p:nvSpPr>
        <p:spPr>
          <a:xfrm>
            <a:off x="7333520" y="2873726"/>
            <a:ext cx="64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EF2287-857A-AB79-4E64-16A4747C3D9B}"/>
              </a:ext>
            </a:extLst>
          </p:cNvPr>
          <p:cNvCxnSpPr>
            <a:cxnSpLocks/>
          </p:cNvCxnSpPr>
          <p:nvPr/>
        </p:nvCxnSpPr>
        <p:spPr>
          <a:xfrm>
            <a:off x="1724890" y="4016382"/>
            <a:ext cx="185832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8329CB-C071-8D6D-0241-B18E59041C9F}"/>
              </a:ext>
            </a:extLst>
          </p:cNvPr>
          <p:cNvCxnSpPr>
            <a:cxnSpLocks/>
          </p:cNvCxnSpPr>
          <p:nvPr/>
        </p:nvCxnSpPr>
        <p:spPr>
          <a:xfrm>
            <a:off x="977178" y="4016382"/>
            <a:ext cx="74771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90BB0-64AD-6697-E4E0-33C0354F3017}"/>
              </a:ext>
            </a:extLst>
          </p:cNvPr>
          <p:cNvCxnSpPr>
            <a:cxnSpLocks/>
          </p:cNvCxnSpPr>
          <p:nvPr/>
        </p:nvCxnSpPr>
        <p:spPr>
          <a:xfrm flipH="1">
            <a:off x="4028988" y="2065338"/>
            <a:ext cx="0" cy="1401763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DF1695-9315-3109-0746-E311B4D7F4A2}"/>
              </a:ext>
            </a:extLst>
          </p:cNvPr>
          <p:cNvCxnSpPr>
            <a:cxnSpLocks/>
          </p:cNvCxnSpPr>
          <p:nvPr/>
        </p:nvCxnSpPr>
        <p:spPr>
          <a:xfrm flipH="1">
            <a:off x="2735969" y="2065338"/>
            <a:ext cx="129936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8E960-5BA8-1B73-AAC0-DAC6239E9712}"/>
              </a:ext>
            </a:extLst>
          </p:cNvPr>
          <p:cNvCxnSpPr>
            <a:cxnSpLocks/>
          </p:cNvCxnSpPr>
          <p:nvPr/>
        </p:nvCxnSpPr>
        <p:spPr>
          <a:xfrm flipH="1">
            <a:off x="3575757" y="3462021"/>
            <a:ext cx="45704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A1E3FD-126E-0F88-0EF7-3471309BE3ED}"/>
              </a:ext>
            </a:extLst>
          </p:cNvPr>
          <p:cNvSpPr txBox="1"/>
          <p:nvPr/>
        </p:nvSpPr>
        <p:spPr>
          <a:xfrm rot="5400000">
            <a:off x="3542663" y="2717976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taper_length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E9F4CC-505C-BBF6-0C01-89B7BF181EF2}"/>
              </a:ext>
            </a:extLst>
          </p:cNvPr>
          <p:cNvCxnSpPr>
            <a:cxnSpLocks/>
          </p:cNvCxnSpPr>
          <p:nvPr/>
        </p:nvCxnSpPr>
        <p:spPr>
          <a:xfrm>
            <a:off x="4028988" y="3460751"/>
            <a:ext cx="0" cy="1625599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78F673-A90A-04BE-00E3-2F94F5A3603E}"/>
              </a:ext>
            </a:extLst>
          </p:cNvPr>
          <p:cNvCxnSpPr>
            <a:cxnSpLocks/>
          </p:cNvCxnSpPr>
          <p:nvPr/>
        </p:nvCxnSpPr>
        <p:spPr>
          <a:xfrm flipH="1">
            <a:off x="3575757" y="5086351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D6555E-592C-0F2E-011D-6B8100006AF9}"/>
              </a:ext>
            </a:extLst>
          </p:cNvPr>
          <p:cNvSpPr txBox="1"/>
          <p:nvPr/>
        </p:nvSpPr>
        <p:spPr>
          <a:xfrm rot="5400000">
            <a:off x="3397557" y="4171572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bond_pad_length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E03126-97CE-6F71-BD06-10B6252CC15C}"/>
              </a:ext>
            </a:extLst>
          </p:cNvPr>
          <p:cNvSpPr txBox="1"/>
          <p:nvPr/>
        </p:nvSpPr>
        <p:spPr>
          <a:xfrm>
            <a:off x="2105049" y="3739383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launcher_pinw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0F432B-DC30-B653-29FB-70318B0496BB}"/>
              </a:ext>
            </a:extLst>
          </p:cNvPr>
          <p:cNvSpPr txBox="1"/>
          <p:nvPr/>
        </p:nvSpPr>
        <p:spPr>
          <a:xfrm>
            <a:off x="462542" y="2589140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launcher_gapw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C262C8-AEB2-EFC4-8E23-0AD52504CD0A}"/>
              </a:ext>
            </a:extLst>
          </p:cNvPr>
          <p:cNvCxnSpPr>
            <a:cxnSpLocks/>
          </p:cNvCxnSpPr>
          <p:nvPr/>
        </p:nvCxnSpPr>
        <p:spPr>
          <a:xfrm flipH="1" flipV="1">
            <a:off x="1344731" y="2856475"/>
            <a:ext cx="6303" cy="1159906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CD42A7-82B8-3468-F8EF-A26D723018C7}"/>
              </a:ext>
            </a:extLst>
          </p:cNvPr>
          <p:cNvCxnSpPr>
            <a:cxnSpLocks/>
          </p:cNvCxnSpPr>
          <p:nvPr/>
        </p:nvCxnSpPr>
        <p:spPr>
          <a:xfrm>
            <a:off x="4028988" y="5086350"/>
            <a:ext cx="0" cy="7429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3F612A-097D-B81F-9412-EE3A6E343AD5}"/>
              </a:ext>
            </a:extLst>
          </p:cNvPr>
          <p:cNvSpPr txBox="1"/>
          <p:nvPr/>
        </p:nvSpPr>
        <p:spPr>
          <a:xfrm rot="5400000">
            <a:off x="3844440" y="5427298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2B01C6-C62A-A37A-51F9-FF2739E4BCEF}"/>
              </a:ext>
            </a:extLst>
          </p:cNvPr>
          <p:cNvCxnSpPr>
            <a:cxnSpLocks/>
          </p:cNvCxnSpPr>
          <p:nvPr/>
        </p:nvCxnSpPr>
        <p:spPr>
          <a:xfrm flipH="1">
            <a:off x="4041688" y="5457825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2318EDF-E488-6712-B72E-6B5BB5031468}"/>
              </a:ext>
            </a:extLst>
          </p:cNvPr>
          <p:cNvSpPr txBox="1"/>
          <p:nvPr/>
        </p:nvSpPr>
        <p:spPr>
          <a:xfrm>
            <a:off x="10268125" y="1608353"/>
            <a:ext cx="1647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passed, then the </a:t>
            </a:r>
            <a:r>
              <a:rPr lang="en-US" sz="1200" dirty="0" err="1"/>
              <a:t>Bondpad</a:t>
            </a:r>
            <a:r>
              <a:rPr lang="en-US" sz="1200" dirty="0"/>
              <a:t> will be drawn so that </a:t>
            </a:r>
            <a:r>
              <a:rPr lang="en-US" sz="1200" dirty="0" err="1"/>
              <a:t>startjunc</a:t>
            </a:r>
            <a:r>
              <a:rPr lang="en-US" sz="1200" dirty="0"/>
              <a:t> = </a:t>
            </a:r>
            <a:r>
              <a:rPr lang="en-US" sz="1200" dirty="0" err="1"/>
              <a:t>Bondpad.cxns</a:t>
            </a:r>
            <a:r>
              <a:rPr lang="en-US" sz="1200" dirty="0"/>
              <a:t>[‘out’]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not passed (and </a:t>
            </a:r>
            <a:r>
              <a:rPr lang="en-US" sz="1200" dirty="0" err="1"/>
              <a:t>Chip.last</a:t>
            </a:r>
            <a:r>
              <a:rPr lang="en-US" sz="1200" dirty="0"/>
              <a:t> is used instead), </a:t>
            </a:r>
            <a:r>
              <a:rPr lang="en-US" sz="1200" dirty="0" err="1"/>
              <a:t>Bondpad.cxns</a:t>
            </a:r>
            <a:r>
              <a:rPr lang="en-US" sz="1200" dirty="0"/>
              <a:t>[‘out’] = </a:t>
            </a:r>
            <a:r>
              <a:rPr lang="en-US" sz="1200" dirty="0" err="1"/>
              <a:t>Chip.last.reverse</a:t>
            </a:r>
            <a:r>
              <a:rPr lang="en-US" sz="1200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 other words, the </a:t>
            </a:r>
            <a:r>
              <a:rPr lang="en-US" sz="1200" dirty="0" err="1"/>
              <a:t>Bondpad</a:t>
            </a:r>
            <a:r>
              <a:rPr lang="en-US" sz="1200" dirty="0"/>
              <a:t> either starts or ends a transmission line, depending on whether or not </a:t>
            </a:r>
            <a:r>
              <a:rPr lang="en-US" sz="1200" dirty="0" err="1"/>
              <a:t>startjunc</a:t>
            </a:r>
            <a:r>
              <a:rPr lang="en-US" sz="1200" dirty="0"/>
              <a:t> is passed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591005-9FB4-29B5-74BA-28BA748CE37C}"/>
              </a:ext>
            </a:extLst>
          </p:cNvPr>
          <p:cNvSpPr txBox="1"/>
          <p:nvPr/>
        </p:nvSpPr>
        <p:spPr>
          <a:xfrm>
            <a:off x="931714" y="1891463"/>
            <a:ext cx="158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startjunc</a:t>
            </a:r>
            <a:r>
              <a:rPr lang="en-US" sz="1200" dirty="0">
                <a:solidFill>
                  <a:srgbClr val="CCFFFF"/>
                </a:solidFill>
              </a:rPr>
              <a:t> / </a:t>
            </a:r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80030-1AFC-7175-C5C3-00FB341B9557}"/>
              </a:ext>
            </a:extLst>
          </p:cNvPr>
          <p:cNvSpPr/>
          <p:nvPr/>
        </p:nvSpPr>
        <p:spPr>
          <a:xfrm>
            <a:off x="2432801" y="1891464"/>
            <a:ext cx="432637" cy="4326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D7CE52-EB88-7304-6690-57F87D85418B}"/>
              </a:ext>
            </a:extLst>
          </p:cNvPr>
          <p:cNvGrpSpPr/>
          <p:nvPr/>
        </p:nvGrpSpPr>
        <p:grpSpPr>
          <a:xfrm>
            <a:off x="2589159" y="189650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1" name="Arrow: Up 100">
              <a:extLst>
                <a:ext uri="{FF2B5EF4-FFF2-40B4-BE49-F238E27FC236}">
                  <a16:creationId xmlns:a16="http://schemas.microsoft.com/office/drawing/2014/main" id="{0985A763-C402-4D8C-A65D-648C422E3E0E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71D6405-7067-5FF4-7FBB-4F5EEC247D69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7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51-C5DE-4F82-D108-C3ED36C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CouplingStraight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D42044-E8F1-D8A0-EA7E-B6E42215A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450" y="1526895"/>
            <a:ext cx="6426200" cy="4965979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1D66E-ACD4-09B8-0617-4706F1EFF5E9}"/>
              </a:ext>
            </a:extLst>
          </p:cNvPr>
          <p:cNvCxnSpPr>
            <a:cxnSpLocks/>
          </p:cNvCxnSpPr>
          <p:nvPr/>
        </p:nvCxnSpPr>
        <p:spPr>
          <a:xfrm>
            <a:off x="4983540" y="1841042"/>
            <a:ext cx="0" cy="225191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BEFEC3-CFC5-7B3C-E90C-7CAFD5F0AE86}"/>
              </a:ext>
            </a:extLst>
          </p:cNvPr>
          <p:cNvCxnSpPr>
            <a:cxnSpLocks/>
          </p:cNvCxnSpPr>
          <p:nvPr/>
        </p:nvCxnSpPr>
        <p:spPr>
          <a:xfrm flipH="1">
            <a:off x="3169821" y="1843927"/>
            <a:ext cx="181371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BC341-5DDB-A931-D9B9-675F8DCF6394}"/>
              </a:ext>
            </a:extLst>
          </p:cNvPr>
          <p:cNvCxnSpPr>
            <a:cxnSpLocks/>
          </p:cNvCxnSpPr>
          <p:nvPr/>
        </p:nvCxnSpPr>
        <p:spPr>
          <a:xfrm flipH="1">
            <a:off x="3174584" y="2066233"/>
            <a:ext cx="181213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9639B-327E-3AFD-D101-3E69C51275CC}"/>
              </a:ext>
            </a:extLst>
          </p:cNvPr>
          <p:cNvSpPr txBox="1"/>
          <p:nvPr/>
        </p:nvSpPr>
        <p:spPr>
          <a:xfrm>
            <a:off x="4975151" y="1806011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E902BB-6228-F85D-0DDE-38DE958D13BA}"/>
              </a:ext>
            </a:extLst>
          </p:cNvPr>
          <p:cNvCxnSpPr>
            <a:cxnSpLocks/>
          </p:cNvCxnSpPr>
          <p:nvPr/>
        </p:nvCxnSpPr>
        <p:spPr>
          <a:xfrm>
            <a:off x="2765809" y="3173428"/>
            <a:ext cx="223113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961599-29C0-2FF6-9B3A-D30C743155FD}"/>
              </a:ext>
            </a:extLst>
          </p:cNvPr>
          <p:cNvSpPr txBox="1"/>
          <p:nvPr/>
        </p:nvSpPr>
        <p:spPr>
          <a:xfrm>
            <a:off x="4983540" y="2454043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coupling_straight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22EB9-16CE-16C6-BCD8-A3E9FA651830}"/>
              </a:ext>
            </a:extLst>
          </p:cNvPr>
          <p:cNvCxnSpPr>
            <a:cxnSpLocks/>
          </p:cNvCxnSpPr>
          <p:nvPr/>
        </p:nvCxnSpPr>
        <p:spPr>
          <a:xfrm>
            <a:off x="4986715" y="2066233"/>
            <a:ext cx="0" cy="11071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68AA6A-19E0-EE4B-E51C-334BDDF3E749}"/>
              </a:ext>
            </a:extLst>
          </p:cNvPr>
          <p:cNvSpPr txBox="1"/>
          <p:nvPr/>
        </p:nvSpPr>
        <p:spPr>
          <a:xfrm>
            <a:off x="3757282" y="2928921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radius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23A4A-9F88-2427-0681-8BAAFC8A9BF8}"/>
              </a:ext>
            </a:extLst>
          </p:cNvPr>
          <p:cNvCxnSpPr>
            <a:cxnSpLocks/>
          </p:cNvCxnSpPr>
          <p:nvPr/>
        </p:nvCxnSpPr>
        <p:spPr>
          <a:xfrm>
            <a:off x="768450" y="1841042"/>
            <a:ext cx="0" cy="44327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142F64-9D30-24C3-3C8F-0BD7E6D72F23}"/>
              </a:ext>
            </a:extLst>
          </p:cNvPr>
          <p:cNvCxnSpPr>
            <a:cxnSpLocks/>
          </p:cNvCxnSpPr>
          <p:nvPr/>
        </p:nvCxnSpPr>
        <p:spPr>
          <a:xfrm flipH="1">
            <a:off x="761539" y="1840977"/>
            <a:ext cx="228358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FF70C-5DA5-D4BE-1917-B81F6062E97A}"/>
              </a:ext>
            </a:extLst>
          </p:cNvPr>
          <p:cNvCxnSpPr>
            <a:cxnSpLocks/>
          </p:cNvCxnSpPr>
          <p:nvPr/>
        </p:nvCxnSpPr>
        <p:spPr>
          <a:xfrm flipH="1">
            <a:off x="768450" y="6273799"/>
            <a:ext cx="218833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970088-0CBD-99F8-E51A-9C915E996792}"/>
              </a:ext>
            </a:extLst>
          </p:cNvPr>
          <p:cNvSpPr txBox="1"/>
          <p:nvPr/>
        </p:nvSpPr>
        <p:spPr>
          <a:xfrm>
            <a:off x="187354" y="3843743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FA4460-8A99-04DD-3AB8-BCA5C45906C4}"/>
              </a:ext>
            </a:extLst>
          </p:cNvPr>
          <p:cNvCxnSpPr>
            <a:cxnSpLocks/>
          </p:cNvCxnSpPr>
          <p:nvPr/>
        </p:nvCxnSpPr>
        <p:spPr>
          <a:xfrm>
            <a:off x="1176494" y="3284639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9A4C0C-686A-99D5-A6CB-DE816275CE74}"/>
              </a:ext>
            </a:extLst>
          </p:cNvPr>
          <p:cNvSpPr txBox="1"/>
          <p:nvPr/>
        </p:nvSpPr>
        <p:spPr>
          <a:xfrm>
            <a:off x="1162629" y="300968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5B04A-CB65-9D0C-B944-D19C1A17D18D}"/>
              </a:ext>
            </a:extLst>
          </p:cNvPr>
          <p:cNvCxnSpPr>
            <a:cxnSpLocks/>
          </p:cNvCxnSpPr>
          <p:nvPr/>
        </p:nvCxnSpPr>
        <p:spPr>
          <a:xfrm>
            <a:off x="1621111" y="2389289"/>
            <a:ext cx="92239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5758E2-913F-A401-31C2-8EC67400623A}"/>
              </a:ext>
            </a:extLst>
          </p:cNvPr>
          <p:cNvSpPr txBox="1"/>
          <p:nvPr/>
        </p:nvSpPr>
        <p:spPr>
          <a:xfrm>
            <a:off x="1855132" y="2879651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0FCF0C-DA21-80D7-AF2B-6C0CFC0CCBF6}"/>
              </a:ext>
            </a:extLst>
          </p:cNvPr>
          <p:cNvCxnSpPr>
            <a:cxnSpLocks/>
          </p:cNvCxnSpPr>
          <p:nvPr/>
        </p:nvCxnSpPr>
        <p:spPr>
          <a:xfrm>
            <a:off x="1715771" y="3037309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0141-EFFA-CCAC-944D-7FEDE490D201}"/>
              </a:ext>
            </a:extLst>
          </p:cNvPr>
          <p:cNvCxnSpPr>
            <a:cxnSpLocks/>
          </p:cNvCxnSpPr>
          <p:nvPr/>
        </p:nvCxnSpPr>
        <p:spPr>
          <a:xfrm flipH="1">
            <a:off x="1711008" y="3039691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2871BB-319A-A54B-1071-E5053B7AEC8C}"/>
              </a:ext>
            </a:extLst>
          </p:cNvPr>
          <p:cNvCxnSpPr>
            <a:cxnSpLocks/>
          </p:cNvCxnSpPr>
          <p:nvPr/>
        </p:nvCxnSpPr>
        <p:spPr>
          <a:xfrm>
            <a:off x="2543501" y="2979945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343633-DED1-C17C-E5D3-EF783988466A}"/>
              </a:ext>
            </a:extLst>
          </p:cNvPr>
          <p:cNvSpPr txBox="1"/>
          <p:nvPr/>
        </p:nvSpPr>
        <p:spPr>
          <a:xfrm>
            <a:off x="2529636" y="2704990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2BF7A3-F8A8-3EB3-0A12-A4E24588B8F9}"/>
              </a:ext>
            </a:extLst>
          </p:cNvPr>
          <p:cNvCxnSpPr>
            <a:cxnSpLocks/>
          </p:cNvCxnSpPr>
          <p:nvPr/>
        </p:nvCxnSpPr>
        <p:spPr>
          <a:xfrm>
            <a:off x="2988118" y="2979945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672E13-AD80-B761-1918-AC7AC6C669DB}"/>
              </a:ext>
            </a:extLst>
          </p:cNvPr>
          <p:cNvSpPr txBox="1"/>
          <p:nvPr/>
        </p:nvSpPr>
        <p:spPr>
          <a:xfrm>
            <a:off x="3222139" y="2574957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4B24E-9E59-F838-551A-1CBE74FF09D7}"/>
              </a:ext>
            </a:extLst>
          </p:cNvPr>
          <p:cNvCxnSpPr>
            <a:cxnSpLocks/>
          </p:cNvCxnSpPr>
          <p:nvPr/>
        </p:nvCxnSpPr>
        <p:spPr>
          <a:xfrm>
            <a:off x="3082778" y="2732615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31FB7E-D72D-27FD-B9EA-53938CB6A1E8}"/>
              </a:ext>
            </a:extLst>
          </p:cNvPr>
          <p:cNvCxnSpPr>
            <a:cxnSpLocks/>
          </p:cNvCxnSpPr>
          <p:nvPr/>
        </p:nvCxnSpPr>
        <p:spPr>
          <a:xfrm flipH="1">
            <a:off x="3078015" y="2734997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637866-319C-0C8D-9C65-620D68A50D1F}"/>
              </a:ext>
            </a:extLst>
          </p:cNvPr>
          <p:cNvSpPr txBox="1"/>
          <p:nvPr/>
        </p:nvSpPr>
        <p:spPr>
          <a:xfrm>
            <a:off x="1855132" y="14944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D2EBB7-DB94-1D67-6443-B4FD6D655DA3}"/>
              </a:ext>
            </a:extLst>
          </p:cNvPr>
          <p:cNvCxnSpPr>
            <a:cxnSpLocks/>
          </p:cNvCxnSpPr>
          <p:nvPr/>
        </p:nvCxnSpPr>
        <p:spPr>
          <a:xfrm>
            <a:off x="2089628" y="1738312"/>
            <a:ext cx="0" cy="65097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C212BC-47EC-4EF4-04FC-A0B9DA1A3910}"/>
              </a:ext>
            </a:extLst>
          </p:cNvPr>
          <p:cNvCxnSpPr>
            <a:cxnSpLocks/>
          </p:cNvCxnSpPr>
          <p:nvPr/>
        </p:nvCxnSpPr>
        <p:spPr>
          <a:xfrm>
            <a:off x="1618729" y="3284639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F80371-9CC1-CEB6-509B-068209786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r="29255"/>
          <a:stretch/>
        </p:blipFill>
        <p:spPr>
          <a:xfrm>
            <a:off x="6800039" y="1526895"/>
            <a:ext cx="3242522" cy="49659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B43A3-D023-A597-D65E-1F31C9D0BA5E}"/>
              </a:ext>
            </a:extLst>
          </p:cNvPr>
          <p:cNvSpPr txBox="1"/>
          <p:nvPr/>
        </p:nvSpPr>
        <p:spPr>
          <a:xfrm>
            <a:off x="7144781" y="2102633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9F1B8-9750-2C5B-640C-AE3AE7D3D611}"/>
              </a:ext>
            </a:extLst>
          </p:cNvPr>
          <p:cNvSpPr txBox="1"/>
          <p:nvPr/>
        </p:nvSpPr>
        <p:spPr>
          <a:xfrm>
            <a:off x="7128225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C86D6A-A60C-A900-4B54-7F6506B3E7AE}"/>
              </a:ext>
            </a:extLst>
          </p:cNvPr>
          <p:cNvSpPr txBox="1"/>
          <p:nvPr/>
        </p:nvSpPr>
        <p:spPr>
          <a:xfrm>
            <a:off x="8404744" y="2096292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B31619-B837-01DC-AA7C-8A37ECE2DDE2}"/>
              </a:ext>
            </a:extLst>
          </p:cNvPr>
          <p:cNvSpPr txBox="1"/>
          <p:nvPr/>
        </p:nvSpPr>
        <p:spPr>
          <a:xfrm>
            <a:off x="8391246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060886-D26F-9C0C-09A8-8686BAB0657A}"/>
              </a:ext>
            </a:extLst>
          </p:cNvPr>
          <p:cNvCxnSpPr>
            <a:cxnSpLocks/>
          </p:cNvCxnSpPr>
          <p:nvPr/>
        </p:nvCxnSpPr>
        <p:spPr>
          <a:xfrm flipV="1">
            <a:off x="6991242" y="2379340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92745-24ED-495A-0A92-4109891079F9}"/>
              </a:ext>
            </a:extLst>
          </p:cNvPr>
          <p:cNvCxnSpPr>
            <a:cxnSpLocks/>
          </p:cNvCxnSpPr>
          <p:nvPr/>
        </p:nvCxnSpPr>
        <p:spPr>
          <a:xfrm flipV="1">
            <a:off x="6992640" y="4914213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236FB7-0E49-21FF-071F-B9DC1C7A5CB8}"/>
              </a:ext>
            </a:extLst>
          </p:cNvPr>
          <p:cNvCxnSpPr>
            <a:cxnSpLocks/>
          </p:cNvCxnSpPr>
          <p:nvPr/>
        </p:nvCxnSpPr>
        <p:spPr>
          <a:xfrm flipV="1">
            <a:off x="9821128" y="4957556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421E7-24AA-6DB9-6DC5-C5E04C17C967}"/>
              </a:ext>
            </a:extLst>
          </p:cNvPr>
          <p:cNvCxnSpPr>
            <a:cxnSpLocks/>
          </p:cNvCxnSpPr>
          <p:nvPr/>
        </p:nvCxnSpPr>
        <p:spPr>
          <a:xfrm flipV="1">
            <a:off x="9822526" y="2383534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CAA50B-4EA8-C57F-BA17-19C500840DE5}"/>
              </a:ext>
            </a:extLst>
          </p:cNvPr>
          <p:cNvSpPr txBox="1"/>
          <p:nvPr/>
        </p:nvSpPr>
        <p:spPr>
          <a:xfrm>
            <a:off x="10233764" y="1526895"/>
            <a:ext cx="1770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</a:t>
            </a:r>
            <a:r>
              <a:rPr lang="en-US" sz="1200" dirty="0" err="1"/>
              <a:t>leftright</a:t>
            </a:r>
            <a:r>
              <a:rPr lang="en-US" sz="1200" dirty="0"/>
              <a:t>’ and ‘</a:t>
            </a:r>
            <a:r>
              <a:rPr lang="en-US" sz="1200" dirty="0" err="1"/>
              <a:t>updown</a:t>
            </a:r>
            <a:r>
              <a:rPr lang="en-US" sz="1200" dirty="0"/>
              <a:t>’ are dependent on the direction of </a:t>
            </a:r>
            <a:r>
              <a:rPr lang="en-US" sz="1200" dirty="0" err="1"/>
              <a:t>startjunc</a:t>
            </a:r>
            <a:r>
              <a:rPr lang="en-US" sz="1200" dirty="0"/>
              <a:t>. The direction of </a:t>
            </a:r>
            <a:r>
              <a:rPr lang="en-US" sz="1200" dirty="0" err="1"/>
              <a:t>startjunc</a:t>
            </a:r>
            <a:r>
              <a:rPr lang="en-US" sz="1200" dirty="0"/>
              <a:t> is “up”.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582085-D049-C86F-09D2-4A170C070F31}"/>
              </a:ext>
            </a:extLst>
          </p:cNvPr>
          <p:cNvGrpSpPr/>
          <p:nvPr/>
        </p:nvGrpSpPr>
        <p:grpSpPr>
          <a:xfrm rot="10800000">
            <a:off x="1344242" y="6214663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EF6F0CAB-0817-F09C-8AA9-8796982BC867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4B5E5F7-E024-23EB-09FF-36DA76AC44B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6321DD-AA4D-7DB7-FD98-C44699B8C6A9}"/>
              </a:ext>
            </a:extLst>
          </p:cNvPr>
          <p:cNvGrpSpPr/>
          <p:nvPr/>
        </p:nvGrpSpPr>
        <p:grpSpPr>
          <a:xfrm>
            <a:off x="1337251" y="167761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D6A07272-B570-5ADA-3709-662FFB6A2A30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0AC6BDD-7656-31FD-E104-17A56A0AF66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2E3720-0D4B-13AC-6B61-8B8BE50855E0}"/>
              </a:ext>
            </a:extLst>
          </p:cNvPr>
          <p:cNvGrpSpPr/>
          <p:nvPr/>
        </p:nvGrpSpPr>
        <p:grpSpPr>
          <a:xfrm rot="5400000">
            <a:off x="4973326" y="527168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8" name="Arrow: Up 97">
              <a:extLst>
                <a:ext uri="{FF2B5EF4-FFF2-40B4-BE49-F238E27FC236}">
                  <a16:creationId xmlns:a16="http://schemas.microsoft.com/office/drawing/2014/main" id="{BF5CE79A-2BBD-86A6-0386-0959B432B826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325F08-FF81-0D9C-59FB-1342DA88F45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B8C3F1-5871-FB18-82A8-F546551C3B82}"/>
              </a:ext>
            </a:extLst>
          </p:cNvPr>
          <p:cNvCxnSpPr>
            <a:cxnSpLocks/>
          </p:cNvCxnSpPr>
          <p:nvPr/>
        </p:nvCxnSpPr>
        <p:spPr>
          <a:xfrm flipV="1">
            <a:off x="4981545" y="3173428"/>
            <a:ext cx="0" cy="179861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D96D1-EB3A-13CB-07B5-38FCBFA260B2}"/>
              </a:ext>
            </a:extLst>
          </p:cNvPr>
          <p:cNvSpPr txBox="1"/>
          <p:nvPr/>
        </p:nvSpPr>
        <p:spPr>
          <a:xfrm>
            <a:off x="1821121" y="6135299"/>
            <a:ext cx="203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[‘in’] = </a:t>
            </a:r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B20E4B-574E-F9A4-76F9-C7845253470A}"/>
              </a:ext>
            </a:extLst>
          </p:cNvPr>
          <p:cNvSpPr txBox="1"/>
          <p:nvPr/>
        </p:nvSpPr>
        <p:spPr>
          <a:xfrm>
            <a:off x="210573" y="1556773"/>
            <a:ext cx="198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48A31E-E006-1800-B705-F65ED573B605}"/>
              </a:ext>
            </a:extLst>
          </p:cNvPr>
          <p:cNvSpPr txBox="1"/>
          <p:nvPr/>
        </p:nvSpPr>
        <p:spPr>
          <a:xfrm>
            <a:off x="5131885" y="5152549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True)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266CBB-B065-8610-056B-4799F4EF4BBB}"/>
              </a:ext>
            </a:extLst>
          </p:cNvPr>
          <p:cNvGrpSpPr/>
          <p:nvPr/>
        </p:nvGrpSpPr>
        <p:grpSpPr>
          <a:xfrm rot="10800000">
            <a:off x="2706176" y="179251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D618CA57-3863-AFDC-5EED-7CD478E4D168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33420E5-8EE1-33D9-A05B-C7F3B4306A40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514351-E48F-609E-180D-14810198D0FF}"/>
              </a:ext>
            </a:extLst>
          </p:cNvPr>
          <p:cNvSpPr txBox="1"/>
          <p:nvPr/>
        </p:nvSpPr>
        <p:spPr>
          <a:xfrm>
            <a:off x="2878617" y="1436925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False)</a:t>
            </a:r>
          </a:p>
        </p:txBody>
      </p:sp>
    </p:spTree>
    <p:extLst>
      <p:ext uri="{BB962C8B-B14F-4D97-AF65-F5344CB8AC3E}">
        <p14:creationId xmlns:p14="http://schemas.microsoft.com/office/powerpoint/2010/main" val="36001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52F-DC44-53F5-69E5-C1156B31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ThreeWayCoupler</a:t>
            </a:r>
            <a:endParaRPr lang="en-US" dirty="0"/>
          </a:p>
        </p:txBody>
      </p:sp>
      <p:pic>
        <p:nvPicPr>
          <p:cNvPr id="8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5B90120F-1FE0-647A-D0B5-7AEDCA28D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2761"/>
          <a:stretch/>
        </p:blipFill>
        <p:spPr>
          <a:xfrm>
            <a:off x="237836" y="1478252"/>
            <a:ext cx="8998527" cy="519678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BC8E5-6427-7F79-35DF-8C7F5949C5C8}"/>
              </a:ext>
            </a:extLst>
          </p:cNvPr>
          <p:cNvCxnSpPr>
            <a:cxnSpLocks/>
          </p:cNvCxnSpPr>
          <p:nvPr/>
        </p:nvCxnSpPr>
        <p:spPr>
          <a:xfrm>
            <a:off x="6045200" y="2870200"/>
            <a:ext cx="429491" cy="75045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8AE0D-AC70-17C2-6C38-E53374368858}"/>
              </a:ext>
            </a:extLst>
          </p:cNvPr>
          <p:cNvSpPr txBox="1"/>
          <p:nvPr/>
        </p:nvSpPr>
        <p:spPr>
          <a:xfrm>
            <a:off x="5676899" y="2940878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7450A-7501-09BD-9455-60173F55CE83}"/>
              </a:ext>
            </a:extLst>
          </p:cNvPr>
          <p:cNvSpPr txBox="1"/>
          <p:nvPr/>
        </p:nvSpPr>
        <p:spPr>
          <a:xfrm>
            <a:off x="6521458" y="352905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D9DCB-9187-03A6-358D-48D2D4CA3A60}"/>
              </a:ext>
            </a:extLst>
          </p:cNvPr>
          <p:cNvCxnSpPr>
            <a:cxnSpLocks/>
          </p:cNvCxnSpPr>
          <p:nvPr/>
        </p:nvCxnSpPr>
        <p:spPr>
          <a:xfrm flipH="1" flipV="1">
            <a:off x="6474691" y="3620655"/>
            <a:ext cx="167409" cy="2972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CAF36-BBFA-A2CA-1B01-BECBF0858D5A}"/>
              </a:ext>
            </a:extLst>
          </p:cNvPr>
          <p:cNvCxnSpPr>
            <a:cxnSpLocks/>
          </p:cNvCxnSpPr>
          <p:nvPr/>
        </p:nvCxnSpPr>
        <p:spPr>
          <a:xfrm flipV="1">
            <a:off x="3164681" y="4095750"/>
            <a:ext cx="1473994" cy="852488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A0A8D-EE53-526F-4295-783D475110FC}"/>
              </a:ext>
            </a:extLst>
          </p:cNvPr>
          <p:cNvCxnSpPr>
            <a:cxnSpLocks/>
          </p:cNvCxnSpPr>
          <p:nvPr/>
        </p:nvCxnSpPr>
        <p:spPr>
          <a:xfrm flipH="1">
            <a:off x="4631371" y="2870200"/>
            <a:ext cx="15240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A3395B-B473-A883-3D0D-5259C8E7DD7C}"/>
              </a:ext>
            </a:extLst>
          </p:cNvPr>
          <p:cNvSpPr txBox="1"/>
          <p:nvPr/>
        </p:nvSpPr>
        <p:spPr>
          <a:xfrm>
            <a:off x="4072543" y="1642677"/>
            <a:ext cx="16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coupling_distance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521F9-6244-B0DD-ED09-C7B65E910292}"/>
              </a:ext>
            </a:extLst>
          </p:cNvPr>
          <p:cNvCxnSpPr>
            <a:cxnSpLocks/>
          </p:cNvCxnSpPr>
          <p:nvPr/>
        </p:nvCxnSpPr>
        <p:spPr>
          <a:xfrm>
            <a:off x="4707571" y="1900238"/>
            <a:ext cx="0" cy="94635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5938C1-5D76-C8F4-F008-04EEE798E0FB}"/>
              </a:ext>
            </a:extLst>
          </p:cNvPr>
          <p:cNvSpPr txBox="1"/>
          <p:nvPr/>
        </p:nvSpPr>
        <p:spPr>
          <a:xfrm>
            <a:off x="3385575" y="4186238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cap_edge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7384A9-1A82-F186-EFA2-00A32EAC44B2}"/>
              </a:ext>
            </a:extLst>
          </p:cNvPr>
          <p:cNvCxnSpPr>
            <a:cxnSpLocks/>
          </p:cNvCxnSpPr>
          <p:nvPr/>
        </p:nvCxnSpPr>
        <p:spPr>
          <a:xfrm flipV="1">
            <a:off x="2863215" y="4145756"/>
            <a:ext cx="1846898" cy="1061244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503238-4F66-79AE-7A00-5E6D647503D7}"/>
              </a:ext>
            </a:extLst>
          </p:cNvPr>
          <p:cNvSpPr txBox="1"/>
          <p:nvPr/>
        </p:nvSpPr>
        <p:spPr>
          <a:xfrm>
            <a:off x="3786664" y="4661326"/>
            <a:ext cx="162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coupler_radius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CA72F1-E2F8-4A2E-F72D-FB9ECBCE2FBF}"/>
              </a:ext>
            </a:extLst>
          </p:cNvPr>
          <p:cNvCxnSpPr>
            <a:cxnSpLocks/>
          </p:cNvCxnSpPr>
          <p:nvPr/>
        </p:nvCxnSpPr>
        <p:spPr>
          <a:xfrm>
            <a:off x="3181350" y="3252788"/>
            <a:ext cx="1450021" cy="842962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B183A-B75C-4BC5-8D60-BBA464FFF552}"/>
              </a:ext>
            </a:extLst>
          </p:cNvPr>
          <p:cNvSpPr txBox="1"/>
          <p:nvPr/>
        </p:nvSpPr>
        <p:spPr>
          <a:xfrm>
            <a:off x="3671454" y="3312193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13A69D-6596-36F0-1183-828664418A62}"/>
              </a:ext>
            </a:extLst>
          </p:cNvPr>
          <p:cNvGrpSpPr/>
          <p:nvPr/>
        </p:nvGrpSpPr>
        <p:grpSpPr>
          <a:xfrm rot="3727470">
            <a:off x="6275893" y="3106178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C3C30772-F83A-FDFC-4AD7-4AC96D8E3B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AE66B3-490D-D106-645F-E3BE98FEACE4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B505ACA-076E-6612-7CAB-6E5A28FBBBBF}"/>
              </a:ext>
            </a:extLst>
          </p:cNvPr>
          <p:cNvSpPr txBox="1"/>
          <p:nvPr/>
        </p:nvSpPr>
        <p:spPr>
          <a:xfrm>
            <a:off x="2702172" y="2882215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connB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5D8F73-BFBB-B724-D842-4886FD8392A1}"/>
              </a:ext>
            </a:extLst>
          </p:cNvPr>
          <p:cNvGrpSpPr/>
          <p:nvPr/>
        </p:nvGrpSpPr>
        <p:grpSpPr>
          <a:xfrm rot="10800000">
            <a:off x="4666073" y="587360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1C383B50-6BFF-3573-A195-24A1649E39BB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4FE1E5F-4B74-F812-43AF-25D5EF6E22AA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DCE6F7-A9D8-C245-995D-28532495DAD8}"/>
              </a:ext>
            </a:extLst>
          </p:cNvPr>
          <p:cNvGrpSpPr/>
          <p:nvPr/>
        </p:nvGrpSpPr>
        <p:grpSpPr>
          <a:xfrm rot="18000000">
            <a:off x="3081560" y="3116086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8A47CD7-8185-DA5A-A374-1834D9A31A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62649-F59F-A5EB-6159-09307E439F7C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2659FED-F219-7D93-8A1F-674EE652789E}"/>
              </a:ext>
            </a:extLst>
          </p:cNvPr>
          <p:cNvSpPr txBox="1"/>
          <p:nvPr/>
        </p:nvSpPr>
        <p:spPr>
          <a:xfrm>
            <a:off x="6131761" y="2865677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connC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C22A9C-5EA9-912A-5E27-ACA234051498}"/>
              </a:ext>
            </a:extLst>
          </p:cNvPr>
          <p:cNvSpPr txBox="1"/>
          <p:nvPr/>
        </p:nvSpPr>
        <p:spPr>
          <a:xfrm>
            <a:off x="4055878" y="5365042"/>
            <a:ext cx="24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connA</a:t>
            </a:r>
            <a:r>
              <a:rPr lang="en-US" sz="1200" dirty="0">
                <a:solidFill>
                  <a:srgbClr val="CCFFFF"/>
                </a:solidFill>
              </a:rPr>
              <a:t>’] = </a:t>
            </a:r>
          </a:p>
          <a:p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25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picture containing shape&#10;&#10;Description automatically generated">
            <a:extLst>
              <a:ext uri="{FF2B5EF4-FFF2-40B4-BE49-F238E27FC236}">
                <a16:creationId xmlns:a16="http://schemas.microsoft.com/office/drawing/2014/main" id="{8B256120-376D-3371-5F41-7DCD35B2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654" r="8393" b="10211"/>
          <a:stretch/>
        </p:blipFill>
        <p:spPr>
          <a:xfrm>
            <a:off x="238125" y="1690687"/>
            <a:ext cx="10086975" cy="4872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340F4F-2BEB-927C-A4F9-346041A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QubitNotchFromJunc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EFFDF-EBD7-EB0D-858E-6A9FDCCB7837}"/>
              </a:ext>
            </a:extLst>
          </p:cNvPr>
          <p:cNvCxnSpPr>
            <a:cxnSpLocks/>
          </p:cNvCxnSpPr>
          <p:nvPr/>
        </p:nvCxnSpPr>
        <p:spPr>
          <a:xfrm>
            <a:off x="935631" y="2240326"/>
            <a:ext cx="889734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B21FF-2930-786D-A555-D693875A834B}"/>
              </a:ext>
            </a:extLst>
          </p:cNvPr>
          <p:cNvSpPr txBox="1"/>
          <p:nvPr/>
        </p:nvSpPr>
        <p:spPr>
          <a:xfrm>
            <a:off x="4638217" y="19569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91C08-A241-A959-FB05-CA872696C60D}"/>
              </a:ext>
            </a:extLst>
          </p:cNvPr>
          <p:cNvCxnSpPr>
            <a:cxnSpLocks/>
          </p:cNvCxnSpPr>
          <p:nvPr/>
        </p:nvCxnSpPr>
        <p:spPr>
          <a:xfrm>
            <a:off x="944619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1949-BA44-BD35-1C7B-125B3C2335C8}"/>
              </a:ext>
            </a:extLst>
          </p:cNvPr>
          <p:cNvCxnSpPr>
            <a:cxnSpLocks/>
          </p:cNvCxnSpPr>
          <p:nvPr/>
        </p:nvCxnSpPr>
        <p:spPr>
          <a:xfrm>
            <a:off x="9834619" y="224032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5B352-CDDC-9633-950B-9B3CFB9B49AC}"/>
              </a:ext>
            </a:extLst>
          </p:cNvPr>
          <p:cNvCxnSpPr>
            <a:cxnSpLocks/>
          </p:cNvCxnSpPr>
          <p:nvPr/>
        </p:nvCxnSpPr>
        <p:spPr>
          <a:xfrm flipH="1">
            <a:off x="2841625" y="3054523"/>
            <a:ext cx="0" cy="17843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604AE-8CA9-B984-AECB-577B60DAEFAE}"/>
              </a:ext>
            </a:extLst>
          </p:cNvPr>
          <p:cNvSpPr txBox="1"/>
          <p:nvPr/>
        </p:nvSpPr>
        <p:spPr>
          <a:xfrm>
            <a:off x="2841080" y="379572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CEC82B7-147B-18FC-E7E0-B5FC7BCF14ED}"/>
              </a:ext>
            </a:extLst>
          </p:cNvPr>
          <p:cNvSpPr/>
          <p:nvPr/>
        </p:nvSpPr>
        <p:spPr>
          <a:xfrm>
            <a:off x="478431" y="4375323"/>
            <a:ext cx="914400" cy="91440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0FF8E-F99E-0B7C-E011-127815055F77}"/>
              </a:ext>
            </a:extLst>
          </p:cNvPr>
          <p:cNvSpPr txBox="1"/>
          <p:nvPr/>
        </p:nvSpPr>
        <p:spPr>
          <a:xfrm>
            <a:off x="1337997" y="43955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taper_angle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239D6-F579-008B-210D-EB69136AE477}"/>
              </a:ext>
            </a:extLst>
          </p:cNvPr>
          <p:cNvSpPr txBox="1"/>
          <p:nvPr/>
        </p:nvSpPr>
        <p:spPr>
          <a:xfrm>
            <a:off x="10439400" y="1800225"/>
            <a:ext cx="159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- The qubit notch shown has ‘</a:t>
            </a:r>
            <a:r>
              <a:rPr lang="en-US" sz="1200" dirty="0" err="1"/>
              <a:t>leftright</a:t>
            </a:r>
            <a:r>
              <a:rPr lang="en-US" sz="1200" dirty="0"/>
              <a:t>’ = ‘right’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75B400-82B7-4516-0021-C0830CC391D8}"/>
              </a:ext>
            </a:extLst>
          </p:cNvPr>
          <p:cNvGrpSpPr/>
          <p:nvPr/>
        </p:nvGrpSpPr>
        <p:grpSpPr>
          <a:xfrm rot="16200000">
            <a:off x="493538" y="505323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F9B03E20-D2FF-FE89-877C-0554F0FD7562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E4656-E706-6799-70F0-DE72E442EDCF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E1E625-33C1-6AB8-706D-3B3B732B7476}"/>
              </a:ext>
            </a:extLst>
          </p:cNvPr>
          <p:cNvSpPr txBox="1"/>
          <p:nvPr/>
        </p:nvSpPr>
        <p:spPr>
          <a:xfrm>
            <a:off x="630588" y="5017837"/>
            <a:ext cx="24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refjunc</a:t>
            </a:r>
            <a:endParaRPr lang="en-US" sz="1200" dirty="0">
              <a:solidFill>
                <a:srgbClr val="CC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D7DE14-0EDC-5B90-C7A6-5ACE3E668BC4}"/>
              </a:ext>
            </a:extLst>
          </p:cNvPr>
          <p:cNvCxnSpPr>
            <a:cxnSpLocks/>
          </p:cNvCxnSpPr>
          <p:nvPr/>
        </p:nvCxnSpPr>
        <p:spPr>
          <a:xfrm>
            <a:off x="611244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7996CF-A35F-5821-C478-3B8C646D95FA}"/>
              </a:ext>
            </a:extLst>
          </p:cNvPr>
          <p:cNvCxnSpPr>
            <a:cxnSpLocks/>
          </p:cNvCxnSpPr>
          <p:nvPr/>
        </p:nvCxnSpPr>
        <p:spPr>
          <a:xfrm>
            <a:off x="601720" y="2240327"/>
            <a:ext cx="342899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A10C96-F2F7-A55A-3D01-C110C694F0E6}"/>
              </a:ext>
            </a:extLst>
          </p:cNvPr>
          <p:cNvSpPr txBox="1"/>
          <p:nvPr/>
        </p:nvSpPr>
        <p:spPr>
          <a:xfrm>
            <a:off x="478431" y="194676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56345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646F-BD1B-E503-5535-D2313E2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E7668-B73C-BAB6-EE75-20358520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4" r="4913" b="-14162"/>
          <a:stretch/>
        </p:blipFill>
        <p:spPr>
          <a:xfrm>
            <a:off x="105154" y="1548075"/>
            <a:ext cx="10515600" cy="514667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7A87E-56E6-C2AB-DBB5-24478651BD67}"/>
              </a:ext>
            </a:extLst>
          </p:cNvPr>
          <p:cNvCxnSpPr>
            <a:cxnSpLocks/>
          </p:cNvCxnSpPr>
          <p:nvPr/>
        </p:nvCxnSpPr>
        <p:spPr>
          <a:xfrm>
            <a:off x="1346692" y="2340993"/>
            <a:ext cx="844971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8EA71-E7D8-29B5-390A-14BC44E2E48C}"/>
              </a:ext>
            </a:extLst>
          </p:cNvPr>
          <p:cNvSpPr txBox="1"/>
          <p:nvPr/>
        </p:nvSpPr>
        <p:spPr>
          <a:xfrm>
            <a:off x="5049278" y="20576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A772-C0CC-9AE3-2D90-7186F06EFF0D}"/>
              </a:ext>
            </a:extLst>
          </p:cNvPr>
          <p:cNvCxnSpPr>
            <a:cxnSpLocks/>
          </p:cNvCxnSpPr>
          <p:nvPr/>
        </p:nvCxnSpPr>
        <p:spPr>
          <a:xfrm>
            <a:off x="1355680" y="2347343"/>
            <a:ext cx="0" cy="1217978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EEE6A-9340-3E57-575F-C7F7DE679C91}"/>
              </a:ext>
            </a:extLst>
          </p:cNvPr>
          <p:cNvCxnSpPr>
            <a:cxnSpLocks/>
          </p:cNvCxnSpPr>
          <p:nvPr/>
        </p:nvCxnSpPr>
        <p:spPr>
          <a:xfrm>
            <a:off x="9798785" y="2336006"/>
            <a:ext cx="0" cy="121185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D0E83B-BCD8-660C-F1F9-FA4010896332}"/>
              </a:ext>
            </a:extLst>
          </p:cNvPr>
          <p:cNvSpPr txBox="1"/>
          <p:nvPr/>
        </p:nvSpPr>
        <p:spPr>
          <a:xfrm>
            <a:off x="10710180" y="1872979"/>
            <a:ext cx="137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qubit drawn has ‘</a:t>
            </a:r>
            <a:r>
              <a:rPr lang="en-US" sz="1200" dirty="0" err="1"/>
              <a:t>updown</a:t>
            </a:r>
            <a:r>
              <a:rPr lang="en-US" sz="1200" dirty="0"/>
              <a:t>’: ‘up’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6FF88-3CED-5904-A96A-2E2A8B223D55}"/>
              </a:ext>
            </a:extLst>
          </p:cNvPr>
          <p:cNvCxnSpPr>
            <a:cxnSpLocks/>
          </p:cNvCxnSpPr>
          <p:nvPr/>
        </p:nvCxnSpPr>
        <p:spPr>
          <a:xfrm>
            <a:off x="1206077" y="2340528"/>
            <a:ext cx="0" cy="105632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9C5BFE-C91C-3A88-0C90-19D902028E69}"/>
              </a:ext>
            </a:extLst>
          </p:cNvPr>
          <p:cNvCxnSpPr>
            <a:cxnSpLocks/>
          </p:cNvCxnSpPr>
          <p:nvPr/>
        </p:nvCxnSpPr>
        <p:spPr>
          <a:xfrm>
            <a:off x="1203325" y="2338546"/>
            <a:ext cx="16364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98035C-FCB3-BB75-19E7-39116510629B}"/>
              </a:ext>
            </a:extLst>
          </p:cNvPr>
          <p:cNvSpPr txBox="1"/>
          <p:nvPr/>
        </p:nvSpPr>
        <p:spPr>
          <a:xfrm>
            <a:off x="793342" y="20114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h_padding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1A5D6-E4F0-6F15-BF68-AEC333CF4069}"/>
              </a:ext>
            </a:extLst>
          </p:cNvPr>
          <p:cNvCxnSpPr>
            <a:cxnSpLocks/>
          </p:cNvCxnSpPr>
          <p:nvPr/>
        </p:nvCxnSpPr>
        <p:spPr>
          <a:xfrm>
            <a:off x="342210" y="3398557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2CCC50-59CA-2880-36B9-DECD07855358}"/>
              </a:ext>
            </a:extLst>
          </p:cNvPr>
          <p:cNvCxnSpPr>
            <a:cxnSpLocks/>
          </p:cNvCxnSpPr>
          <p:nvPr/>
        </p:nvCxnSpPr>
        <p:spPr>
          <a:xfrm>
            <a:off x="342210" y="3547859"/>
            <a:ext cx="101400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9A093-49C5-D086-F703-3F7E17BA3C4F}"/>
              </a:ext>
            </a:extLst>
          </p:cNvPr>
          <p:cNvCxnSpPr>
            <a:cxnSpLocks/>
          </p:cNvCxnSpPr>
          <p:nvPr/>
        </p:nvCxnSpPr>
        <p:spPr>
          <a:xfrm flipV="1">
            <a:off x="342210" y="3382364"/>
            <a:ext cx="0" cy="1654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D26C5A-22EF-3711-B783-694FE57DFFC9}"/>
              </a:ext>
            </a:extLst>
          </p:cNvPr>
          <p:cNvSpPr txBox="1"/>
          <p:nvPr/>
        </p:nvSpPr>
        <p:spPr>
          <a:xfrm rot="16200000">
            <a:off x="-547693" y="3044576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v_padding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5A9801-1EFC-A9B9-FFF6-873DDA6E9D3A}"/>
              </a:ext>
            </a:extLst>
          </p:cNvPr>
          <p:cNvCxnSpPr>
            <a:cxnSpLocks/>
          </p:cNvCxnSpPr>
          <p:nvPr/>
        </p:nvCxnSpPr>
        <p:spPr>
          <a:xfrm>
            <a:off x="728768" y="4109757"/>
            <a:ext cx="62695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E80E85-6101-2F5F-25BB-3662D92E9643}"/>
              </a:ext>
            </a:extLst>
          </p:cNvPr>
          <p:cNvCxnSpPr>
            <a:cxnSpLocks/>
          </p:cNvCxnSpPr>
          <p:nvPr/>
        </p:nvCxnSpPr>
        <p:spPr>
          <a:xfrm>
            <a:off x="728768" y="3770109"/>
            <a:ext cx="73539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B8F1-3B72-4E29-B4AA-20A8CD965A89}"/>
              </a:ext>
            </a:extLst>
          </p:cNvPr>
          <p:cNvCxnSpPr>
            <a:cxnSpLocks/>
          </p:cNvCxnSpPr>
          <p:nvPr/>
        </p:nvCxnSpPr>
        <p:spPr>
          <a:xfrm flipV="1">
            <a:off x="728768" y="3759200"/>
            <a:ext cx="0" cy="3505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20041F-9C82-8AD2-221D-EBB997E24E57}"/>
              </a:ext>
            </a:extLst>
          </p:cNvPr>
          <p:cNvSpPr txBox="1"/>
          <p:nvPr/>
        </p:nvSpPr>
        <p:spPr>
          <a:xfrm rot="16200000">
            <a:off x="130531" y="3789670"/>
            <a:ext cx="9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paddle_gap</a:t>
            </a:r>
            <a:endParaRPr lang="en-US" sz="12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5C1-52B8-F219-489A-3C1C44E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- 2</a:t>
            </a:r>
          </a:p>
        </p:txBody>
      </p:sp>
      <p:pic>
        <p:nvPicPr>
          <p:cNvPr id="5" name="Content Placeholder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73584527-1A1E-760B-0271-DD0B46C0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2605" r="8298" b="36683"/>
          <a:stretch/>
        </p:blipFill>
        <p:spPr>
          <a:xfrm>
            <a:off x="293613" y="1690688"/>
            <a:ext cx="9722841" cy="467655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7C94A-0FFE-675D-391C-2E49FC84DCD3}"/>
              </a:ext>
            </a:extLst>
          </p:cNvPr>
          <p:cNvCxnSpPr>
            <a:cxnSpLocks/>
          </p:cNvCxnSpPr>
          <p:nvPr/>
        </p:nvCxnSpPr>
        <p:spPr>
          <a:xfrm>
            <a:off x="738697" y="3903093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91AED-4F57-55F5-4827-C94E00D11660}"/>
              </a:ext>
            </a:extLst>
          </p:cNvPr>
          <p:cNvCxnSpPr>
            <a:cxnSpLocks/>
          </p:cNvCxnSpPr>
          <p:nvPr/>
        </p:nvCxnSpPr>
        <p:spPr>
          <a:xfrm>
            <a:off x="4464785" y="3356067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FE940-F7E0-3B4F-7403-CC75B39B043D}"/>
              </a:ext>
            </a:extLst>
          </p:cNvPr>
          <p:cNvSpPr txBox="1"/>
          <p:nvPr/>
        </p:nvSpPr>
        <p:spPr>
          <a:xfrm>
            <a:off x="524903" y="355754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CEC469-2040-5FD7-E9F9-E95B9C44F00D}"/>
              </a:ext>
            </a:extLst>
          </p:cNvPr>
          <p:cNvCxnSpPr>
            <a:cxnSpLocks/>
          </p:cNvCxnSpPr>
          <p:nvPr/>
        </p:nvCxnSpPr>
        <p:spPr>
          <a:xfrm>
            <a:off x="2117695" y="4674618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D8CDC-22CF-44CC-CEDA-ECD8D9E84D3E}"/>
              </a:ext>
            </a:extLst>
          </p:cNvPr>
          <p:cNvSpPr txBox="1"/>
          <p:nvPr/>
        </p:nvSpPr>
        <p:spPr>
          <a:xfrm>
            <a:off x="2089120" y="471194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tooth_spacing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A5788-F7AB-02FA-9DA5-D1E4FC2E9A3D}"/>
              </a:ext>
            </a:extLst>
          </p:cNvPr>
          <p:cNvCxnSpPr>
            <a:cxnSpLocks/>
          </p:cNvCxnSpPr>
          <p:nvPr/>
        </p:nvCxnSpPr>
        <p:spPr>
          <a:xfrm>
            <a:off x="1714500" y="4276725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8D930-F5A4-A276-F5A3-DC8E82CA8B67}"/>
              </a:ext>
            </a:extLst>
          </p:cNvPr>
          <p:cNvSpPr txBox="1"/>
          <p:nvPr/>
        </p:nvSpPr>
        <p:spPr>
          <a:xfrm rot="16200000">
            <a:off x="1067668" y="432979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tooth_height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053EA-8DBF-18C5-5967-50F39DC1D0C5}"/>
              </a:ext>
            </a:extLst>
          </p:cNvPr>
          <p:cNvCxnSpPr>
            <a:cxnSpLocks/>
          </p:cNvCxnSpPr>
          <p:nvPr/>
        </p:nvCxnSpPr>
        <p:spPr>
          <a:xfrm>
            <a:off x="5862456" y="2891571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6FC0B-8C9F-AC97-1032-A1ABDCC19D40}"/>
              </a:ext>
            </a:extLst>
          </p:cNvPr>
          <p:cNvSpPr txBox="1"/>
          <p:nvPr/>
        </p:nvSpPr>
        <p:spPr>
          <a:xfrm rot="16200000">
            <a:off x="5215624" y="294464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028EDA-2BD4-8E9D-BE18-065EB7CA4542}"/>
              </a:ext>
            </a:extLst>
          </p:cNvPr>
          <p:cNvCxnSpPr>
            <a:cxnSpLocks/>
          </p:cNvCxnSpPr>
          <p:nvPr/>
        </p:nvCxnSpPr>
        <p:spPr>
          <a:xfrm>
            <a:off x="4058396" y="5971923"/>
            <a:ext cx="178575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2A8841-9E7F-F8A5-E30A-C60E9D5ED397}"/>
              </a:ext>
            </a:extLst>
          </p:cNvPr>
          <p:cNvSpPr txBox="1"/>
          <p:nvPr/>
        </p:nvSpPr>
        <p:spPr>
          <a:xfrm>
            <a:off x="4341346" y="56920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 (roughly)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F9D29B-A8DC-6A08-2454-7E2FE7C06481}"/>
              </a:ext>
            </a:extLst>
          </p:cNvPr>
          <p:cNvCxnSpPr>
            <a:cxnSpLocks/>
          </p:cNvCxnSpPr>
          <p:nvPr/>
        </p:nvCxnSpPr>
        <p:spPr>
          <a:xfrm>
            <a:off x="5382699" y="5219700"/>
            <a:ext cx="47200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659007-4E0C-A682-93C3-DE9378A0B318}"/>
              </a:ext>
            </a:extLst>
          </p:cNvPr>
          <p:cNvSpPr txBox="1"/>
          <p:nvPr/>
        </p:nvSpPr>
        <p:spPr>
          <a:xfrm>
            <a:off x="5155033" y="491266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pocket_offset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7CA10-1EF8-E22E-57D4-4F8BA9F419B1}"/>
              </a:ext>
            </a:extLst>
          </p:cNvPr>
          <p:cNvCxnSpPr>
            <a:cxnSpLocks/>
          </p:cNvCxnSpPr>
          <p:nvPr/>
        </p:nvCxnSpPr>
        <p:spPr>
          <a:xfrm>
            <a:off x="4464879" y="3356067"/>
            <a:ext cx="0" cy="4730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70077-0FD2-E6C3-9E7E-8700E5F26583}"/>
              </a:ext>
            </a:extLst>
          </p:cNvPr>
          <p:cNvSpPr txBox="1"/>
          <p:nvPr/>
        </p:nvSpPr>
        <p:spPr>
          <a:xfrm rot="16200000">
            <a:off x="3780352" y="3217567"/>
            <a:ext cx="10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pocket_depth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602DE-6898-1B4F-5ACE-03EAD5E5070A}"/>
              </a:ext>
            </a:extLst>
          </p:cNvPr>
          <p:cNvCxnSpPr>
            <a:cxnSpLocks/>
          </p:cNvCxnSpPr>
          <p:nvPr/>
        </p:nvCxnSpPr>
        <p:spPr>
          <a:xfrm>
            <a:off x="4058396" y="5219700"/>
            <a:ext cx="0" cy="74930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C5943-2D42-15CB-6292-51B461AD2364}"/>
              </a:ext>
            </a:extLst>
          </p:cNvPr>
          <p:cNvCxnSpPr>
            <a:cxnSpLocks/>
          </p:cNvCxnSpPr>
          <p:nvPr/>
        </p:nvCxnSpPr>
        <p:spPr>
          <a:xfrm>
            <a:off x="4464785" y="3829142"/>
            <a:ext cx="91791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021D1-759F-EEFE-149D-AD84B015339D}"/>
              </a:ext>
            </a:extLst>
          </p:cNvPr>
          <p:cNvSpPr txBox="1"/>
          <p:nvPr/>
        </p:nvSpPr>
        <p:spPr>
          <a:xfrm>
            <a:off x="4409799" y="378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3770E4-34DF-BFCB-7557-A8824A003D5A}"/>
              </a:ext>
            </a:extLst>
          </p:cNvPr>
          <p:cNvCxnSpPr>
            <a:cxnSpLocks/>
          </p:cNvCxnSpPr>
          <p:nvPr/>
        </p:nvCxnSpPr>
        <p:spPr>
          <a:xfrm>
            <a:off x="4464785" y="5219700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55B8067D-05E2-AFE5-87FF-4AD8232F4D53}"/>
              </a:ext>
            </a:extLst>
          </p:cNvPr>
          <p:cNvSpPr/>
          <p:nvPr/>
        </p:nvSpPr>
        <p:spPr>
          <a:xfrm rot="3600000">
            <a:off x="4303017" y="5058579"/>
            <a:ext cx="302730" cy="30273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4EBE5-97CD-93A5-A2DD-65584AC9B767}"/>
              </a:ext>
            </a:extLst>
          </p:cNvPr>
          <p:cNvSpPr txBox="1"/>
          <p:nvPr/>
        </p:nvSpPr>
        <p:spPr>
          <a:xfrm>
            <a:off x="5862456" y="536295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pocket_wall_angle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1913A4-25B6-E697-27B6-191EDD0BF4BF}"/>
              </a:ext>
            </a:extLst>
          </p:cNvPr>
          <p:cNvCxnSpPr>
            <a:cxnSpLocks/>
          </p:cNvCxnSpPr>
          <p:nvPr/>
        </p:nvCxnSpPr>
        <p:spPr>
          <a:xfrm>
            <a:off x="4596180" y="5299167"/>
            <a:ext cx="1333133" cy="22533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338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MaskMaker Components</vt:lpstr>
      <vt:lpstr>Bondpad</vt:lpstr>
      <vt:lpstr>CouplingStraight</vt:lpstr>
      <vt:lpstr>ThreeWayCoupler</vt:lpstr>
      <vt:lpstr>QubitNotchFromJunc</vt:lpstr>
      <vt:lpstr>SawtoothQubit - 1</vt:lpstr>
      <vt:lpstr>SawtoothQubit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J. Kollar</dc:creator>
  <cp:lastModifiedBy>Alicia J. Kollar</cp:lastModifiedBy>
  <cp:revision>44</cp:revision>
  <dcterms:created xsi:type="dcterms:W3CDTF">2022-07-18T13:10:22Z</dcterms:created>
  <dcterms:modified xsi:type="dcterms:W3CDTF">2022-08-03T20:39:25Z</dcterms:modified>
</cp:coreProperties>
</file>