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654A-BED0-0AF5-30EC-0A4B1717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42378-8F11-B168-AB86-4F414C0D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2F71-985A-8D60-362B-6285097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7191-46E8-C49C-9B02-D61C732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3853-E2AF-4F93-E46B-D591E455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7E6A-2528-F6B5-254B-114F86FC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F2B4-F365-F7F5-5700-16740E5B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847F-A680-A168-DC1B-664785CD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6BEF-39A4-00C6-4C64-A4998A02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09D9-D9D3-3CD8-D989-6209AD13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86B48-6337-6527-48FD-009962AF3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7F6D1-F7DD-E68D-182D-C22251AC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FBDC-DAE0-5B11-0BB7-ADD7106D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9732-57BD-FE5B-C8FD-5F9E8E93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808-2562-F7C9-8A8E-8E01D1B1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4B21-3FDD-08C8-BBA6-CA6F111B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17FC-29F1-5088-E547-5BB921EB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F6C6-F908-67A1-CE16-E57E3459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F07-9D70-CB95-36FA-ECBB2D5D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F0B6-FE8E-70A6-830B-B7D11EBE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5EF3-1F42-6CF6-DA94-28E76A94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BB6B-42C3-ADA2-1BEE-4702AE9C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A047-9C6B-1B55-DCD1-6C5B9693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0B26-9AD1-532C-574F-289BD775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BB0D-B77E-BBCE-7235-3BF3FB41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03D8-7DAA-0406-A30D-B5565E9E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E76-700F-C8B1-7714-D4F640ACB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DA294-8F7E-A12B-5034-8C2AF731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DF9F-71CB-E1E7-2CCE-92A5C5B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6807-23F3-3148-AD1F-3FB53D84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BEAE-847F-7CB4-3795-3AAF572A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E25-1C28-C620-A4C1-F7E00342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F502E-A6CE-E68C-4C8F-3E05A505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025D8-F027-E1D7-5008-92124CD7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0EC24-F60F-E09E-725B-C9E0E4F1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A0F9D-9FFF-EFCD-CF2D-FAF510DEB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9218A-CBEF-8E8D-918C-6D5AE3A1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BAFA5-0A4C-DF24-6C9B-F262014A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10D3B-BDD9-2BC5-1D7B-5BACC056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9F15-BF15-05FD-DF9B-CEC318F3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83784-A1AD-EE42-CD29-FFFB62BD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7E455-9F81-1037-DF96-3606DA02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67CF5-EECC-460E-60B7-08C10D09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77936-F17D-BEC0-10BF-95E7DA3C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98242-0AAA-935D-D5E7-5DBDFA9D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197B-DE1C-CE4E-D7F2-35B85BC0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D547-D0E7-4215-8ABF-3AA84C1D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23F9-4D5B-47AB-40D0-623C0BFB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57F-9775-7135-B682-07312E18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7C1BE-EF89-7FA9-96D4-727134D2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16322-5634-9AD0-CCFC-84767A2B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BE25-1970-BD5E-6A38-D70B83ED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AC38-206C-67D8-7AF3-B6A1E5D7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F9A58-FE9E-DF84-DB4B-4086375A4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AFF45-C28A-05E2-2CA4-877F2DCE1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9C25C-FC48-46D4-E789-8CF4472D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C8520-C313-5965-A665-9C038D0E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FE184-72A1-DAE3-9FA0-B7C56D2E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102F3-82E6-7907-0718-A63E738D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8B18-8AFC-AF43-7EE0-9ED73C81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DE675-EBE1-D1B9-5F88-3AD1C9F8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5FA1-C85B-48BC-AF8B-E9DF226D558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68E3-3B1F-D0DA-E921-3137B80C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EF9C-F44C-45CE-2716-9923AB965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E2CA-B29E-C889-371C-1671A383D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MaskMaker</a:t>
            </a:r>
            <a:r>
              <a:rPr lang="en-US" dirty="0"/>
              <a:t>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5DA75-9554-ED43-07B8-24DE97336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MaskMaker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J. Kollar</dc:creator>
  <cp:lastModifiedBy>Alicia J. Kollar</cp:lastModifiedBy>
  <cp:revision>2</cp:revision>
  <dcterms:created xsi:type="dcterms:W3CDTF">2022-07-18T13:10:22Z</dcterms:created>
  <dcterms:modified xsi:type="dcterms:W3CDTF">2022-07-18T13:11:01Z</dcterms:modified>
</cp:coreProperties>
</file>