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48FC-80C4-E583-BDDC-90529347C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08A7D-4902-22DF-2A44-D959C5F37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93F4-F3F4-7101-7738-E523A7B1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7483-B0AE-005E-266F-C7AAB88B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7B0D-8B3A-A041-CFD7-1B576C8E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5AD-95F5-0292-CF2C-C340650B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CC5E-8996-BBF4-B913-531BFA46A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DA6C-0F84-8679-C5FA-9F50A237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690D-2EA1-FE97-962A-1B89A95A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BE2C-3E96-24E6-D58B-9F3540F4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F3F13-785C-12E5-60BA-4E42906FE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5AB1-22E6-0607-1512-5189B84B3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5F1C-4AAF-2915-F198-BBECA23E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EE49-9349-0AEC-797E-FB0F5CDA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7FE17-6C18-C353-E0A1-6B55B574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1DE1-9E6C-F281-1D03-5C6BC2A7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0476-7548-2308-0417-A04A7DCA2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DFD8-926F-907C-57CE-159F3A9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C9D0-F549-1BD9-1674-9D527D9C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49EA-D9A9-AE91-C129-25A98190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EC9B-7618-E4F7-174D-841A7DA3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7B33-7AF3-6C62-8801-82C32D95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1786E-D6C3-FA1F-F94D-1B533C46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A85F-6819-E4E4-A544-2CECD874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6F04-6738-C3C2-4433-8E11DFFF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3375-0419-EEFB-146E-748E9909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2F9D-64B3-72F9-E1EA-14610ED30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37D72-31A9-02A5-60AC-1BE06D75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251A8-67AC-BF55-3BC1-BC7926F5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3A1FE-2F4F-CAF4-CBA0-72BECF84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05E28-39CF-676A-0E81-D2044621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C426-5CF4-4417-70F8-ECACB50A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8C64-A6C5-9F44-A604-0318ED037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D90F-BE60-B5F6-EF47-DE463A69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375C4-A2E1-FB8E-3EE2-485166CC1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6459A-500F-EEF4-827D-6811A856E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1286C-2E03-E4C6-F319-2B9696D7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3CA56-2822-183D-6D74-A312A5BB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C4628-34EF-D0D4-7200-D98D8DC9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DA07-0987-C2F9-4A37-12CC687A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56B51-50CC-C35A-BB17-589ADCA1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65B9B-14FA-BDF5-889B-B977685E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F0275-1F78-5A6B-A682-665EC556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9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945A0-97B9-4E44-DDA2-FD5138F2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EFAEC-C4A4-243E-6B6F-D83D2831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9D28B-6325-9870-3F7C-949364F3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7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7DF9-93EA-1C32-B175-068ABC56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BD68-21D3-67AF-EC69-70B15EEF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5E75-449A-9AD4-4216-60538276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3ACB8-E3A7-43F2-BA92-9B562B9C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AA8DF-5533-2C43-D9AB-10F156DC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32EF-E204-809B-B012-231BAF24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C179-8319-E23D-3D17-235FD13D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19172-3B98-54EC-6274-19BCDD6D0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41175-7D73-7217-6324-668AF330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39A1-14F4-4428-67F3-5AA194A5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06C23-D65A-743D-8160-BA80E9A3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2DDEE-DDCD-AE20-67E5-43C84BED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37904-E20D-629F-8185-8E71E871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4FE7-D21E-8EB6-8A64-D831A844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540A-CC12-0E2D-60C4-298E647EB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E284-33A9-B74B-A30A-502B48082D44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43D7-0439-E21B-C64F-B8007B703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85EA-F24A-6579-4B54-548D8E166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20FD-1096-6449-B5D2-85F92C1C9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D6CD3DD-0BF9-FF6F-59F2-E68B13682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"/>
          <a:stretch/>
        </p:blipFill>
        <p:spPr>
          <a:xfrm>
            <a:off x="45897" y="156882"/>
            <a:ext cx="6458857" cy="6544236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AE4813DF-14CD-32CF-80EF-BD13A208C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6"/>
          <a:stretch/>
        </p:blipFill>
        <p:spPr>
          <a:xfrm>
            <a:off x="6549127" y="417774"/>
            <a:ext cx="5498093" cy="55646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A88E81-B4D6-30F8-BFA8-26A933DC97F5}"/>
              </a:ext>
            </a:extLst>
          </p:cNvPr>
          <p:cNvSpPr txBox="1"/>
          <p:nvPr/>
        </p:nvSpPr>
        <p:spPr>
          <a:xfrm>
            <a:off x="0" y="0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19CDF-8CD8-0013-F1B4-6B2FB85FCE44}"/>
              </a:ext>
            </a:extLst>
          </p:cNvPr>
          <p:cNvSpPr txBox="1"/>
          <p:nvPr/>
        </p:nvSpPr>
        <p:spPr>
          <a:xfrm>
            <a:off x="6549127" y="0"/>
            <a:ext cx="43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3650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Kollar, Leslie</dc:creator>
  <cp:lastModifiedBy>Kollar, Leslie</cp:lastModifiedBy>
  <cp:revision>2</cp:revision>
  <dcterms:created xsi:type="dcterms:W3CDTF">2023-05-01T17:34:30Z</dcterms:created>
  <dcterms:modified xsi:type="dcterms:W3CDTF">2023-05-01T18:47:30Z</dcterms:modified>
</cp:coreProperties>
</file>