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1" r:id="rId5"/>
    <p:sldId id="262" r:id="rId6"/>
    <p:sldId id="269" r:id="rId7"/>
    <p:sldId id="267" r:id="rId8"/>
    <p:sldId id="268" r:id="rId9"/>
    <p:sldId id="263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Total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claps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party claps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Sabine Dittmar [SPD]</c:v>
                </c:pt>
                <c:pt idx="1">
                  <c:v>Mechthild Rawert [SPD]</c:v>
                </c:pt>
                <c:pt idx="2">
                  <c:v>Heike Bährens [SPD]</c:v>
                </c:pt>
                <c:pt idx="3">
                  <c:v>Thomas Jurk [SPD]</c:v>
                </c:pt>
                <c:pt idx="4">
                  <c:v>Katrin Budde [SPD]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45205</c:v>
                </c:pt>
                <c:pt idx="1">
                  <c:v>45205</c:v>
                </c:pt>
                <c:pt idx="2">
                  <c:v>45205</c:v>
                </c:pt>
                <c:pt idx="3">
                  <c:v>45205</c:v>
                </c:pt>
                <c:pt idx="4">
                  <c:v>45205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A0-4A92-93A6-157758174D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person claps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Sabine Dittmar [SPD]</c:v>
                </c:pt>
                <c:pt idx="1">
                  <c:v>Mechthild Rawert [SPD]</c:v>
                </c:pt>
                <c:pt idx="2">
                  <c:v>Heike Bährens [SPD]</c:v>
                </c:pt>
                <c:pt idx="3">
                  <c:v>Thomas Jurk [SPD]</c:v>
                </c:pt>
                <c:pt idx="4">
                  <c:v>Katrin Budde [SPD]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61</c:v>
                </c:pt>
                <c:pt idx="1">
                  <c:v>59</c:v>
                </c:pt>
                <c:pt idx="2">
                  <c:v>39</c:v>
                </c:pt>
                <c:pt idx="3">
                  <c:v>38</c:v>
                </c:pt>
                <c:pt idx="4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A0-4A92-93A6-157758174DC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50935552"/>
        <c:axId val="860272720"/>
      </c:barChart>
      <c:catAx>
        <c:axId val="850935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60272720"/>
        <c:crosses val="autoZero"/>
        <c:auto val="1"/>
        <c:lblAlgn val="ctr"/>
        <c:lblOffset val="100"/>
        <c:noMultiLvlLbl val="0"/>
      </c:catAx>
      <c:valAx>
        <c:axId val="86027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50935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number of personal claps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personal claps own party speaker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Ulli Nissen [SPD]</c:v>
                </c:pt>
                <c:pt idx="1">
                  <c:v>Matthias Birkwald [Linke]</c:v>
                </c:pt>
                <c:pt idx="2">
                  <c:v>Lothar Binding [SPD]</c:v>
                </c:pt>
                <c:pt idx="3">
                  <c:v>Dr. Franziska Brantner [Grüne]</c:v>
                </c:pt>
                <c:pt idx="4">
                  <c:v>Britta Hasselmann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431</c:v>
                </c:pt>
                <c:pt idx="1">
                  <c:v>252</c:v>
                </c:pt>
                <c:pt idx="2">
                  <c:v>135</c:v>
                </c:pt>
                <c:pt idx="3">
                  <c:v>134</c:v>
                </c:pt>
                <c:pt idx="4">
                  <c:v>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23-4655-8A7C-8241D0BB96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other party speaker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Ulli Nissen [SPD]</c:v>
                </c:pt>
                <c:pt idx="1">
                  <c:v>Matthias Birkwald [Linke]</c:v>
                </c:pt>
                <c:pt idx="2">
                  <c:v>Lothar Binding [SPD]</c:v>
                </c:pt>
                <c:pt idx="3">
                  <c:v>Dr. Franziska Brantner [Grüne]</c:v>
                </c:pt>
                <c:pt idx="4">
                  <c:v>Britta Hasselmann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3-9A23-4655-8A7C-8241D0BB963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50957152"/>
        <c:axId val="860256080"/>
      </c:barChart>
      <c:catAx>
        <c:axId val="850957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60256080"/>
        <c:crosses val="autoZero"/>
        <c:auto val="1"/>
        <c:lblAlgn val="ctr"/>
        <c:lblOffset val="100"/>
        <c:noMultiLvlLbl val="0"/>
      </c:catAx>
      <c:valAx>
        <c:axId val="860256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50957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Total</a:t>
            </a:r>
            <a:r>
              <a:rPr lang="de-DE" baseline="0" dirty="0"/>
              <a:t> </a:t>
            </a:r>
            <a:r>
              <a:rPr lang="de-DE" baseline="0" dirty="0" err="1"/>
              <a:t>number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personal </a:t>
            </a:r>
            <a:r>
              <a:rPr lang="de-DE" baseline="0" dirty="0" err="1"/>
              <a:t>claps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personal clap own party speaker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Ulli Nissen [SPD]</c:v>
                </c:pt>
                <c:pt idx="1">
                  <c:v>Matthias Birkwald [Die Linke]</c:v>
                </c:pt>
                <c:pt idx="2">
                  <c:v>Lothar Binding [SPD]</c:v>
                </c:pt>
                <c:pt idx="3">
                  <c:v>Dr. Petra Sitte [Linke]</c:v>
                </c:pt>
                <c:pt idx="4">
                  <c:v>Kordula Schulz-Asche [Grüne]</c:v>
                </c:pt>
                <c:pt idx="5">
                  <c:v>Dr. Wolfgang Strengmann-Kuhn [Grüne]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139</c:v>
                </c:pt>
                <c:pt idx="1">
                  <c:v>25</c:v>
                </c:pt>
                <c:pt idx="2">
                  <c:v>16</c:v>
                </c:pt>
                <c:pt idx="3">
                  <c:v>4</c:v>
                </c:pt>
                <c:pt idx="4">
                  <c:v>9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90-4E4B-935F-3BCEC977E3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personal claps other party speaker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Ulli Nissen [SPD]</c:v>
                </c:pt>
                <c:pt idx="1">
                  <c:v>Matthias Birkwald [Die Linke]</c:v>
                </c:pt>
                <c:pt idx="2">
                  <c:v>Lothar Binding [SPD]</c:v>
                </c:pt>
                <c:pt idx="3">
                  <c:v>Dr. Petra Sitte [Linke]</c:v>
                </c:pt>
                <c:pt idx="4">
                  <c:v>Kordula Schulz-Asche [Grüne]</c:v>
                </c:pt>
                <c:pt idx="5">
                  <c:v>Dr. Wolfgang Strengmann-Kuhn [Grüne]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292</c:v>
                </c:pt>
                <c:pt idx="1">
                  <c:v>227</c:v>
                </c:pt>
                <c:pt idx="2">
                  <c:v>119</c:v>
                </c:pt>
                <c:pt idx="3">
                  <c:v>109</c:v>
                </c:pt>
                <c:pt idx="4">
                  <c:v>108</c:v>
                </c:pt>
                <c:pt idx="5">
                  <c:v>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90-4E4B-935F-3BCEC977E3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97985664"/>
        <c:axId val="876992448"/>
      </c:barChart>
      <c:catAx>
        <c:axId val="997985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76992448"/>
        <c:crosses val="autoZero"/>
        <c:auto val="1"/>
        <c:lblAlgn val="ctr"/>
        <c:lblOffset val="100"/>
        <c:noMultiLvlLbl val="0"/>
      </c:catAx>
      <c:valAx>
        <c:axId val="87699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97985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number of laughs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party laughs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Dr. Alexander Gauland [AfD]</c:v>
                </c:pt>
                <c:pt idx="1">
                  <c:v>Karsten Hilse [AfD]</c:v>
                </c:pt>
                <c:pt idx="2">
                  <c:v>Jürgen Braun [AfD]</c:v>
                </c:pt>
                <c:pt idx="3">
                  <c:v>Rainer Kraft [AfD]</c:v>
                </c:pt>
                <c:pt idx="4">
                  <c:v>Stephan Brandner [AfD]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867</c:v>
                </c:pt>
                <c:pt idx="1">
                  <c:v>877</c:v>
                </c:pt>
                <c:pt idx="2">
                  <c:v>885</c:v>
                </c:pt>
                <c:pt idx="3">
                  <c:v>885</c:v>
                </c:pt>
                <c:pt idx="4">
                  <c:v>885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23-4655-8A7C-8241D0BB96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personal laughs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Dr. Alexander Gauland [AfD]</c:v>
                </c:pt>
                <c:pt idx="1">
                  <c:v>Karsten Hilse [AfD]</c:v>
                </c:pt>
                <c:pt idx="2">
                  <c:v>Jürgen Braun [AfD]</c:v>
                </c:pt>
                <c:pt idx="3">
                  <c:v>Rainer Kraft [AfD]</c:v>
                </c:pt>
                <c:pt idx="4">
                  <c:v>Stephan Brandner [AfD]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62</c:v>
                </c:pt>
                <c:pt idx="1">
                  <c:v>38</c:v>
                </c:pt>
                <c:pt idx="2">
                  <c:v>23</c:v>
                </c:pt>
                <c:pt idx="3">
                  <c:v>14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61-4F96-8F3C-F79320F86B1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50957152"/>
        <c:axId val="860256080"/>
      </c:barChart>
      <c:catAx>
        <c:axId val="850957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60256080"/>
        <c:crosses val="autoZero"/>
        <c:auto val="1"/>
        <c:lblAlgn val="ctr"/>
        <c:lblOffset val="100"/>
        <c:noMultiLvlLbl val="0"/>
      </c:catAx>
      <c:valAx>
        <c:axId val="860256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50957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number of personal laughs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personal laughs other party speaker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Dr. Alexander Gauland [AfD]</c:v>
                </c:pt>
                <c:pt idx="1">
                  <c:v>Karsten Hilse [AfD]</c:v>
                </c:pt>
                <c:pt idx="2">
                  <c:v>Alice Weidel [AfD]</c:v>
                </c:pt>
                <c:pt idx="3">
                  <c:v>Jürgen Braun [AfD]</c:v>
                </c:pt>
                <c:pt idx="4">
                  <c:v>Leni Breymaier [SPD]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59</c:v>
                </c:pt>
                <c:pt idx="1">
                  <c:v>35</c:v>
                </c:pt>
                <c:pt idx="2">
                  <c:v>32</c:v>
                </c:pt>
                <c:pt idx="3">
                  <c:v>22</c:v>
                </c:pt>
                <c:pt idx="4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23-4655-8A7C-8241D0BB96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personal laughs same party speaker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Dr. Alexander Gauland [AfD]</c:v>
                </c:pt>
                <c:pt idx="1">
                  <c:v>Karsten Hilse [AfD]</c:v>
                </c:pt>
                <c:pt idx="2">
                  <c:v>Alice Weidel [AfD]</c:v>
                </c:pt>
                <c:pt idx="3">
                  <c:v>Jürgen Braun [AfD]</c:v>
                </c:pt>
                <c:pt idx="4">
                  <c:v>Leni Breymaier [SPD]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5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98-4A69-86F4-DD6F5403438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50957152"/>
        <c:axId val="860256080"/>
      </c:barChart>
      <c:catAx>
        <c:axId val="850957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60256080"/>
        <c:crosses val="autoZero"/>
        <c:auto val="1"/>
        <c:lblAlgn val="ctr"/>
        <c:lblOffset val="100"/>
        <c:noMultiLvlLbl val="0"/>
      </c:catAx>
      <c:valAx>
        <c:axId val="860256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50957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person Zwischenruf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Matthias Birkwald [Linke]</c:v>
                </c:pt>
                <c:pt idx="1">
                  <c:v>Michael Grosse-Brömer [CDU/CSU]</c:v>
                </c:pt>
                <c:pt idx="2">
                  <c:v>Steffi Lemke [Grüne]</c:v>
                </c:pt>
                <c:pt idx="3">
                  <c:v>Stephan Brandner [AfD]</c:v>
                </c:pt>
                <c:pt idx="4">
                  <c:v>Ulli Nissen [SPD]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2776</c:v>
                </c:pt>
                <c:pt idx="1">
                  <c:v>2000</c:v>
                </c:pt>
                <c:pt idx="2">
                  <c:v>1914</c:v>
                </c:pt>
                <c:pt idx="3">
                  <c:v>1702</c:v>
                </c:pt>
                <c:pt idx="4">
                  <c:v>1491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22-40FB-9D78-96AEEA1E68E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person Zuruf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Matthias Birkwald [Linke]</c:v>
                </c:pt>
                <c:pt idx="1">
                  <c:v>Michael Grosse-Brömer [CDU/CSU]</c:v>
                </c:pt>
                <c:pt idx="2">
                  <c:v>Steffi Lemke [Grüne]</c:v>
                </c:pt>
                <c:pt idx="3">
                  <c:v>Stephan Brandner [AfD]</c:v>
                </c:pt>
                <c:pt idx="4">
                  <c:v>Ulli Nissen [SPD]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100</c:v>
                </c:pt>
                <c:pt idx="1">
                  <c:v>24</c:v>
                </c:pt>
                <c:pt idx="2">
                  <c:v>52</c:v>
                </c:pt>
                <c:pt idx="3">
                  <c:v>57</c:v>
                </c:pt>
                <c:pt idx="4">
                  <c:v>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22-40FB-9D78-96AEEA1E68E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person Widerspruch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Matthias Birkwald [Linke]</c:v>
                </c:pt>
                <c:pt idx="1">
                  <c:v>Michael Grosse-Brömer [CDU/CSU]</c:v>
                </c:pt>
                <c:pt idx="2">
                  <c:v>Steffi Lemke [Grüne]</c:v>
                </c:pt>
                <c:pt idx="3">
                  <c:v>Stephan Brandner [AfD]</c:v>
                </c:pt>
                <c:pt idx="4">
                  <c:v>Ulli Nissen [SPD]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8</c:v>
                </c:pt>
                <c:pt idx="1">
                  <c:v>0</c:v>
                </c:pt>
                <c:pt idx="2">
                  <c:v>1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22-40FB-9D78-96AEEA1E68E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50963552"/>
        <c:axId val="856420544"/>
      </c:barChart>
      <c:catAx>
        <c:axId val="850963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56420544"/>
        <c:crosses val="autoZero"/>
        <c:auto val="1"/>
        <c:lblAlgn val="ctr"/>
        <c:lblOffset val="100"/>
        <c:noMultiLvlLbl val="0"/>
      </c:catAx>
      <c:valAx>
        <c:axId val="856420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50963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events</a:t>
            </a:r>
            <a:r>
              <a:rPr lang="de-DE" dirty="0"/>
              <a:t> in </a:t>
            </a:r>
            <a:r>
              <a:rPr lang="de-DE" dirty="0" err="1"/>
              <a:t>parties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Beifall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SPD</c:v>
                </c:pt>
                <c:pt idx="1">
                  <c:v>CDU/CSU</c:v>
                </c:pt>
                <c:pt idx="2">
                  <c:v>Grüne</c:v>
                </c:pt>
                <c:pt idx="3">
                  <c:v>Linke</c:v>
                </c:pt>
                <c:pt idx="4">
                  <c:v>FDP</c:v>
                </c:pt>
                <c:pt idx="5">
                  <c:v>AfD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46196</c:v>
                </c:pt>
                <c:pt idx="1">
                  <c:v>45376</c:v>
                </c:pt>
                <c:pt idx="2">
                  <c:v>32039</c:v>
                </c:pt>
                <c:pt idx="3">
                  <c:v>30368</c:v>
                </c:pt>
                <c:pt idx="4">
                  <c:v>28293</c:v>
                </c:pt>
                <c:pt idx="5">
                  <c:v>21645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CD-4348-A8F1-D55F5412B3F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Zwischenruf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SPD</c:v>
                </c:pt>
                <c:pt idx="1">
                  <c:v>CDU/CSU</c:v>
                </c:pt>
                <c:pt idx="2">
                  <c:v>Grüne</c:v>
                </c:pt>
                <c:pt idx="3">
                  <c:v>Linke</c:v>
                </c:pt>
                <c:pt idx="4">
                  <c:v>FDP</c:v>
                </c:pt>
                <c:pt idx="5">
                  <c:v>AfD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1464</c:v>
                </c:pt>
                <c:pt idx="1">
                  <c:v>1207</c:v>
                </c:pt>
                <c:pt idx="2">
                  <c:v>984</c:v>
                </c:pt>
                <c:pt idx="3">
                  <c:v>1178</c:v>
                </c:pt>
                <c:pt idx="4">
                  <c:v>1079</c:v>
                </c:pt>
                <c:pt idx="5">
                  <c:v>3118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CD-4348-A8F1-D55F5412B3F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Lachen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SPD</c:v>
                </c:pt>
                <c:pt idx="1">
                  <c:v>CDU/CSU</c:v>
                </c:pt>
                <c:pt idx="2">
                  <c:v>Grüne</c:v>
                </c:pt>
                <c:pt idx="3">
                  <c:v>Linke</c:v>
                </c:pt>
                <c:pt idx="4">
                  <c:v>FDP</c:v>
                </c:pt>
                <c:pt idx="5">
                  <c:v>AfD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629</c:v>
                </c:pt>
                <c:pt idx="1">
                  <c:v>381</c:v>
                </c:pt>
                <c:pt idx="2">
                  <c:v>599</c:v>
                </c:pt>
                <c:pt idx="3">
                  <c:v>446</c:v>
                </c:pt>
                <c:pt idx="4">
                  <c:v>314</c:v>
                </c:pt>
                <c:pt idx="5">
                  <c:v>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ACD-4348-A8F1-D55F5412B3F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Zuruf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SPD</c:v>
                </c:pt>
                <c:pt idx="1">
                  <c:v>CDU/CSU</c:v>
                </c:pt>
                <c:pt idx="2">
                  <c:v>Grüne</c:v>
                </c:pt>
                <c:pt idx="3">
                  <c:v>Linke</c:v>
                </c:pt>
                <c:pt idx="4">
                  <c:v>FDP</c:v>
                </c:pt>
                <c:pt idx="5">
                  <c:v>AfD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598</c:v>
                </c:pt>
                <c:pt idx="1">
                  <c:v>243</c:v>
                </c:pt>
                <c:pt idx="2">
                  <c:v>704</c:v>
                </c:pt>
                <c:pt idx="3">
                  <c:v>672</c:v>
                </c:pt>
                <c:pt idx="4">
                  <c:v>245</c:v>
                </c:pt>
                <c:pt idx="5">
                  <c:v>887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ACD-4348-A8F1-D55F5412B3F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Heiterkeit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SPD</c:v>
                </c:pt>
                <c:pt idx="1">
                  <c:v>CDU/CSU</c:v>
                </c:pt>
                <c:pt idx="2">
                  <c:v>Grüne</c:v>
                </c:pt>
                <c:pt idx="3">
                  <c:v>Linke</c:v>
                </c:pt>
                <c:pt idx="4">
                  <c:v>FDP</c:v>
                </c:pt>
                <c:pt idx="5">
                  <c:v>AfD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608</c:v>
                </c:pt>
                <c:pt idx="1">
                  <c:v>724</c:v>
                </c:pt>
                <c:pt idx="2">
                  <c:v>388</c:v>
                </c:pt>
                <c:pt idx="3">
                  <c:v>240</c:v>
                </c:pt>
                <c:pt idx="4">
                  <c:v>444</c:v>
                </c:pt>
                <c:pt idx="5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ACD-4348-A8F1-D55F5412B3F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Widerspruch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SPD</c:v>
                </c:pt>
                <c:pt idx="1">
                  <c:v>CDU/CSU</c:v>
                </c:pt>
                <c:pt idx="2">
                  <c:v>Grüne</c:v>
                </c:pt>
                <c:pt idx="3">
                  <c:v>Linke</c:v>
                </c:pt>
                <c:pt idx="4">
                  <c:v>FDP</c:v>
                </c:pt>
                <c:pt idx="5">
                  <c:v>AfD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0">
                  <c:v>280</c:v>
                </c:pt>
                <c:pt idx="1">
                  <c:v>178</c:v>
                </c:pt>
                <c:pt idx="2">
                  <c:v>293</c:v>
                </c:pt>
                <c:pt idx="3">
                  <c:v>260</c:v>
                </c:pt>
                <c:pt idx="4">
                  <c:v>108</c:v>
                </c:pt>
                <c:pt idx="5">
                  <c:v>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ACD-4348-A8F1-D55F5412B3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95050608"/>
        <c:axId val="876971648"/>
      </c:barChart>
      <c:catAx>
        <c:axId val="99505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76971648"/>
        <c:crosses val="autoZero"/>
        <c:auto val="1"/>
        <c:lblAlgn val="ctr"/>
        <c:lblOffset val="100"/>
        <c:noMultiLvlLbl val="0"/>
      </c:catAx>
      <c:valAx>
        <c:axId val="876971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95050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BC2DB-117E-DFCE-7A71-1AEEF55D5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7C1B43-16BE-4B84-0BC9-25EF145BA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2711FD-5AE8-400B-8579-FAA1607B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ED38-9125-43B8-9BE7-17F7FD68ABD4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302F0F-F266-58B6-476C-C7C6FCB7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110B9A-EB2E-BED2-DE24-DA5C275F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8B1D-9FC4-466B-A928-473370617C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52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F0C82-A8E5-C4D8-E6CC-D7823DE6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CAB75B-6BB2-148B-1CE3-173932A15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E9F241-A4B3-84A3-79BE-AA5CED91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ED38-9125-43B8-9BE7-17F7FD68ABD4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91BE8C-ADEB-53AA-7EE4-D520764FE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1F91FC-96EA-F713-A829-815BC168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8B1D-9FC4-466B-A928-473370617C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59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A341050-7E8E-472E-30A6-A0B781A43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BCB19E-A550-28E8-ECB8-6C4E63300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13E547-3143-2619-8D7E-C2378F528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ED38-9125-43B8-9BE7-17F7FD68ABD4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C7CE27-0C94-CCAA-6794-A4DF8D60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35CDD2-B6B6-7072-C748-7EF2779F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8B1D-9FC4-466B-A928-473370617C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19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C3A8C4-78D7-2A34-1E08-00552D18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6DB03F-F9D6-A802-36BB-51F8B0C5E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E313CC-2A8E-CE2B-5684-113575E81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ED38-9125-43B8-9BE7-17F7FD68ABD4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526C59-A521-1105-99CF-FABE64B7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51ACF9-4F46-DA59-7EBE-95132FC4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8B1D-9FC4-466B-A928-473370617C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5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96544D-7D36-6BB4-AEEF-D356B2DDB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BF0958-C561-650E-C9C0-A038C8460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E66EF0-4E50-7F82-FD00-01EB7893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ED38-9125-43B8-9BE7-17F7FD68ABD4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8F2070-0B90-E055-3F78-012D2E8B7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DF4C69-120D-6676-4486-483694B0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8B1D-9FC4-466B-A928-473370617C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430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D3FB4-FCA1-9E71-FED9-615C03CD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6A56AE-4499-B8E6-F4E3-882B08A4F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92494D-981F-C761-7DAF-4F7F5DA75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1F3DAC-6F90-3B3D-CD2A-15BF196E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ED38-9125-43B8-9BE7-17F7FD68ABD4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AEB5B1-6B4D-F042-FCCE-834021A4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BE8CB4-F8FE-9963-BD21-D03BDC38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8B1D-9FC4-466B-A928-473370617C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99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C4E80-3F08-F204-E195-CA7DB0DF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D1DA3D-855B-D702-875F-0E6DCD31D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366B10-02DD-DC55-BE53-D971E7F6F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A288C1E-EA45-ABA1-669F-63B3D55EE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4D91A70-CFDE-D747-0EAC-3D1EA4BCF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43CEA6-AFD7-DFC2-DC82-0B9079C95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ED38-9125-43B8-9BE7-17F7FD68ABD4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6384A56-2E82-0C9D-D63E-E15CA0595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48E58ED-F184-7605-9285-F5E73886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8B1D-9FC4-466B-A928-473370617C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81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81BBA8-BA76-B8FD-F427-CACA2347F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E09B08-F9DC-26B1-C0C4-E4AD2DEA4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ED38-9125-43B8-9BE7-17F7FD68ABD4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F0CCA2-664D-5811-833D-C44AFAD95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E0C2DE-B6C0-499A-146E-A82A63F3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8B1D-9FC4-466B-A928-473370617C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52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E5AF24-B486-2700-CE96-2297BB54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ED38-9125-43B8-9BE7-17F7FD68ABD4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77533D-3264-E461-C9F3-90925DCE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EDD06F-DD95-723C-0285-75E69DBF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8B1D-9FC4-466B-A928-473370617C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38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A64A69-F60F-FCD7-D8B8-8BAE092A6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2A15B6-34C7-55F2-0BA4-7A5FF6A92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BA39D7-902C-468E-08DE-4C1A97DD2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D251EC-0C21-A432-7F12-B21B13A89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ED38-9125-43B8-9BE7-17F7FD68ABD4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3FE625-63FC-8DE5-11FB-B37FE70A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E3F404-C2CA-8958-2D55-35266475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8B1D-9FC4-466B-A928-473370617C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42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44991-3236-81D5-7DFA-33448C9A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31E0DEB-7D56-B612-0FCF-3B03825F7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1CA84A-526A-CBAF-1BEC-788966B88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0F2436-6395-AB38-4AFC-EAE5330A6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ED38-9125-43B8-9BE7-17F7FD68ABD4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A88B8E-D204-27DB-8F74-BD8175B1B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BA3EE4-491E-2BAD-3806-96694160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8B1D-9FC4-466B-A928-473370617C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750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762369D-D503-FE1E-D32F-AE878253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24DC33-C745-331E-B706-44E338962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EE4BED-1AD9-A31A-463D-8AD74ED28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1ED38-9125-43B8-9BE7-17F7FD68ABD4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A7E333-C733-FAF0-62DE-32A5B3406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37752F-2E07-4A2A-B2A9-5300F17EF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18B1D-9FC4-466B-A928-473370617C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62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503DE7-824A-88AC-E6A1-23A5F72E9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587137"/>
            <a:ext cx="12192000" cy="2387600"/>
          </a:xfrm>
        </p:spPr>
        <p:txBody>
          <a:bodyPr>
            <a:noAutofit/>
          </a:bodyPr>
          <a:lstStyle/>
          <a:p>
            <a:r>
              <a:rPr lang="de-DE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Who </a:t>
            </a:r>
            <a:r>
              <a:rPr lang="de-DE" sz="8800" b="1" i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claps</a:t>
            </a:r>
            <a:r>
              <a:rPr lang="de-DE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8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lang="de-DE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8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most</a:t>
            </a:r>
            <a:r>
              <a:rPr lang="de-DE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5889453-91DC-66DF-8A1F-02B10627162F}"/>
              </a:ext>
            </a:extLst>
          </p:cNvPr>
          <p:cNvSpPr txBox="1"/>
          <p:nvPr/>
        </p:nvSpPr>
        <p:spPr>
          <a:xfrm>
            <a:off x="2952750" y="149963"/>
            <a:ext cx="605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(D)IY – Data Integration Project</a:t>
            </a:r>
          </a:p>
        </p:txBody>
      </p:sp>
    </p:spTree>
    <p:extLst>
      <p:ext uri="{BB962C8B-B14F-4D97-AF65-F5344CB8AC3E}">
        <p14:creationId xmlns:p14="http://schemas.microsoft.com/office/powerpoint/2010/main" val="1069284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4C32D-9EE9-732B-0A54-B26BC925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9"/>
            <a:ext cx="12192000" cy="722312"/>
          </a:xfrm>
        </p:spPr>
        <p:txBody>
          <a:bodyPr/>
          <a:lstStyle/>
          <a:p>
            <a:pPr algn="ctr"/>
            <a:r>
              <a:rPr lang="de-DE" b="1" dirty="0" err="1">
                <a:latin typeface="Verdana" panose="020B0604030504040204" pitchFamily="34" charset="0"/>
                <a:ea typeface="Verdana" panose="020B0604030504040204" pitchFamily="34" charset="0"/>
              </a:rPr>
              <a:t>Which</a:t>
            </a: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b="1" dirty="0" err="1">
                <a:latin typeface="Verdana" panose="020B0604030504040204" pitchFamily="34" charset="0"/>
                <a:ea typeface="Verdana" panose="020B0604030504040204" pitchFamily="34" charset="0"/>
              </a:rPr>
              <a:t>is</a:t>
            </a: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b="1" dirty="0" err="1"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b="1" dirty="0" err="1">
                <a:latin typeface="Verdana" panose="020B0604030504040204" pitchFamily="34" charset="0"/>
                <a:ea typeface="Verdana" panose="020B0604030504040204" pitchFamily="34" charset="0"/>
              </a:rPr>
              <a:t>most</a:t>
            </a: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b="1" dirty="0" err="1">
                <a:latin typeface="Verdana" panose="020B0604030504040204" pitchFamily="34" charset="0"/>
                <a:ea typeface="Verdana" panose="020B0604030504040204" pitchFamily="34" charset="0"/>
              </a:rPr>
              <a:t>active</a:t>
            </a: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b="1" dirty="0" err="1">
                <a:latin typeface="Verdana" panose="020B0604030504040204" pitchFamily="34" charset="0"/>
                <a:ea typeface="Verdana" panose="020B0604030504040204" pitchFamily="34" charset="0"/>
              </a:rPr>
              <a:t>party</a:t>
            </a: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6D9CAD5-537C-42B9-8E95-F7CFBCC8B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6063025"/>
              </p:ext>
            </p:extLst>
          </p:nvPr>
        </p:nvGraphicFramePr>
        <p:xfrm>
          <a:off x="838200" y="1409700"/>
          <a:ext cx="10604500" cy="4432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934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ACBE5-0CDB-47B6-9C3F-B5580EFCB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6260"/>
          </a:xfrm>
        </p:spPr>
        <p:txBody>
          <a:bodyPr/>
          <a:lstStyle/>
          <a:p>
            <a:pPr algn="ctr"/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Name </a:t>
            </a:r>
            <a:r>
              <a:rPr lang="de-DE" b="1" dirty="0" err="1">
                <a:latin typeface="Verdana" panose="020B0604030504040204" pitchFamily="34" charset="0"/>
                <a:ea typeface="Verdana" panose="020B0604030504040204" pitchFamily="34" charset="0"/>
              </a:rPr>
              <a:t>duplicates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6ED2C-6ECE-438A-A971-A243DEE56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deputies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names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interprete</a:t>
            </a:r>
            <a:r>
              <a:rPr lang="de-DE" dirty="0"/>
              <a:t> </a:t>
            </a:r>
            <a:r>
              <a:rPr lang="de-DE" dirty="0" err="1"/>
              <a:t>correctly</a:t>
            </a:r>
            <a:r>
              <a:rPr lang="de-DE" dirty="0"/>
              <a:t>.</a:t>
            </a:r>
          </a:p>
          <a:p>
            <a:r>
              <a:rPr lang="de-DE" dirty="0" err="1"/>
              <a:t>Cleaning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: Search </a:t>
            </a:r>
            <a:r>
              <a:rPr lang="de-DE" dirty="0" err="1"/>
              <a:t>for</a:t>
            </a:r>
            <a:r>
              <a:rPr lang="de-DE" dirty="0"/>
              <a:t> possible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similarities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treat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manually</a:t>
            </a:r>
            <a:endParaRPr lang="de-DE" dirty="0"/>
          </a:p>
          <a:p>
            <a:r>
              <a:rPr lang="de-DE" dirty="0" err="1"/>
              <a:t>Result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88 </a:t>
            </a:r>
            <a:r>
              <a:rPr lang="de-DE" dirty="0" err="1"/>
              <a:t>dagerous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similarities</a:t>
            </a:r>
            <a:r>
              <a:rPr lang="de-DE" dirty="0"/>
              <a:t> </a:t>
            </a:r>
            <a:r>
              <a:rPr lang="de-DE" dirty="0" err="1"/>
              <a:t>found</a:t>
            </a:r>
            <a:endParaRPr lang="de-DE" dirty="0"/>
          </a:p>
          <a:p>
            <a:pPr lvl="1"/>
            <a:r>
              <a:rPr lang="de-DE" dirty="0"/>
              <a:t>(</a:t>
            </a:r>
            <a:r>
              <a:rPr lang="de-DE" dirty="0" err="1"/>
              <a:t>only</a:t>
            </a:r>
            <a:r>
              <a:rPr lang="de-DE" dirty="0"/>
              <a:t>) 2 </a:t>
            </a:r>
            <a:r>
              <a:rPr lang="de-DE" dirty="0" err="1"/>
              <a:t>similarities</a:t>
            </a:r>
            <a:r>
              <a:rPr lang="de-DE" dirty="0"/>
              <a:t> in </a:t>
            </a:r>
            <a:r>
              <a:rPr lang="de-DE" dirty="0" err="1"/>
              <a:t>deputies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19th Bundestag:</a:t>
            </a:r>
          </a:p>
          <a:p>
            <a:pPr lvl="2"/>
            <a:r>
              <a:rPr lang="de-DE" dirty="0"/>
              <a:t>Michael </a:t>
            </a:r>
            <a:r>
              <a:rPr lang="de-DE" dirty="0" err="1"/>
              <a:t>Grosse-Brömer</a:t>
            </a:r>
            <a:r>
              <a:rPr lang="de-DE" dirty="0"/>
              <a:t> and Michael Groß</a:t>
            </a:r>
          </a:p>
          <a:p>
            <a:pPr lvl="2"/>
            <a:r>
              <a:rPr lang="de-DE" dirty="0"/>
              <a:t>Martina Renner and Martin Renner</a:t>
            </a:r>
          </a:p>
          <a:p>
            <a:r>
              <a:rPr lang="de-DE" dirty="0"/>
              <a:t>Manual </a:t>
            </a:r>
            <a:r>
              <a:rPr lang="de-DE" dirty="0" err="1"/>
              <a:t>correction</a:t>
            </a:r>
            <a:r>
              <a:rPr lang="de-DE" dirty="0"/>
              <a:t>: Remove </a:t>
            </a:r>
            <a:r>
              <a:rPr lang="de-DE" dirty="0" err="1"/>
              <a:t>unnecessary</a:t>
            </a:r>
            <a:r>
              <a:rPr lang="de-DE" dirty="0"/>
              <a:t> </a:t>
            </a:r>
            <a:r>
              <a:rPr lang="de-DE" dirty="0" err="1"/>
              <a:t>deputy</a:t>
            </a:r>
            <a:r>
              <a:rPr lang="de-DE" dirty="0"/>
              <a:t>-event links:</a:t>
            </a:r>
          </a:p>
          <a:p>
            <a:pPr lvl="1"/>
            <a:r>
              <a:rPr lang="de-DE" dirty="0" err="1"/>
              <a:t>If</a:t>
            </a:r>
            <a:r>
              <a:rPr lang="de-DE" dirty="0"/>
              <a:t> Michael </a:t>
            </a:r>
            <a:r>
              <a:rPr lang="de-DE" dirty="0" err="1"/>
              <a:t>Grosse-Blömer</a:t>
            </a:r>
            <a:r>
              <a:rPr lang="de-DE" dirty="0"/>
              <a:t> and Michael Groß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appear</a:t>
            </a:r>
            <a:r>
              <a:rPr lang="de-DE" dirty="0"/>
              <a:t> on an </a:t>
            </a:r>
            <a:r>
              <a:rPr lang="de-DE" dirty="0" err="1"/>
              <a:t>event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likely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Michael </a:t>
            </a:r>
            <a:r>
              <a:rPr lang="de-DE" dirty="0" err="1"/>
              <a:t>Grosse-Blömer</a:t>
            </a:r>
            <a:r>
              <a:rPr lang="de-DE" dirty="0"/>
              <a:t> was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</a:t>
            </a:r>
            <a:r>
              <a:rPr lang="de-DE" dirty="0" err="1"/>
              <a:t>deputy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82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D46CC-2820-4573-86E5-94782EE2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>
                <a:latin typeface="Verdana" panose="020B0604030504040204" pitchFamily="34" charset="0"/>
                <a:ea typeface="Verdana" panose="020B0604030504040204" pitchFamily="34" charset="0"/>
              </a:rPr>
              <a:t>Deputies</a:t>
            </a: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b="1" dirty="0" err="1">
                <a:latin typeface="Verdana" panose="020B0604030504040204" pitchFamily="34" charset="0"/>
                <a:ea typeface="Verdana" panose="020B0604030504040204" pitchFamily="34" charset="0"/>
              </a:rPr>
              <a:t>with</a:t>
            </a: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b="1" dirty="0" err="1">
                <a:latin typeface="Verdana" panose="020B0604030504040204" pitchFamily="34" charset="0"/>
                <a:ea typeface="Verdana" panose="020B0604030504040204" pitchFamily="34" charset="0"/>
              </a:rPr>
              <a:t>changing</a:t>
            </a: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b="1" dirty="0" err="1">
                <a:latin typeface="Verdana" panose="020B0604030504040204" pitchFamily="34" charset="0"/>
                <a:ea typeface="Verdana" panose="020B0604030504040204" pitchFamily="34" charset="0"/>
              </a:rPr>
              <a:t>attributes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BE1BA-51BE-4FC9-863E-4ED77BB48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Deputies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party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a </a:t>
            </a:r>
            <a:r>
              <a:rPr lang="de-DE" dirty="0" err="1"/>
              <a:t>parliament</a:t>
            </a:r>
            <a:r>
              <a:rPr lang="de-DE" dirty="0"/>
              <a:t> </a:t>
            </a:r>
            <a:r>
              <a:rPr lang="de-DE" dirty="0" err="1"/>
              <a:t>period</a:t>
            </a:r>
            <a:endParaRPr lang="de-DE" dirty="0"/>
          </a:p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deputies</a:t>
            </a:r>
            <a:r>
              <a:rPr lang="de-DE" dirty="0"/>
              <a:t> </a:t>
            </a:r>
            <a:r>
              <a:rPr lang="de-DE" dirty="0" err="1"/>
              <a:t>quit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parliament</a:t>
            </a:r>
            <a:r>
              <a:rPr lang="de-DE" dirty="0"/>
              <a:t> </a:t>
            </a:r>
            <a:r>
              <a:rPr lang="de-DE" dirty="0" err="1"/>
              <a:t>job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a </a:t>
            </a:r>
            <a:r>
              <a:rPr lang="de-DE" dirty="0" err="1"/>
              <a:t>parliament</a:t>
            </a:r>
            <a:r>
              <a:rPr lang="de-DE" dirty="0"/>
              <a:t> </a:t>
            </a:r>
            <a:r>
              <a:rPr lang="de-DE" dirty="0" err="1"/>
              <a:t>period</a:t>
            </a:r>
            <a:endParaRPr lang="de-DE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dirty="0" err="1">
                <a:sym typeface="Wingdings" panose="05000000000000000000" pitchFamily="2" charset="2"/>
              </a:rPr>
              <a:t>Everything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represented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original </a:t>
            </a:r>
            <a:r>
              <a:rPr lang="de-DE" dirty="0" err="1">
                <a:sym typeface="Wingdings" panose="05000000000000000000" pitchFamily="2" charset="2"/>
              </a:rPr>
              <a:t>data</a:t>
            </a:r>
            <a:r>
              <a:rPr lang="de-DE" dirty="0">
                <a:sym typeface="Wingdings" panose="05000000000000000000" pitchFamily="2" charset="2"/>
              </a:rPr>
              <a:t>, but not in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integrated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data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because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complexity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guarantee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correctness</a:t>
            </a:r>
            <a:r>
              <a:rPr lang="de-DE" dirty="0">
                <a:sym typeface="Wingdings" panose="05000000000000000000" pitchFamily="2" charset="2"/>
              </a:rPr>
              <a:t>!!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8790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4C32D-9EE9-732B-0A54-B26BC925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9"/>
            <a:ext cx="12192000" cy="722312"/>
          </a:xfrm>
        </p:spPr>
        <p:txBody>
          <a:bodyPr/>
          <a:lstStyle/>
          <a:p>
            <a:pPr algn="ctr"/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Who </a:t>
            </a:r>
            <a:r>
              <a:rPr lang="de-DE" b="1" dirty="0" err="1">
                <a:latin typeface="Verdana" panose="020B0604030504040204" pitchFamily="34" charset="0"/>
                <a:ea typeface="Verdana" panose="020B0604030504040204" pitchFamily="34" charset="0"/>
              </a:rPr>
              <a:t>claps</a:t>
            </a: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b="1" dirty="0" err="1"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b="1" dirty="0" err="1">
                <a:latin typeface="Verdana" panose="020B0604030504040204" pitchFamily="34" charset="0"/>
                <a:ea typeface="Verdana" panose="020B0604030504040204" pitchFamily="34" charset="0"/>
              </a:rPr>
              <a:t>most</a:t>
            </a: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AD519C7-DC71-408F-A4F1-1EE674366B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490339"/>
              </p:ext>
            </p:extLst>
          </p:nvPr>
        </p:nvGraphicFramePr>
        <p:xfrm>
          <a:off x="838200" y="1409700"/>
          <a:ext cx="10604500" cy="4432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0521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4C32D-9EE9-732B-0A54-B26BC925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9"/>
            <a:ext cx="12192000" cy="722312"/>
          </a:xfrm>
        </p:spPr>
        <p:txBody>
          <a:bodyPr/>
          <a:lstStyle/>
          <a:p>
            <a:pPr algn="ctr"/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Who </a:t>
            </a:r>
            <a:r>
              <a:rPr lang="de-DE" b="1" dirty="0" err="1">
                <a:latin typeface="Verdana" panose="020B0604030504040204" pitchFamily="34" charset="0"/>
                <a:ea typeface="Verdana" panose="020B0604030504040204" pitchFamily="34" charset="0"/>
              </a:rPr>
              <a:t>claps</a:t>
            </a: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b="1" dirty="0" err="1"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b="1" dirty="0" err="1">
                <a:latin typeface="Verdana" panose="020B0604030504040204" pitchFamily="34" charset="0"/>
                <a:ea typeface="Verdana" panose="020B0604030504040204" pitchFamily="34" charset="0"/>
              </a:rPr>
              <a:t>most</a:t>
            </a: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b="1" dirty="0" err="1">
                <a:latin typeface="Verdana" panose="020B0604030504040204" pitchFamily="34" charset="0"/>
                <a:ea typeface="Verdana" panose="020B0604030504040204" pitchFamily="34" charset="0"/>
              </a:rPr>
              <a:t>alone</a:t>
            </a: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B778441-0947-4C0C-9EAE-5D34A673BF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0200115"/>
              </p:ext>
            </p:extLst>
          </p:nvPr>
        </p:nvGraphicFramePr>
        <p:xfrm>
          <a:off x="838200" y="1409700"/>
          <a:ext cx="10604500" cy="4432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662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4C32D-9EE9-732B-0A54-B26BC925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9"/>
            <a:ext cx="12192000" cy="722312"/>
          </a:xfrm>
        </p:spPr>
        <p:txBody>
          <a:bodyPr/>
          <a:lstStyle/>
          <a:p>
            <a:pPr algn="ctr"/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Who </a:t>
            </a:r>
            <a:r>
              <a:rPr lang="de-DE" b="1" dirty="0" err="1">
                <a:latin typeface="Verdana" panose="020B0604030504040204" pitchFamily="34" charset="0"/>
                <a:ea typeface="Verdana" panose="020B0604030504040204" pitchFamily="34" charset="0"/>
              </a:rPr>
              <a:t>claps</a:t>
            </a: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b="1" dirty="0" err="1">
                <a:latin typeface="Verdana" panose="020B0604030504040204" pitchFamily="34" charset="0"/>
                <a:ea typeface="Verdana" panose="020B0604030504040204" pitchFamily="34" charset="0"/>
              </a:rPr>
              <a:t>for</a:t>
            </a: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b="1" dirty="0" err="1">
                <a:latin typeface="Verdana" panose="020B0604030504040204" pitchFamily="34" charset="0"/>
                <a:ea typeface="Verdana" panose="020B0604030504040204" pitchFamily="34" charset="0"/>
              </a:rPr>
              <a:t>other</a:t>
            </a: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b="1" dirty="0" err="1">
                <a:latin typeface="Verdana" panose="020B0604030504040204" pitchFamily="34" charset="0"/>
                <a:ea typeface="Verdana" panose="020B0604030504040204" pitchFamily="34" charset="0"/>
              </a:rPr>
              <a:t>parties</a:t>
            </a: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328AF21-8F70-4F46-ACC3-E07810D27C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3249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9070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4C32D-9EE9-732B-0A54-B26BC925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9"/>
            <a:ext cx="12192000" cy="722312"/>
          </a:xfrm>
        </p:spPr>
        <p:txBody>
          <a:bodyPr/>
          <a:lstStyle/>
          <a:p>
            <a:pPr algn="ctr"/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Who </a:t>
            </a:r>
            <a:r>
              <a:rPr lang="de-DE" b="1" dirty="0" err="1">
                <a:latin typeface="Verdana" panose="020B0604030504040204" pitchFamily="34" charset="0"/>
                <a:ea typeface="Verdana" panose="020B0604030504040204" pitchFamily="34" charset="0"/>
              </a:rPr>
              <a:t>laughs</a:t>
            </a: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b="1" dirty="0" err="1"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b="1" dirty="0" err="1">
                <a:latin typeface="Verdana" panose="020B0604030504040204" pitchFamily="34" charset="0"/>
                <a:ea typeface="Verdana" panose="020B0604030504040204" pitchFamily="34" charset="0"/>
              </a:rPr>
              <a:t>most</a:t>
            </a: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B778441-0947-4C0C-9EAE-5D34A673BF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563815"/>
              </p:ext>
            </p:extLst>
          </p:nvPr>
        </p:nvGraphicFramePr>
        <p:xfrm>
          <a:off x="838200" y="1409700"/>
          <a:ext cx="10604500" cy="4432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2136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4C32D-9EE9-732B-0A54-B26BC925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9"/>
            <a:ext cx="12192000" cy="722312"/>
          </a:xfrm>
        </p:spPr>
        <p:txBody>
          <a:bodyPr/>
          <a:lstStyle/>
          <a:p>
            <a:pPr algn="ctr"/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Who </a:t>
            </a:r>
            <a:r>
              <a:rPr lang="de-DE" b="1" dirty="0" err="1">
                <a:latin typeface="Verdana" panose="020B0604030504040204" pitchFamily="34" charset="0"/>
                <a:ea typeface="Verdana" panose="020B0604030504040204" pitchFamily="34" charset="0"/>
              </a:rPr>
              <a:t>laughs</a:t>
            </a: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b="1" dirty="0" err="1"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b="1" dirty="0" err="1">
                <a:latin typeface="Verdana" panose="020B0604030504040204" pitchFamily="34" charset="0"/>
                <a:ea typeface="Verdana" panose="020B0604030504040204" pitchFamily="34" charset="0"/>
              </a:rPr>
              <a:t>most</a:t>
            </a: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b="1" dirty="0" err="1">
                <a:latin typeface="Verdana" panose="020B0604030504040204" pitchFamily="34" charset="0"/>
                <a:ea typeface="Verdana" panose="020B0604030504040204" pitchFamily="34" charset="0"/>
              </a:rPr>
              <a:t>alone</a:t>
            </a: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B778441-0947-4C0C-9EAE-5D34A673BF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639444"/>
              </p:ext>
            </p:extLst>
          </p:nvPr>
        </p:nvGraphicFramePr>
        <p:xfrm>
          <a:off x="838200" y="1409700"/>
          <a:ext cx="10604500" cy="4432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110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4C32D-9EE9-732B-0A54-B26BC925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9"/>
            <a:ext cx="12192000" cy="722312"/>
          </a:xfrm>
        </p:spPr>
        <p:txBody>
          <a:bodyPr/>
          <a:lstStyle/>
          <a:p>
            <a:pPr algn="ctr"/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Who </a:t>
            </a:r>
            <a:r>
              <a:rPr lang="de-DE" b="1" dirty="0" err="1">
                <a:latin typeface="Verdana" panose="020B0604030504040204" pitchFamily="34" charset="0"/>
                <a:ea typeface="Verdana" panose="020B0604030504040204" pitchFamily="34" charset="0"/>
              </a:rPr>
              <a:t>disturbs</a:t>
            </a: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b="1" dirty="0" err="1"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b="1" dirty="0" err="1">
                <a:latin typeface="Verdana" panose="020B0604030504040204" pitchFamily="34" charset="0"/>
                <a:ea typeface="Verdana" panose="020B0604030504040204" pitchFamily="34" charset="0"/>
              </a:rPr>
              <a:t>most</a:t>
            </a: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D9F7ECB-1DE9-40D1-8C71-3F1E065480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215504"/>
              </p:ext>
            </p:extLst>
          </p:nvPr>
        </p:nvGraphicFramePr>
        <p:xfrm>
          <a:off x="838200" y="1409700"/>
          <a:ext cx="10604500" cy="4432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158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Widescreen</PresentationFormat>
  <Paragraphs>30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Wingdings</vt:lpstr>
      <vt:lpstr>Office</vt:lpstr>
      <vt:lpstr>Who claps the most?</vt:lpstr>
      <vt:lpstr>Name duplicates</vt:lpstr>
      <vt:lpstr>Deputies with changing attributes</vt:lpstr>
      <vt:lpstr>Who claps the most?</vt:lpstr>
      <vt:lpstr>Who claps the most alone?</vt:lpstr>
      <vt:lpstr>Who claps for other parties?</vt:lpstr>
      <vt:lpstr>Who laughs the most?</vt:lpstr>
      <vt:lpstr>Who laughs the most alone?</vt:lpstr>
      <vt:lpstr>Who disturbs the most?</vt:lpstr>
      <vt:lpstr>Which is the most active party?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claps the most?</dc:title>
  <dc:creator>Yannik W</dc:creator>
  <cp:lastModifiedBy>Yannik Waßmuth</cp:lastModifiedBy>
  <cp:revision>15</cp:revision>
  <dcterms:created xsi:type="dcterms:W3CDTF">2023-06-08T17:45:10Z</dcterms:created>
  <dcterms:modified xsi:type="dcterms:W3CDTF">2023-06-26T16:11:53Z</dcterms:modified>
</cp:coreProperties>
</file>