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688CA-8285-1126-80B7-D099D58D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1AF4F-BBED-12B5-1C0D-1D404F842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3140E-BD0A-518C-5F48-B982F15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91AE2-C8E7-BF8C-7544-2CA5A7A7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9EA3D-5CF7-D958-E9ED-3D5A3E0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BFCA4-457C-2A6B-6662-4E08FB57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BCA82C-53E5-50C2-E835-A818204D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D10A5-CC53-548C-8E9C-05AA0F05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DAE3C-BD1E-1CE0-A6F2-4B6F58ED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3F699-006A-893D-55B6-FD5EB418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02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B5BE1A-4CC5-C7CE-7238-3A3B4E73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9E65D5-F636-4E13-C00E-54D4D63F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2BFD7-D1CF-54CC-7970-0EC5393E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525DA-09FD-B28B-ACCF-1FB7DF77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26BA6E-83CB-269D-B877-3EF17128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BD40B-6876-E24D-E1E6-A5353271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831A9-18C9-9E85-D108-7D1C5600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C1099-08EB-C3A6-2623-A8435C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A1487-08ED-F071-24E8-33DBBB72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70DC0-6EEE-3489-544A-1C986430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9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8707-E068-B363-FFDA-D1AF600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871E0C-D32D-DF5B-567F-077B05A6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C529B-E984-863E-996B-C212054D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68E17-874F-8DAC-6FF7-37C931D6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B85DC-1EA0-F0B5-4E0B-B8A48EFE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128E-3960-B235-9AEB-FE9177A4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A7F5A-6DAF-3058-C8F4-9FCAC6B4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98EB70-06B0-291C-DE61-9B73716BF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42084-D702-D2B9-4B94-88AA9F7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E7814E-872F-EA94-B03D-AD7362D8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A849E9-F693-68E4-B0B5-7C8FCA68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446D-E8B0-958C-2329-C4A18EA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7CC0B-DF81-612E-7A70-AFCD9B6A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FF964C-860A-E53B-B4E3-EAD7CC59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48E8BA-2AD3-47C1-2386-14ECF51B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866DDD-0F73-82C2-BC2B-A2EF1D00C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69C572-2409-0C6B-D6B1-49D8014A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853212-10E3-8040-A7E6-C28A00C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8B6721-8B10-92B9-89A8-2E66FFCA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C188-B40A-18D1-3D11-B99E8D59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33A6AC-A32E-EE69-863C-AD22BC7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7A845D-0B03-E537-FEA1-6382EE0E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C6977A-8628-1703-DFB7-4CD064F9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41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0C4821-ECB4-B736-B385-D358EE65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006C2C-5BA0-6D02-0A0A-2B99D63A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89C4-15EC-E107-C984-6581E0A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FBD65-C206-E533-EF8D-DD7F1B54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66BFB-06C3-7FC5-F999-F260AD05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CADDE3-9D07-8A5B-ECCD-B2C75D68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18A0A6-E53B-A2BE-F6D1-5411891B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81E4B-9AE7-EB3B-D8CB-56191761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08AC1-79FA-ACC4-BF0B-E6CC078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5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293B1-75B9-1977-0558-0F6850C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4B1521-A7F9-78FD-35E5-0D0768409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D9D922-21B3-61BE-C212-AC370550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2F19DC-6264-A768-B07C-87CE668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84A84-6FFE-C83D-42BE-7839858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BC14F-2AB9-734C-9ADA-150FAB0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3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B6DFC9-CCDB-3915-FFA2-6DA20CC4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33C6D-6A8F-A8B9-0770-1426BE3F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E0B68-97FA-68F3-68B0-13F85871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64EF-2DD6-4463-A093-7BB524E15AA8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AE2B7-B4E3-4DC6-7335-54CD0AA0E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6128A-38D7-28F9-ED3E-2820258A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D1B1-D872-401C-9FD0-79B14F317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tree/master/csse_covid_19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ecd.org/index.aspx?ThemeTreeId=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60F07-1BB6-1CBA-2E24-3FABF02C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Risk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CoVid-pandemic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439C-74CD-F5DF-9992-F932CB6C3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Dataintegration Project</a:t>
            </a:r>
            <a:br>
              <a:rPr lang="de-DE" dirty="0"/>
            </a:br>
            <a:r>
              <a:rPr lang="de-DE" dirty="0"/>
              <a:t>Deniz &amp; Yannik</a:t>
            </a:r>
          </a:p>
        </p:txBody>
      </p:sp>
    </p:spTree>
    <p:extLst>
      <p:ext uri="{BB962C8B-B14F-4D97-AF65-F5344CB8AC3E}">
        <p14:creationId xmlns:p14="http://schemas.microsoft.com/office/powerpoint/2010/main" val="42802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9D80-FDCA-7ECC-2B89-B6B05DB8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John-Hopkins-University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B673D-B2FD-686E-9856-D0E71019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Monitored</a:t>
            </a:r>
            <a:r>
              <a:rPr lang="de-DE" dirty="0"/>
              <a:t> all </a:t>
            </a:r>
            <a:r>
              <a:rPr lang="de-DE" dirty="0" err="1"/>
              <a:t>corona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and </a:t>
            </a:r>
            <a:r>
              <a:rPr lang="de-DE" dirty="0" err="1"/>
              <a:t>deaths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(</a:t>
            </a:r>
            <a:r>
              <a:rPr lang="de-DE" dirty="0" err="1"/>
              <a:t>January</a:t>
            </a:r>
            <a:r>
              <a:rPr lang="de-DE" dirty="0"/>
              <a:t> 2020 – March 2023)</a:t>
            </a:r>
          </a:p>
          <a:p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date (</a:t>
            </a:r>
            <a:r>
              <a:rPr lang="de-DE" dirty="0" err="1"/>
              <a:t>timeseries</a:t>
            </a:r>
            <a:r>
              <a:rPr lang="de-DE" dirty="0"/>
              <a:t>) and </a:t>
            </a:r>
            <a:r>
              <a:rPr lang="de-DE" dirty="0" err="1"/>
              <a:t>country</a:t>
            </a:r>
            <a:endParaRPr lang="de-DE" dirty="0"/>
          </a:p>
          <a:p>
            <a:r>
              <a:rPr lang="de-DE" dirty="0"/>
              <a:t>CSV-file</a:t>
            </a:r>
          </a:p>
          <a:p>
            <a:r>
              <a:rPr lang="de-DE" dirty="0"/>
              <a:t>Source (Raw </a:t>
            </a:r>
            <a:r>
              <a:rPr lang="de-DE" dirty="0" err="1"/>
              <a:t>data</a:t>
            </a:r>
            <a:r>
              <a:rPr lang="de-DE" dirty="0"/>
              <a:t>): </a:t>
            </a:r>
            <a:r>
              <a:rPr lang="de-DE" dirty="0">
                <a:hlinkClick r:id="rId2"/>
              </a:rPr>
              <a:t>https://github.com/CSSEGISandData/COVID-19/tree/master/csse_covid_19_data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7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2CD34-2253-2CA1-6C15-AE36CB81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OECD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28C33-72C2-DC14-8693-B76EA62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-care-system in countries </a:t>
            </a:r>
            <a:r>
              <a:rPr lang="de-DE" dirty="0" err="1"/>
              <a:t>worldwide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(</a:t>
            </a:r>
            <a:r>
              <a:rPr lang="de-DE" dirty="0" err="1"/>
              <a:t>values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, </a:t>
            </a:r>
            <a:r>
              <a:rPr lang="de-DE" dirty="0" err="1"/>
              <a:t>hospital</a:t>
            </a:r>
            <a:r>
              <a:rPr lang="de-DE" dirty="0"/>
              <a:t> </a:t>
            </a:r>
            <a:r>
              <a:rPr lang="de-DE" dirty="0" err="1"/>
              <a:t>beds</a:t>
            </a:r>
            <a:r>
              <a:rPr lang="de-DE" dirty="0"/>
              <a:t>, </a:t>
            </a:r>
            <a:r>
              <a:rPr lang="de-DE" dirty="0" err="1"/>
              <a:t>nurses</a:t>
            </a:r>
            <a:r>
              <a:rPr lang="de-DE" dirty="0"/>
              <a:t>,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workers</a:t>
            </a:r>
            <a:r>
              <a:rPr lang="de-DE" dirty="0"/>
              <a:t>,…</a:t>
            </a:r>
          </a:p>
          <a:p>
            <a:r>
              <a:rPr lang="de-DE" dirty="0"/>
              <a:t>Can </a:t>
            </a:r>
            <a:r>
              <a:rPr lang="de-DE" dirty="0" err="1"/>
              <a:t>provide</a:t>
            </a:r>
            <a:r>
              <a:rPr lang="de-DE" dirty="0"/>
              <a:t> relative </a:t>
            </a:r>
            <a:r>
              <a:rPr lang="de-DE" dirty="0" err="1"/>
              <a:t>numbers</a:t>
            </a:r>
            <a:r>
              <a:rPr lang="de-DE" dirty="0"/>
              <a:t> (per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citizens</a:t>
            </a:r>
            <a:r>
              <a:rPr lang="de-DE" dirty="0"/>
              <a:t>)</a:t>
            </a:r>
          </a:p>
          <a:p>
            <a:r>
              <a:rPr lang="de-DE" dirty="0"/>
              <a:t>CSV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Source: </a:t>
            </a:r>
            <a:r>
              <a:rPr lang="de-DE" dirty="0">
                <a:hlinkClick r:id="rId2"/>
              </a:rPr>
              <a:t>https://stats.oecd.org/index.aspx?ThemeTreeId=9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05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ACEF7-D707-4DC6-404F-9465C1FF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0BD6D-EBC6-AB54-AD19-004C43A3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care </a:t>
            </a:r>
            <a:r>
              <a:rPr lang="de-DE" dirty="0" err="1"/>
              <a:t>system</a:t>
            </a:r>
            <a:r>
              <a:rPr lang="de-DE" dirty="0"/>
              <a:t> and </a:t>
            </a:r>
            <a:r>
              <a:rPr lang="de-DE" dirty="0" err="1"/>
              <a:t>deaths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</a:t>
            </a:r>
            <a:r>
              <a:rPr lang="de-DE" dirty="0" err="1"/>
              <a:t>pandemic</a:t>
            </a:r>
            <a:endParaRPr lang="de-DE" dirty="0"/>
          </a:p>
          <a:p>
            <a:r>
              <a:rPr lang="de-DE" dirty="0"/>
              <a:t>Bring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9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E2EE-FD82-0512-1331-9CBEF12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2749AE-AF4F-5806-43C9-BA9B5774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12" y="1373141"/>
            <a:ext cx="8036936" cy="54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DD1C3-2BB0-A2D6-2FDA-B33A4DD8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2DF11-DBE9-20FD-BBCF-33689570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Basically</a:t>
            </a:r>
            <a:r>
              <a:rPr lang="de-DE" dirty="0"/>
              <a:t> just a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(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exciting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expected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indeed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high </a:t>
            </a:r>
            <a:r>
              <a:rPr lang="de-DE" dirty="0" err="1"/>
              <a:t>correlations</a:t>
            </a:r>
            <a:r>
              <a:rPr lang="de-DE" dirty="0"/>
              <a:t>) </a:t>
            </a:r>
          </a:p>
          <a:p>
            <a:r>
              <a:rPr lang="de-DE" dirty="0"/>
              <a:t>In </a:t>
            </a:r>
            <a:r>
              <a:rPr lang="de-DE" dirty="0" err="1"/>
              <a:t>fact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9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Risk factors for CoVid-pandemic</vt:lpstr>
      <vt:lpstr>Data from John-Hopkins-University</vt:lpstr>
      <vt:lpstr>Data from OECD</vt:lpstr>
      <vt:lpstr>Showcase</vt:lpstr>
      <vt:lpstr>Entity-Relationship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factors for CoVid-pandemic</dc:title>
  <dc:creator>Yannik W</dc:creator>
  <cp:lastModifiedBy>Yannik W</cp:lastModifiedBy>
  <cp:revision>3</cp:revision>
  <dcterms:created xsi:type="dcterms:W3CDTF">2023-05-11T19:44:52Z</dcterms:created>
  <dcterms:modified xsi:type="dcterms:W3CDTF">2023-05-11T20:11:30Z</dcterms:modified>
</cp:coreProperties>
</file>