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519"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 id="452" r:id="rId199"/>
    <p:sldId id="453" r:id="rId200"/>
    <p:sldId id="454" r:id="rId201"/>
    <p:sldId id="455" r:id="rId202"/>
    <p:sldId id="456" r:id="rId203"/>
    <p:sldId id="457" r:id="rId204"/>
    <p:sldId id="458" r:id="rId205"/>
    <p:sldId id="459" r:id="rId206"/>
    <p:sldId id="460" r:id="rId207"/>
    <p:sldId id="461" r:id="rId208"/>
    <p:sldId id="462" r:id="rId209"/>
    <p:sldId id="463" r:id="rId210"/>
    <p:sldId id="464" r:id="rId211"/>
    <p:sldId id="465" r:id="rId212"/>
    <p:sldId id="466" r:id="rId213"/>
    <p:sldId id="467" r:id="rId214"/>
    <p:sldId id="468" r:id="rId215"/>
    <p:sldId id="469" r:id="rId216"/>
    <p:sldId id="470" r:id="rId217"/>
    <p:sldId id="471" r:id="rId218"/>
    <p:sldId id="472" r:id="rId219"/>
    <p:sldId id="473" r:id="rId220"/>
    <p:sldId id="474" r:id="rId221"/>
    <p:sldId id="475" r:id="rId222"/>
    <p:sldId id="476" r:id="rId223"/>
    <p:sldId id="477" r:id="rId224"/>
    <p:sldId id="478" r:id="rId225"/>
    <p:sldId id="479" r:id="rId226"/>
    <p:sldId id="480" r:id="rId227"/>
    <p:sldId id="481" r:id="rId228"/>
    <p:sldId id="482" r:id="rId229"/>
    <p:sldId id="483" r:id="rId230"/>
    <p:sldId id="484" r:id="rId231"/>
    <p:sldId id="485" r:id="rId232"/>
    <p:sldId id="486" r:id="rId233"/>
    <p:sldId id="487" r:id="rId234"/>
    <p:sldId id="488" r:id="rId235"/>
    <p:sldId id="489" r:id="rId236"/>
    <p:sldId id="490" r:id="rId237"/>
    <p:sldId id="491" r:id="rId238"/>
    <p:sldId id="492" r:id="rId239"/>
    <p:sldId id="493" r:id="rId240"/>
    <p:sldId id="494" r:id="rId241"/>
    <p:sldId id="495" r:id="rId242"/>
    <p:sldId id="496" r:id="rId243"/>
    <p:sldId id="497" r:id="rId244"/>
    <p:sldId id="498" r:id="rId245"/>
    <p:sldId id="499" r:id="rId246"/>
    <p:sldId id="500" r:id="rId247"/>
    <p:sldId id="501" r:id="rId248"/>
    <p:sldId id="502" r:id="rId249"/>
    <p:sldId id="503" r:id="rId250"/>
    <p:sldId id="504" r:id="rId251"/>
    <p:sldId id="505" r:id="rId252"/>
    <p:sldId id="506" r:id="rId253"/>
    <p:sldId id="507" r:id="rId254"/>
    <p:sldId id="508" r:id="rId255"/>
    <p:sldId id="509" r:id="rId256"/>
    <p:sldId id="510" r:id="rId257"/>
    <p:sldId id="511" r:id="rId258"/>
    <p:sldId id="512" r:id="rId259"/>
    <p:sldId id="513" r:id="rId260"/>
    <p:sldId id="514" r:id="rId261"/>
    <p:sldId id="515" r:id="rId262"/>
    <p:sldId id="516" r:id="rId263"/>
    <p:sldId id="517" r:id="rId264"/>
    <p:sldId id="518" r:id="rId265"/>
    <p:sldId id="520" r:id="rId266"/>
    <p:sldId id="521" r:id="rId267"/>
    <p:sldId id="525" r:id="rId268"/>
    <p:sldId id="522" r:id="rId269"/>
    <p:sldId id="523" r:id="rId270"/>
    <p:sldId id="524"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8" r:id="rId323"/>
    <p:sldId id="579" r:id="rId324"/>
    <p:sldId id="580" r:id="rId325"/>
    <p:sldId id="577" r:id="rId3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presProps" Target="pres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tableStyles" Target="tableStyle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microsoft.com/office/2016/11/relationships/changesInfo" Target="changesInfos/changesInfo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Иван Климарев" userId="6e07b5d3a3d13876" providerId="LiveId" clId="{AC879617-71C4-4191-93E8-20CF8AEB1CE9}"/>
    <pc:docChg chg="undo redo custSel addSld delSld modSld sldOrd">
      <pc:chgData name="Иван Климарев" userId="6e07b5d3a3d13876" providerId="LiveId" clId="{AC879617-71C4-4191-93E8-20CF8AEB1CE9}" dt="2022-04-27T16:21:41.786" v="5613" actId="20577"/>
      <pc:docMkLst>
        <pc:docMk/>
      </pc:docMkLst>
      <pc:sldChg chg="modSp new mod">
        <pc:chgData name="Иван Климарев" userId="6e07b5d3a3d13876" providerId="LiveId" clId="{AC879617-71C4-4191-93E8-20CF8AEB1CE9}" dt="2022-03-15T11:10:18.147" v="71" actId="20577"/>
        <pc:sldMkLst>
          <pc:docMk/>
          <pc:sldMk cId="438122353" sldId="256"/>
        </pc:sldMkLst>
        <pc:spChg chg="mod">
          <ac:chgData name="Иван Климарев" userId="6e07b5d3a3d13876" providerId="LiveId" clId="{AC879617-71C4-4191-93E8-20CF8AEB1CE9}" dt="2022-03-15T11:09:56.823" v="40" actId="20577"/>
          <ac:spMkLst>
            <pc:docMk/>
            <pc:sldMk cId="438122353" sldId="256"/>
            <ac:spMk id="2" creationId="{2DDB7CF8-EEFF-4B49-8D70-534F4A423605}"/>
          </ac:spMkLst>
        </pc:spChg>
        <pc:spChg chg="mod">
          <ac:chgData name="Иван Климарев" userId="6e07b5d3a3d13876" providerId="LiveId" clId="{AC879617-71C4-4191-93E8-20CF8AEB1CE9}" dt="2022-03-15T11:10:18.147" v="71" actId="20577"/>
          <ac:spMkLst>
            <pc:docMk/>
            <pc:sldMk cId="438122353" sldId="256"/>
            <ac:spMk id="3" creationId="{743C7568-782C-4E4D-897E-0A0620A8C304}"/>
          </ac:spMkLst>
        </pc:spChg>
      </pc:sldChg>
      <pc:sldChg chg="modSp new mod">
        <pc:chgData name="Иван Климарев" userId="6e07b5d3a3d13876" providerId="LiveId" clId="{AC879617-71C4-4191-93E8-20CF8AEB1CE9}" dt="2022-03-15T11:12:03.738" v="205"/>
        <pc:sldMkLst>
          <pc:docMk/>
          <pc:sldMk cId="3458932934" sldId="257"/>
        </pc:sldMkLst>
        <pc:spChg chg="mod">
          <ac:chgData name="Иван Климарев" userId="6e07b5d3a3d13876" providerId="LiveId" clId="{AC879617-71C4-4191-93E8-20CF8AEB1CE9}" dt="2022-03-15T11:10:32.125" v="83" actId="122"/>
          <ac:spMkLst>
            <pc:docMk/>
            <pc:sldMk cId="3458932934" sldId="257"/>
            <ac:spMk id="2" creationId="{0911E90E-CBD9-42CC-B987-C498C071C9FC}"/>
          </ac:spMkLst>
        </pc:spChg>
        <pc:spChg chg="mod">
          <ac:chgData name="Иван Климарев" userId="6e07b5d3a3d13876" providerId="LiveId" clId="{AC879617-71C4-4191-93E8-20CF8AEB1CE9}" dt="2022-03-15T11:12:03.738" v="205"/>
          <ac:spMkLst>
            <pc:docMk/>
            <pc:sldMk cId="3458932934" sldId="257"/>
            <ac:spMk id="3" creationId="{A6D7E5EF-6AB1-4276-B216-E5C5D107D0E1}"/>
          </ac:spMkLst>
        </pc:spChg>
      </pc:sldChg>
      <pc:sldChg chg="addSp delSp modSp new mod">
        <pc:chgData name="Иван Климарев" userId="6e07b5d3a3d13876" providerId="LiveId" clId="{AC879617-71C4-4191-93E8-20CF8AEB1CE9}" dt="2022-03-15T11:15:24.329" v="214" actId="478"/>
        <pc:sldMkLst>
          <pc:docMk/>
          <pc:sldMk cId="1502492459" sldId="258"/>
        </pc:sldMkLst>
        <pc:spChg chg="mod">
          <ac:chgData name="Иван Климарев" userId="6e07b5d3a3d13876" providerId="LiveId" clId="{AC879617-71C4-4191-93E8-20CF8AEB1CE9}" dt="2022-03-15T11:12:08.580" v="209"/>
          <ac:spMkLst>
            <pc:docMk/>
            <pc:sldMk cId="1502492459" sldId="258"/>
            <ac:spMk id="2" creationId="{E5E566A8-E8D1-4592-BE53-4DC0C505025A}"/>
          </ac:spMkLst>
        </pc:spChg>
        <pc:spChg chg="add del mod">
          <ac:chgData name="Иван Климарев" userId="6e07b5d3a3d13876" providerId="LiveId" clId="{AC879617-71C4-4191-93E8-20CF8AEB1CE9}" dt="2022-03-15T11:15:24.329" v="214" actId="478"/>
          <ac:spMkLst>
            <pc:docMk/>
            <pc:sldMk cId="1502492459" sldId="258"/>
            <ac:spMk id="4" creationId="{734915A1-DEF5-4CB5-967F-D06C29781056}"/>
          </ac:spMkLst>
        </pc:spChg>
      </pc:sldChg>
      <pc:sldChg chg="modSp add mod">
        <pc:chgData name="Иван Климарев" userId="6e07b5d3a3d13876" providerId="LiveId" clId="{AC879617-71C4-4191-93E8-20CF8AEB1CE9}" dt="2022-03-15T11:19:29.219" v="221"/>
        <pc:sldMkLst>
          <pc:docMk/>
          <pc:sldMk cId="2986966706" sldId="259"/>
        </pc:sldMkLst>
        <pc:spChg chg="mod">
          <ac:chgData name="Иван Климарев" userId="6e07b5d3a3d13876" providerId="LiveId" clId="{AC879617-71C4-4191-93E8-20CF8AEB1CE9}" dt="2022-03-15T11:19:29.219" v="221"/>
          <ac:spMkLst>
            <pc:docMk/>
            <pc:sldMk cId="2986966706" sldId="259"/>
            <ac:spMk id="3" creationId="{9C52AB1A-1101-4625-9369-0DB9995F50D2}"/>
          </ac:spMkLst>
        </pc:spChg>
      </pc:sldChg>
      <pc:sldChg chg="modSp add mod">
        <pc:chgData name="Иван Климарев" userId="6e07b5d3a3d13876" providerId="LiveId" clId="{AC879617-71C4-4191-93E8-20CF8AEB1CE9}" dt="2022-03-15T11:20:35.340" v="282" actId="20577"/>
        <pc:sldMkLst>
          <pc:docMk/>
          <pc:sldMk cId="809269494" sldId="260"/>
        </pc:sldMkLst>
        <pc:spChg chg="mod">
          <ac:chgData name="Иван Климарев" userId="6e07b5d3a3d13876" providerId="LiveId" clId="{AC879617-71C4-4191-93E8-20CF8AEB1CE9}" dt="2022-03-15T11:20:35.340" v="282" actId="20577"/>
          <ac:spMkLst>
            <pc:docMk/>
            <pc:sldMk cId="809269494" sldId="260"/>
            <ac:spMk id="3" creationId="{9C52AB1A-1101-4625-9369-0DB9995F50D2}"/>
          </ac:spMkLst>
        </pc:spChg>
      </pc:sldChg>
      <pc:sldChg chg="modSp add mod">
        <pc:chgData name="Иван Климарев" userId="6e07b5d3a3d13876" providerId="LiveId" clId="{AC879617-71C4-4191-93E8-20CF8AEB1CE9}" dt="2022-03-15T11:24:04.811" v="301" actId="20577"/>
        <pc:sldMkLst>
          <pc:docMk/>
          <pc:sldMk cId="2111825884" sldId="261"/>
        </pc:sldMkLst>
        <pc:spChg chg="mod">
          <ac:chgData name="Иван Климарев" userId="6e07b5d3a3d13876" providerId="LiveId" clId="{AC879617-71C4-4191-93E8-20CF8AEB1CE9}" dt="2022-03-15T11:24:04.811" v="301" actId="20577"/>
          <ac:spMkLst>
            <pc:docMk/>
            <pc:sldMk cId="2111825884" sldId="261"/>
            <ac:spMk id="3" creationId="{9C52AB1A-1101-4625-9369-0DB9995F50D2}"/>
          </ac:spMkLst>
        </pc:spChg>
      </pc:sldChg>
      <pc:sldChg chg="modSp add mod">
        <pc:chgData name="Иван Климарев" userId="6e07b5d3a3d13876" providerId="LiveId" clId="{AC879617-71C4-4191-93E8-20CF8AEB1CE9}" dt="2022-03-15T11:25:04.223" v="313" actId="20577"/>
        <pc:sldMkLst>
          <pc:docMk/>
          <pc:sldMk cId="3052853289" sldId="262"/>
        </pc:sldMkLst>
        <pc:spChg chg="mod">
          <ac:chgData name="Иван Климарев" userId="6e07b5d3a3d13876" providerId="LiveId" clId="{AC879617-71C4-4191-93E8-20CF8AEB1CE9}" dt="2022-03-15T11:25:04.223" v="313" actId="20577"/>
          <ac:spMkLst>
            <pc:docMk/>
            <pc:sldMk cId="3052853289" sldId="262"/>
            <ac:spMk id="3" creationId="{9C52AB1A-1101-4625-9369-0DB9995F50D2}"/>
          </ac:spMkLst>
        </pc:spChg>
      </pc:sldChg>
      <pc:sldChg chg="modSp add mod">
        <pc:chgData name="Иван Климарев" userId="6e07b5d3a3d13876" providerId="LiveId" clId="{AC879617-71C4-4191-93E8-20CF8AEB1CE9}" dt="2022-03-15T11:26:43.261" v="328" actId="20577"/>
        <pc:sldMkLst>
          <pc:docMk/>
          <pc:sldMk cId="196433735" sldId="263"/>
        </pc:sldMkLst>
        <pc:spChg chg="mod">
          <ac:chgData name="Иван Климарев" userId="6e07b5d3a3d13876" providerId="LiveId" clId="{AC879617-71C4-4191-93E8-20CF8AEB1CE9}" dt="2022-03-15T11:26:43.261" v="328" actId="20577"/>
          <ac:spMkLst>
            <pc:docMk/>
            <pc:sldMk cId="196433735" sldId="263"/>
            <ac:spMk id="3" creationId="{9C52AB1A-1101-4625-9369-0DB9995F50D2}"/>
          </ac:spMkLst>
        </pc:spChg>
      </pc:sldChg>
      <pc:sldChg chg="modSp add mod">
        <pc:chgData name="Иван Климарев" userId="6e07b5d3a3d13876" providerId="LiveId" clId="{AC879617-71C4-4191-93E8-20CF8AEB1CE9}" dt="2022-03-15T11:28:25.706" v="341" actId="313"/>
        <pc:sldMkLst>
          <pc:docMk/>
          <pc:sldMk cId="2283635813" sldId="264"/>
        </pc:sldMkLst>
        <pc:spChg chg="mod">
          <ac:chgData name="Иван Климарев" userId="6e07b5d3a3d13876" providerId="LiveId" clId="{AC879617-71C4-4191-93E8-20CF8AEB1CE9}" dt="2022-03-15T11:27:31.519" v="332"/>
          <ac:spMkLst>
            <pc:docMk/>
            <pc:sldMk cId="2283635813" sldId="264"/>
            <ac:spMk id="2" creationId="{E5E566A8-E8D1-4592-BE53-4DC0C505025A}"/>
          </ac:spMkLst>
        </pc:spChg>
        <pc:spChg chg="mod">
          <ac:chgData name="Иван Климарев" userId="6e07b5d3a3d13876" providerId="LiveId" clId="{AC879617-71C4-4191-93E8-20CF8AEB1CE9}" dt="2022-03-15T11:28:25.706" v="341" actId="313"/>
          <ac:spMkLst>
            <pc:docMk/>
            <pc:sldMk cId="2283635813" sldId="264"/>
            <ac:spMk id="3" creationId="{9C52AB1A-1101-4625-9369-0DB9995F50D2}"/>
          </ac:spMkLst>
        </pc:spChg>
      </pc:sldChg>
      <pc:sldChg chg="modSp add mod">
        <pc:chgData name="Иван Климарев" userId="6e07b5d3a3d13876" providerId="LiveId" clId="{AC879617-71C4-4191-93E8-20CF8AEB1CE9}" dt="2022-03-15T11:28:56.007" v="348" actId="20577"/>
        <pc:sldMkLst>
          <pc:docMk/>
          <pc:sldMk cId="4192070142" sldId="265"/>
        </pc:sldMkLst>
        <pc:spChg chg="mod">
          <ac:chgData name="Иван Климарев" userId="6e07b5d3a3d13876" providerId="LiveId" clId="{AC879617-71C4-4191-93E8-20CF8AEB1CE9}" dt="2022-03-15T11:28:56.007" v="348" actId="20577"/>
          <ac:spMkLst>
            <pc:docMk/>
            <pc:sldMk cId="4192070142" sldId="265"/>
            <ac:spMk id="3" creationId="{9C52AB1A-1101-4625-9369-0DB9995F50D2}"/>
          </ac:spMkLst>
        </pc:spChg>
      </pc:sldChg>
      <pc:sldChg chg="modSp add mod">
        <pc:chgData name="Иван Климарев" userId="6e07b5d3a3d13876" providerId="LiveId" clId="{AC879617-71C4-4191-93E8-20CF8AEB1CE9}" dt="2022-03-15T11:29:46.104" v="359" actId="20577"/>
        <pc:sldMkLst>
          <pc:docMk/>
          <pc:sldMk cId="2465478395" sldId="266"/>
        </pc:sldMkLst>
        <pc:spChg chg="mod">
          <ac:chgData name="Иван Климарев" userId="6e07b5d3a3d13876" providerId="LiveId" clId="{AC879617-71C4-4191-93E8-20CF8AEB1CE9}" dt="2022-03-15T11:29:46.104" v="359" actId="20577"/>
          <ac:spMkLst>
            <pc:docMk/>
            <pc:sldMk cId="2465478395" sldId="266"/>
            <ac:spMk id="3" creationId="{9C52AB1A-1101-4625-9369-0DB9995F50D2}"/>
          </ac:spMkLst>
        </pc:spChg>
      </pc:sldChg>
      <pc:sldChg chg="modSp add mod">
        <pc:chgData name="Иван Климарев" userId="6e07b5d3a3d13876" providerId="LiveId" clId="{AC879617-71C4-4191-93E8-20CF8AEB1CE9}" dt="2022-03-15T11:31:07.520" v="389" actId="20577"/>
        <pc:sldMkLst>
          <pc:docMk/>
          <pc:sldMk cId="2307835405" sldId="267"/>
        </pc:sldMkLst>
        <pc:spChg chg="mod">
          <ac:chgData name="Иван Климарев" userId="6e07b5d3a3d13876" providerId="LiveId" clId="{AC879617-71C4-4191-93E8-20CF8AEB1CE9}" dt="2022-03-15T11:31:07.520" v="389" actId="20577"/>
          <ac:spMkLst>
            <pc:docMk/>
            <pc:sldMk cId="2307835405" sldId="267"/>
            <ac:spMk id="3" creationId="{9C52AB1A-1101-4625-9369-0DB9995F50D2}"/>
          </ac:spMkLst>
        </pc:spChg>
      </pc:sldChg>
      <pc:sldChg chg="modSp add mod">
        <pc:chgData name="Иван Климарев" userId="6e07b5d3a3d13876" providerId="LiveId" clId="{AC879617-71C4-4191-93E8-20CF8AEB1CE9}" dt="2022-03-15T11:31:44.270" v="399"/>
        <pc:sldMkLst>
          <pc:docMk/>
          <pc:sldMk cId="3565780963" sldId="268"/>
        </pc:sldMkLst>
        <pc:spChg chg="mod">
          <ac:chgData name="Иван Климарев" userId="6e07b5d3a3d13876" providerId="LiveId" clId="{AC879617-71C4-4191-93E8-20CF8AEB1CE9}" dt="2022-03-15T11:31:31.473" v="393"/>
          <ac:spMkLst>
            <pc:docMk/>
            <pc:sldMk cId="3565780963" sldId="268"/>
            <ac:spMk id="2" creationId="{E5E566A8-E8D1-4592-BE53-4DC0C505025A}"/>
          </ac:spMkLst>
        </pc:spChg>
        <pc:spChg chg="mod">
          <ac:chgData name="Иван Климарев" userId="6e07b5d3a3d13876" providerId="LiveId" clId="{AC879617-71C4-4191-93E8-20CF8AEB1CE9}" dt="2022-03-15T11:31:44.270" v="399"/>
          <ac:spMkLst>
            <pc:docMk/>
            <pc:sldMk cId="3565780963" sldId="268"/>
            <ac:spMk id="3" creationId="{9C52AB1A-1101-4625-9369-0DB9995F50D2}"/>
          </ac:spMkLst>
        </pc:spChg>
      </pc:sldChg>
      <pc:sldChg chg="modSp add mod">
        <pc:chgData name="Иван Климарев" userId="6e07b5d3a3d13876" providerId="LiveId" clId="{AC879617-71C4-4191-93E8-20CF8AEB1CE9}" dt="2022-03-15T11:32:46.829" v="416" actId="20577"/>
        <pc:sldMkLst>
          <pc:docMk/>
          <pc:sldMk cId="3143305451" sldId="269"/>
        </pc:sldMkLst>
        <pc:spChg chg="mod">
          <ac:chgData name="Иван Климарев" userId="6e07b5d3a3d13876" providerId="LiveId" clId="{AC879617-71C4-4191-93E8-20CF8AEB1CE9}" dt="2022-03-15T11:32:23.014" v="407" actId="20577"/>
          <ac:spMkLst>
            <pc:docMk/>
            <pc:sldMk cId="3143305451" sldId="269"/>
            <ac:spMk id="2" creationId="{E5E566A8-E8D1-4592-BE53-4DC0C505025A}"/>
          </ac:spMkLst>
        </pc:spChg>
        <pc:spChg chg="mod">
          <ac:chgData name="Иван Климарев" userId="6e07b5d3a3d13876" providerId="LiveId" clId="{AC879617-71C4-4191-93E8-20CF8AEB1CE9}" dt="2022-03-15T11:32:46.829" v="416" actId="20577"/>
          <ac:spMkLst>
            <pc:docMk/>
            <pc:sldMk cId="3143305451" sldId="269"/>
            <ac:spMk id="3" creationId="{9C52AB1A-1101-4625-9369-0DB9995F50D2}"/>
          </ac:spMkLst>
        </pc:spChg>
      </pc:sldChg>
      <pc:sldChg chg="modSp add mod">
        <pc:chgData name="Иван Климарев" userId="6e07b5d3a3d13876" providerId="LiveId" clId="{AC879617-71C4-4191-93E8-20CF8AEB1CE9}" dt="2022-03-15T11:33:55.184" v="433" actId="20577"/>
        <pc:sldMkLst>
          <pc:docMk/>
          <pc:sldMk cId="2054826634" sldId="270"/>
        </pc:sldMkLst>
        <pc:spChg chg="mod">
          <ac:chgData name="Иван Климарев" userId="6e07b5d3a3d13876" providerId="LiveId" clId="{AC879617-71C4-4191-93E8-20CF8AEB1CE9}" dt="2022-03-15T11:33:55.184" v="433" actId="20577"/>
          <ac:spMkLst>
            <pc:docMk/>
            <pc:sldMk cId="2054826634" sldId="270"/>
            <ac:spMk id="3" creationId="{9C52AB1A-1101-4625-9369-0DB9995F50D2}"/>
          </ac:spMkLst>
        </pc:spChg>
      </pc:sldChg>
      <pc:sldChg chg="modSp add mod">
        <pc:chgData name="Иван Климарев" userId="6e07b5d3a3d13876" providerId="LiveId" clId="{AC879617-71C4-4191-93E8-20CF8AEB1CE9}" dt="2022-03-15T11:34:26.418" v="445" actId="20577"/>
        <pc:sldMkLst>
          <pc:docMk/>
          <pc:sldMk cId="1665026383" sldId="271"/>
        </pc:sldMkLst>
        <pc:spChg chg="mod">
          <ac:chgData name="Иван Климарев" userId="6e07b5d3a3d13876" providerId="LiveId" clId="{AC879617-71C4-4191-93E8-20CF8AEB1CE9}" dt="2022-03-15T11:34:26.418" v="445" actId="20577"/>
          <ac:spMkLst>
            <pc:docMk/>
            <pc:sldMk cId="1665026383" sldId="271"/>
            <ac:spMk id="3" creationId="{9C52AB1A-1101-4625-9369-0DB9995F50D2}"/>
          </ac:spMkLst>
        </pc:spChg>
      </pc:sldChg>
      <pc:sldChg chg="modSp add mod">
        <pc:chgData name="Иван Климарев" userId="6e07b5d3a3d13876" providerId="LiveId" clId="{AC879617-71C4-4191-93E8-20CF8AEB1CE9}" dt="2022-03-15T11:35:02.352" v="458"/>
        <pc:sldMkLst>
          <pc:docMk/>
          <pc:sldMk cId="1621273322" sldId="272"/>
        </pc:sldMkLst>
        <pc:spChg chg="mod">
          <ac:chgData name="Иван Климарев" userId="6e07b5d3a3d13876" providerId="LiveId" clId="{AC879617-71C4-4191-93E8-20CF8AEB1CE9}" dt="2022-03-15T11:35:02.352" v="458"/>
          <ac:spMkLst>
            <pc:docMk/>
            <pc:sldMk cId="1621273322" sldId="272"/>
            <ac:spMk id="3" creationId="{9C52AB1A-1101-4625-9369-0DB9995F50D2}"/>
          </ac:spMkLst>
        </pc:spChg>
      </pc:sldChg>
      <pc:sldChg chg="modSp add mod ord">
        <pc:chgData name="Иван Климарев" userId="6e07b5d3a3d13876" providerId="LiveId" clId="{AC879617-71C4-4191-93E8-20CF8AEB1CE9}" dt="2022-03-15T11:35:39.901" v="480" actId="12"/>
        <pc:sldMkLst>
          <pc:docMk/>
          <pc:sldMk cId="1633833592" sldId="273"/>
        </pc:sldMkLst>
        <pc:spChg chg="mod">
          <ac:chgData name="Иван Климарев" userId="6e07b5d3a3d13876" providerId="LiveId" clId="{AC879617-71C4-4191-93E8-20CF8AEB1CE9}" dt="2022-03-15T11:35:39.901" v="480" actId="12"/>
          <ac:spMkLst>
            <pc:docMk/>
            <pc:sldMk cId="1633833592" sldId="273"/>
            <ac:spMk id="3" creationId="{9C52AB1A-1101-4625-9369-0DB9995F50D2}"/>
          </ac:spMkLst>
        </pc:spChg>
      </pc:sldChg>
      <pc:sldChg chg="modSp add mod">
        <pc:chgData name="Иван Климарев" userId="6e07b5d3a3d13876" providerId="LiveId" clId="{AC879617-71C4-4191-93E8-20CF8AEB1CE9}" dt="2022-03-15T11:37:41.927" v="522"/>
        <pc:sldMkLst>
          <pc:docMk/>
          <pc:sldMk cId="2055435152" sldId="274"/>
        </pc:sldMkLst>
        <pc:spChg chg="mod">
          <ac:chgData name="Иван Климарев" userId="6e07b5d3a3d13876" providerId="LiveId" clId="{AC879617-71C4-4191-93E8-20CF8AEB1CE9}" dt="2022-03-15T11:36:50.894" v="484"/>
          <ac:spMkLst>
            <pc:docMk/>
            <pc:sldMk cId="2055435152" sldId="274"/>
            <ac:spMk id="2" creationId="{E5E566A8-E8D1-4592-BE53-4DC0C505025A}"/>
          </ac:spMkLst>
        </pc:spChg>
        <pc:spChg chg="mod">
          <ac:chgData name="Иван Климарев" userId="6e07b5d3a3d13876" providerId="LiveId" clId="{AC879617-71C4-4191-93E8-20CF8AEB1CE9}" dt="2022-03-15T11:37:41.927" v="522"/>
          <ac:spMkLst>
            <pc:docMk/>
            <pc:sldMk cId="2055435152" sldId="274"/>
            <ac:spMk id="3" creationId="{9C52AB1A-1101-4625-9369-0DB9995F50D2}"/>
          </ac:spMkLst>
        </pc:spChg>
      </pc:sldChg>
      <pc:sldChg chg="modSp add mod">
        <pc:chgData name="Иван Климарев" userId="6e07b5d3a3d13876" providerId="LiveId" clId="{AC879617-71C4-4191-93E8-20CF8AEB1CE9}" dt="2022-03-15T11:38:31.941" v="531"/>
        <pc:sldMkLst>
          <pc:docMk/>
          <pc:sldMk cId="4030788700" sldId="275"/>
        </pc:sldMkLst>
        <pc:spChg chg="mod">
          <ac:chgData name="Иван Климарев" userId="6e07b5d3a3d13876" providerId="LiveId" clId="{AC879617-71C4-4191-93E8-20CF8AEB1CE9}" dt="2022-03-15T11:38:31.941" v="531"/>
          <ac:spMkLst>
            <pc:docMk/>
            <pc:sldMk cId="4030788700" sldId="275"/>
            <ac:spMk id="3" creationId="{9C52AB1A-1101-4625-9369-0DB9995F50D2}"/>
          </ac:spMkLst>
        </pc:spChg>
      </pc:sldChg>
      <pc:sldChg chg="modSp add mod">
        <pc:chgData name="Иван Климарев" userId="6e07b5d3a3d13876" providerId="LiveId" clId="{AC879617-71C4-4191-93E8-20CF8AEB1CE9}" dt="2022-03-15T11:39:43.103" v="569" actId="20577"/>
        <pc:sldMkLst>
          <pc:docMk/>
          <pc:sldMk cId="4280482250" sldId="276"/>
        </pc:sldMkLst>
        <pc:spChg chg="mod">
          <ac:chgData name="Иван Климарев" userId="6e07b5d3a3d13876" providerId="LiveId" clId="{AC879617-71C4-4191-93E8-20CF8AEB1CE9}" dt="2022-03-15T11:39:43.103" v="569" actId="20577"/>
          <ac:spMkLst>
            <pc:docMk/>
            <pc:sldMk cId="4280482250" sldId="276"/>
            <ac:spMk id="3" creationId="{9C52AB1A-1101-4625-9369-0DB9995F50D2}"/>
          </ac:spMkLst>
        </pc:spChg>
      </pc:sldChg>
      <pc:sldChg chg="modSp add mod">
        <pc:chgData name="Иван Климарев" userId="6e07b5d3a3d13876" providerId="LiveId" clId="{AC879617-71C4-4191-93E8-20CF8AEB1CE9}" dt="2022-03-15T11:40:44.753" v="596" actId="12"/>
        <pc:sldMkLst>
          <pc:docMk/>
          <pc:sldMk cId="1777991552" sldId="277"/>
        </pc:sldMkLst>
        <pc:spChg chg="mod">
          <ac:chgData name="Иван Климарев" userId="6e07b5d3a3d13876" providerId="LiveId" clId="{AC879617-71C4-4191-93E8-20CF8AEB1CE9}" dt="2022-03-15T11:40:44.753" v="596" actId="12"/>
          <ac:spMkLst>
            <pc:docMk/>
            <pc:sldMk cId="1777991552" sldId="277"/>
            <ac:spMk id="3" creationId="{9C52AB1A-1101-4625-9369-0DB9995F50D2}"/>
          </ac:spMkLst>
        </pc:spChg>
      </pc:sldChg>
      <pc:sldChg chg="modSp add mod">
        <pc:chgData name="Иван Климарев" userId="6e07b5d3a3d13876" providerId="LiveId" clId="{AC879617-71C4-4191-93E8-20CF8AEB1CE9}" dt="2022-03-15T11:41:35.006" v="621" actId="20577"/>
        <pc:sldMkLst>
          <pc:docMk/>
          <pc:sldMk cId="752271795" sldId="278"/>
        </pc:sldMkLst>
        <pc:spChg chg="mod">
          <ac:chgData name="Иван Климарев" userId="6e07b5d3a3d13876" providerId="LiveId" clId="{AC879617-71C4-4191-93E8-20CF8AEB1CE9}" dt="2022-03-15T11:41:35.006" v="621" actId="20577"/>
          <ac:spMkLst>
            <pc:docMk/>
            <pc:sldMk cId="752271795" sldId="278"/>
            <ac:spMk id="3" creationId="{9C52AB1A-1101-4625-9369-0DB9995F50D2}"/>
          </ac:spMkLst>
        </pc:spChg>
      </pc:sldChg>
      <pc:sldChg chg="modSp add mod ord">
        <pc:chgData name="Иван Климарев" userId="6e07b5d3a3d13876" providerId="LiveId" clId="{AC879617-71C4-4191-93E8-20CF8AEB1CE9}" dt="2022-03-15T11:42:28.783" v="636" actId="20577"/>
        <pc:sldMkLst>
          <pc:docMk/>
          <pc:sldMk cId="1584672410" sldId="279"/>
        </pc:sldMkLst>
        <pc:spChg chg="mod">
          <ac:chgData name="Иван Климарев" userId="6e07b5d3a3d13876" providerId="LiveId" clId="{AC879617-71C4-4191-93E8-20CF8AEB1CE9}" dt="2022-03-15T11:42:28.783" v="636" actId="20577"/>
          <ac:spMkLst>
            <pc:docMk/>
            <pc:sldMk cId="1584672410" sldId="279"/>
            <ac:spMk id="3" creationId="{9C52AB1A-1101-4625-9369-0DB9995F50D2}"/>
          </ac:spMkLst>
        </pc:spChg>
      </pc:sldChg>
      <pc:sldChg chg="add del">
        <pc:chgData name="Иван Климарев" userId="6e07b5d3a3d13876" providerId="LiveId" clId="{AC879617-71C4-4191-93E8-20CF8AEB1CE9}" dt="2022-03-15T11:42:01.907" v="623" actId="2890"/>
        <pc:sldMkLst>
          <pc:docMk/>
          <pc:sldMk cId="4226810791" sldId="279"/>
        </pc:sldMkLst>
      </pc:sldChg>
      <pc:sldChg chg="modSp add mod">
        <pc:chgData name="Иван Климарев" userId="6e07b5d3a3d13876" providerId="LiveId" clId="{AC879617-71C4-4191-93E8-20CF8AEB1CE9}" dt="2022-03-15T11:43:06.850" v="648" actId="20577"/>
        <pc:sldMkLst>
          <pc:docMk/>
          <pc:sldMk cId="3814269755" sldId="280"/>
        </pc:sldMkLst>
        <pc:spChg chg="mod">
          <ac:chgData name="Иван Климарев" userId="6e07b5d3a3d13876" providerId="LiveId" clId="{AC879617-71C4-4191-93E8-20CF8AEB1CE9}" dt="2022-03-15T11:43:06.850" v="648" actId="20577"/>
          <ac:spMkLst>
            <pc:docMk/>
            <pc:sldMk cId="3814269755" sldId="280"/>
            <ac:spMk id="3" creationId="{9C52AB1A-1101-4625-9369-0DB9995F50D2}"/>
          </ac:spMkLst>
        </pc:spChg>
      </pc:sldChg>
      <pc:sldChg chg="modSp new mod">
        <pc:chgData name="Иван Климарев" userId="6e07b5d3a3d13876" providerId="LiveId" clId="{AC879617-71C4-4191-93E8-20CF8AEB1CE9}" dt="2022-03-15T15:30:16.356" v="658"/>
        <pc:sldMkLst>
          <pc:docMk/>
          <pc:sldMk cId="3037295183" sldId="281"/>
        </pc:sldMkLst>
        <pc:spChg chg="mod">
          <ac:chgData name="Иван Климарев" userId="6e07b5d3a3d13876" providerId="LiveId" clId="{AC879617-71C4-4191-93E8-20CF8AEB1CE9}" dt="2022-03-15T15:29:21.898" v="653" actId="122"/>
          <ac:spMkLst>
            <pc:docMk/>
            <pc:sldMk cId="3037295183" sldId="281"/>
            <ac:spMk id="2" creationId="{1E172AAC-9DA1-4611-AC71-61075DBB9BC1}"/>
          </ac:spMkLst>
        </pc:spChg>
        <pc:spChg chg="mod">
          <ac:chgData name="Иван Климарев" userId="6e07b5d3a3d13876" providerId="LiveId" clId="{AC879617-71C4-4191-93E8-20CF8AEB1CE9}" dt="2022-03-15T15:30:16.356" v="658"/>
          <ac:spMkLst>
            <pc:docMk/>
            <pc:sldMk cId="3037295183" sldId="281"/>
            <ac:spMk id="3" creationId="{EF6D726F-7A4C-4AAA-A23C-5567BA08FDA3}"/>
          </ac:spMkLst>
        </pc:spChg>
      </pc:sldChg>
      <pc:sldChg chg="modSp add mod">
        <pc:chgData name="Иван Климарев" userId="6e07b5d3a3d13876" providerId="LiveId" clId="{AC879617-71C4-4191-93E8-20CF8AEB1CE9}" dt="2022-03-15T15:31:27.351" v="675" actId="20577"/>
        <pc:sldMkLst>
          <pc:docMk/>
          <pc:sldMk cId="2941334329" sldId="282"/>
        </pc:sldMkLst>
        <pc:spChg chg="mod">
          <ac:chgData name="Иван Климарев" userId="6e07b5d3a3d13876" providerId="LiveId" clId="{AC879617-71C4-4191-93E8-20CF8AEB1CE9}" dt="2022-03-15T15:30:32.004" v="662"/>
          <ac:spMkLst>
            <pc:docMk/>
            <pc:sldMk cId="2941334329" sldId="282"/>
            <ac:spMk id="2" creationId="{1E172AAC-9DA1-4611-AC71-61075DBB9BC1}"/>
          </ac:spMkLst>
        </pc:spChg>
        <pc:spChg chg="mod">
          <ac:chgData name="Иван Климарев" userId="6e07b5d3a3d13876" providerId="LiveId" clId="{AC879617-71C4-4191-93E8-20CF8AEB1CE9}" dt="2022-03-15T15:31:27.351" v="675" actId="20577"/>
          <ac:spMkLst>
            <pc:docMk/>
            <pc:sldMk cId="2941334329" sldId="282"/>
            <ac:spMk id="3" creationId="{EF6D726F-7A4C-4AAA-A23C-5567BA08FDA3}"/>
          </ac:spMkLst>
        </pc:spChg>
      </pc:sldChg>
      <pc:sldChg chg="modSp add mod">
        <pc:chgData name="Иван Климарев" userId="6e07b5d3a3d13876" providerId="LiveId" clId="{AC879617-71C4-4191-93E8-20CF8AEB1CE9}" dt="2022-03-15T15:32:27.551" v="684" actId="20577"/>
        <pc:sldMkLst>
          <pc:docMk/>
          <pc:sldMk cId="1333740747" sldId="283"/>
        </pc:sldMkLst>
        <pc:spChg chg="mod">
          <ac:chgData name="Иван Климарев" userId="6e07b5d3a3d13876" providerId="LiveId" clId="{AC879617-71C4-4191-93E8-20CF8AEB1CE9}" dt="2022-03-15T15:32:27.551" v="684" actId="20577"/>
          <ac:spMkLst>
            <pc:docMk/>
            <pc:sldMk cId="1333740747" sldId="283"/>
            <ac:spMk id="3" creationId="{EF6D726F-7A4C-4AAA-A23C-5567BA08FDA3}"/>
          </ac:spMkLst>
        </pc:spChg>
      </pc:sldChg>
      <pc:sldChg chg="modSp add mod">
        <pc:chgData name="Иван Климарев" userId="6e07b5d3a3d13876" providerId="LiveId" clId="{AC879617-71C4-4191-93E8-20CF8AEB1CE9}" dt="2022-03-15T15:33:15.725" v="699" actId="20577"/>
        <pc:sldMkLst>
          <pc:docMk/>
          <pc:sldMk cId="1488117704" sldId="284"/>
        </pc:sldMkLst>
        <pc:spChg chg="mod">
          <ac:chgData name="Иван Климарев" userId="6e07b5d3a3d13876" providerId="LiveId" clId="{AC879617-71C4-4191-93E8-20CF8AEB1CE9}" dt="2022-03-15T15:33:15.725" v="699" actId="20577"/>
          <ac:spMkLst>
            <pc:docMk/>
            <pc:sldMk cId="1488117704" sldId="284"/>
            <ac:spMk id="3" creationId="{EF6D726F-7A4C-4AAA-A23C-5567BA08FDA3}"/>
          </ac:spMkLst>
        </pc:spChg>
      </pc:sldChg>
      <pc:sldChg chg="modSp add mod">
        <pc:chgData name="Иван Климарев" userId="6e07b5d3a3d13876" providerId="LiveId" clId="{AC879617-71C4-4191-93E8-20CF8AEB1CE9}" dt="2022-03-15T15:34:08.430" v="712" actId="20577"/>
        <pc:sldMkLst>
          <pc:docMk/>
          <pc:sldMk cId="3929488635" sldId="285"/>
        </pc:sldMkLst>
        <pc:spChg chg="mod">
          <ac:chgData name="Иван Климарев" userId="6e07b5d3a3d13876" providerId="LiveId" clId="{AC879617-71C4-4191-93E8-20CF8AEB1CE9}" dt="2022-03-15T15:33:28.509" v="705"/>
          <ac:spMkLst>
            <pc:docMk/>
            <pc:sldMk cId="3929488635" sldId="285"/>
            <ac:spMk id="2" creationId="{1E172AAC-9DA1-4611-AC71-61075DBB9BC1}"/>
          </ac:spMkLst>
        </pc:spChg>
        <pc:spChg chg="mod">
          <ac:chgData name="Иван Климарев" userId="6e07b5d3a3d13876" providerId="LiveId" clId="{AC879617-71C4-4191-93E8-20CF8AEB1CE9}" dt="2022-03-15T15:34:08.430" v="712" actId="20577"/>
          <ac:spMkLst>
            <pc:docMk/>
            <pc:sldMk cId="3929488635" sldId="285"/>
            <ac:spMk id="3" creationId="{EF6D726F-7A4C-4AAA-A23C-5567BA08FDA3}"/>
          </ac:spMkLst>
        </pc:spChg>
      </pc:sldChg>
      <pc:sldChg chg="modSp add mod">
        <pc:chgData name="Иван Климарев" userId="6e07b5d3a3d13876" providerId="LiveId" clId="{AC879617-71C4-4191-93E8-20CF8AEB1CE9}" dt="2022-03-15T15:35:08.728" v="726" actId="20577"/>
        <pc:sldMkLst>
          <pc:docMk/>
          <pc:sldMk cId="1984018717" sldId="286"/>
        </pc:sldMkLst>
        <pc:spChg chg="mod">
          <ac:chgData name="Иван Климарев" userId="6e07b5d3a3d13876" providerId="LiveId" clId="{AC879617-71C4-4191-93E8-20CF8AEB1CE9}" dt="2022-03-15T15:35:08.728" v="726" actId="20577"/>
          <ac:spMkLst>
            <pc:docMk/>
            <pc:sldMk cId="1984018717" sldId="286"/>
            <ac:spMk id="3" creationId="{EF6D726F-7A4C-4AAA-A23C-5567BA08FDA3}"/>
          </ac:spMkLst>
        </pc:spChg>
      </pc:sldChg>
      <pc:sldChg chg="modSp add mod">
        <pc:chgData name="Иван Климарев" userId="6e07b5d3a3d13876" providerId="LiveId" clId="{AC879617-71C4-4191-93E8-20CF8AEB1CE9}" dt="2022-03-15T15:36:08.304" v="743" actId="12"/>
        <pc:sldMkLst>
          <pc:docMk/>
          <pc:sldMk cId="2719727834" sldId="287"/>
        </pc:sldMkLst>
        <pc:spChg chg="mod">
          <ac:chgData name="Иван Климарев" userId="6e07b5d3a3d13876" providerId="LiveId" clId="{AC879617-71C4-4191-93E8-20CF8AEB1CE9}" dt="2022-03-15T15:36:08.304" v="743" actId="12"/>
          <ac:spMkLst>
            <pc:docMk/>
            <pc:sldMk cId="2719727834" sldId="287"/>
            <ac:spMk id="3" creationId="{EF6D726F-7A4C-4AAA-A23C-5567BA08FDA3}"/>
          </ac:spMkLst>
        </pc:spChg>
      </pc:sldChg>
      <pc:sldChg chg="modSp add mod">
        <pc:chgData name="Иван Климарев" userId="6e07b5d3a3d13876" providerId="LiveId" clId="{AC879617-71C4-4191-93E8-20CF8AEB1CE9}" dt="2022-03-15T15:39:02.456" v="757" actId="20577"/>
        <pc:sldMkLst>
          <pc:docMk/>
          <pc:sldMk cId="1599853039" sldId="288"/>
        </pc:sldMkLst>
        <pc:spChg chg="mod">
          <ac:chgData name="Иван Климарев" userId="6e07b5d3a3d13876" providerId="LiveId" clId="{AC879617-71C4-4191-93E8-20CF8AEB1CE9}" dt="2022-03-15T15:38:25.218" v="747"/>
          <ac:spMkLst>
            <pc:docMk/>
            <pc:sldMk cId="1599853039" sldId="288"/>
            <ac:spMk id="2" creationId="{1E172AAC-9DA1-4611-AC71-61075DBB9BC1}"/>
          </ac:spMkLst>
        </pc:spChg>
        <pc:spChg chg="mod">
          <ac:chgData name="Иван Климарев" userId="6e07b5d3a3d13876" providerId="LiveId" clId="{AC879617-71C4-4191-93E8-20CF8AEB1CE9}" dt="2022-03-15T15:39:02.456" v="757" actId="20577"/>
          <ac:spMkLst>
            <pc:docMk/>
            <pc:sldMk cId="1599853039" sldId="288"/>
            <ac:spMk id="3" creationId="{EF6D726F-7A4C-4AAA-A23C-5567BA08FDA3}"/>
          </ac:spMkLst>
        </pc:spChg>
      </pc:sldChg>
      <pc:sldChg chg="modSp add mod">
        <pc:chgData name="Иван Климарев" userId="6e07b5d3a3d13876" providerId="LiveId" clId="{AC879617-71C4-4191-93E8-20CF8AEB1CE9}" dt="2022-03-15T15:39:47.432" v="771" actId="20577"/>
        <pc:sldMkLst>
          <pc:docMk/>
          <pc:sldMk cId="4039984538" sldId="289"/>
        </pc:sldMkLst>
        <pc:spChg chg="mod">
          <ac:chgData name="Иван Климарев" userId="6e07b5d3a3d13876" providerId="LiveId" clId="{AC879617-71C4-4191-93E8-20CF8AEB1CE9}" dt="2022-03-15T15:39:47.432" v="771" actId="20577"/>
          <ac:spMkLst>
            <pc:docMk/>
            <pc:sldMk cId="4039984538" sldId="289"/>
            <ac:spMk id="3" creationId="{EF6D726F-7A4C-4AAA-A23C-5567BA08FDA3}"/>
          </ac:spMkLst>
        </pc:spChg>
      </pc:sldChg>
      <pc:sldChg chg="modSp add mod">
        <pc:chgData name="Иван Климарев" userId="6e07b5d3a3d13876" providerId="LiveId" clId="{AC879617-71C4-4191-93E8-20CF8AEB1CE9}" dt="2022-03-15T15:40:42.694" v="788" actId="27636"/>
        <pc:sldMkLst>
          <pc:docMk/>
          <pc:sldMk cId="834569706" sldId="290"/>
        </pc:sldMkLst>
        <pc:spChg chg="mod">
          <ac:chgData name="Иван Климарев" userId="6e07b5d3a3d13876" providerId="LiveId" clId="{AC879617-71C4-4191-93E8-20CF8AEB1CE9}" dt="2022-03-15T15:40:42.694" v="788" actId="27636"/>
          <ac:spMkLst>
            <pc:docMk/>
            <pc:sldMk cId="834569706" sldId="290"/>
            <ac:spMk id="3" creationId="{EF6D726F-7A4C-4AAA-A23C-5567BA08FDA3}"/>
          </ac:spMkLst>
        </pc:spChg>
      </pc:sldChg>
      <pc:sldChg chg="modSp add mod">
        <pc:chgData name="Иван Климарев" userId="6e07b5d3a3d13876" providerId="LiveId" clId="{AC879617-71C4-4191-93E8-20CF8AEB1CE9}" dt="2022-03-15T15:40:46.794" v="791" actId="20577"/>
        <pc:sldMkLst>
          <pc:docMk/>
          <pc:sldMk cId="3017611700" sldId="291"/>
        </pc:sldMkLst>
        <pc:spChg chg="mod">
          <ac:chgData name="Иван Климарев" userId="6e07b5d3a3d13876" providerId="LiveId" clId="{AC879617-71C4-4191-93E8-20CF8AEB1CE9}" dt="2022-03-15T15:40:46.794" v="791" actId="20577"/>
          <ac:spMkLst>
            <pc:docMk/>
            <pc:sldMk cId="3017611700" sldId="291"/>
            <ac:spMk id="3" creationId="{EF6D726F-7A4C-4AAA-A23C-5567BA08FDA3}"/>
          </ac:spMkLst>
        </pc:spChg>
      </pc:sldChg>
      <pc:sldChg chg="modSp add mod">
        <pc:chgData name="Иван Климарев" userId="6e07b5d3a3d13876" providerId="LiveId" clId="{AC879617-71C4-4191-93E8-20CF8AEB1CE9}" dt="2022-03-15T15:42:23.632" v="815" actId="20577"/>
        <pc:sldMkLst>
          <pc:docMk/>
          <pc:sldMk cId="947552820" sldId="292"/>
        </pc:sldMkLst>
        <pc:spChg chg="mod">
          <ac:chgData name="Иван Климарев" userId="6e07b5d3a3d13876" providerId="LiveId" clId="{AC879617-71C4-4191-93E8-20CF8AEB1CE9}" dt="2022-03-15T15:41:03.175" v="795"/>
          <ac:spMkLst>
            <pc:docMk/>
            <pc:sldMk cId="947552820" sldId="292"/>
            <ac:spMk id="2" creationId="{1E172AAC-9DA1-4611-AC71-61075DBB9BC1}"/>
          </ac:spMkLst>
        </pc:spChg>
        <pc:spChg chg="mod">
          <ac:chgData name="Иван Климарев" userId="6e07b5d3a3d13876" providerId="LiveId" clId="{AC879617-71C4-4191-93E8-20CF8AEB1CE9}" dt="2022-03-15T15:42:23.632" v="815" actId="20577"/>
          <ac:spMkLst>
            <pc:docMk/>
            <pc:sldMk cId="947552820" sldId="292"/>
            <ac:spMk id="3" creationId="{EF6D726F-7A4C-4AAA-A23C-5567BA08FDA3}"/>
          </ac:spMkLst>
        </pc:spChg>
      </pc:sldChg>
      <pc:sldChg chg="modSp add mod">
        <pc:chgData name="Иван Климарев" userId="6e07b5d3a3d13876" providerId="LiveId" clId="{AC879617-71C4-4191-93E8-20CF8AEB1CE9}" dt="2022-03-15T15:43:01.374" v="827" actId="20577"/>
        <pc:sldMkLst>
          <pc:docMk/>
          <pc:sldMk cId="2441792547" sldId="293"/>
        </pc:sldMkLst>
        <pc:spChg chg="mod">
          <ac:chgData name="Иван Климарев" userId="6e07b5d3a3d13876" providerId="LiveId" clId="{AC879617-71C4-4191-93E8-20CF8AEB1CE9}" dt="2022-03-15T15:43:01.374" v="827" actId="20577"/>
          <ac:spMkLst>
            <pc:docMk/>
            <pc:sldMk cId="2441792547" sldId="293"/>
            <ac:spMk id="3" creationId="{EF6D726F-7A4C-4AAA-A23C-5567BA08FDA3}"/>
          </ac:spMkLst>
        </pc:spChg>
      </pc:sldChg>
      <pc:sldChg chg="modSp add mod">
        <pc:chgData name="Иван Климарев" userId="6e07b5d3a3d13876" providerId="LiveId" clId="{AC879617-71C4-4191-93E8-20CF8AEB1CE9}" dt="2022-03-15T15:44:45.860" v="928" actId="20577"/>
        <pc:sldMkLst>
          <pc:docMk/>
          <pc:sldMk cId="1564196651" sldId="294"/>
        </pc:sldMkLst>
        <pc:spChg chg="mod">
          <ac:chgData name="Иван Климарев" userId="6e07b5d3a3d13876" providerId="LiveId" clId="{AC879617-71C4-4191-93E8-20CF8AEB1CE9}" dt="2022-03-15T15:44:45.860" v="928" actId="20577"/>
          <ac:spMkLst>
            <pc:docMk/>
            <pc:sldMk cId="1564196651" sldId="294"/>
            <ac:spMk id="3" creationId="{EF6D726F-7A4C-4AAA-A23C-5567BA08FDA3}"/>
          </ac:spMkLst>
        </pc:spChg>
      </pc:sldChg>
      <pc:sldChg chg="modSp add mod">
        <pc:chgData name="Иван Климарев" userId="6e07b5d3a3d13876" providerId="LiveId" clId="{AC879617-71C4-4191-93E8-20CF8AEB1CE9}" dt="2022-03-15T15:45:44.512" v="941" actId="20577"/>
        <pc:sldMkLst>
          <pc:docMk/>
          <pc:sldMk cId="317561603" sldId="295"/>
        </pc:sldMkLst>
        <pc:spChg chg="mod">
          <ac:chgData name="Иван Климарев" userId="6e07b5d3a3d13876" providerId="LiveId" clId="{AC879617-71C4-4191-93E8-20CF8AEB1CE9}" dt="2022-03-15T15:45:44.512" v="941" actId="20577"/>
          <ac:spMkLst>
            <pc:docMk/>
            <pc:sldMk cId="317561603" sldId="295"/>
            <ac:spMk id="3" creationId="{EF6D726F-7A4C-4AAA-A23C-5567BA08FDA3}"/>
          </ac:spMkLst>
        </pc:spChg>
      </pc:sldChg>
      <pc:sldChg chg="modSp add mod">
        <pc:chgData name="Иван Климарев" userId="6e07b5d3a3d13876" providerId="LiveId" clId="{AC879617-71C4-4191-93E8-20CF8AEB1CE9}" dt="2022-03-15T15:46:28.578" v="956" actId="20577"/>
        <pc:sldMkLst>
          <pc:docMk/>
          <pc:sldMk cId="323226328" sldId="296"/>
        </pc:sldMkLst>
        <pc:spChg chg="mod">
          <ac:chgData name="Иван Климарев" userId="6e07b5d3a3d13876" providerId="LiveId" clId="{AC879617-71C4-4191-93E8-20CF8AEB1CE9}" dt="2022-03-15T15:46:28.578" v="956" actId="20577"/>
          <ac:spMkLst>
            <pc:docMk/>
            <pc:sldMk cId="323226328" sldId="296"/>
            <ac:spMk id="3" creationId="{EF6D726F-7A4C-4AAA-A23C-5567BA08FDA3}"/>
          </ac:spMkLst>
        </pc:spChg>
      </pc:sldChg>
      <pc:sldChg chg="modSp add mod">
        <pc:chgData name="Иван Климарев" userId="6e07b5d3a3d13876" providerId="LiveId" clId="{AC879617-71C4-4191-93E8-20CF8AEB1CE9}" dt="2022-03-15T15:47:30.283" v="976" actId="20577"/>
        <pc:sldMkLst>
          <pc:docMk/>
          <pc:sldMk cId="399362259" sldId="297"/>
        </pc:sldMkLst>
        <pc:spChg chg="mod">
          <ac:chgData name="Иван Климарев" userId="6e07b5d3a3d13876" providerId="LiveId" clId="{AC879617-71C4-4191-93E8-20CF8AEB1CE9}" dt="2022-03-15T15:46:50.087" v="962"/>
          <ac:spMkLst>
            <pc:docMk/>
            <pc:sldMk cId="399362259" sldId="297"/>
            <ac:spMk id="2" creationId="{1E172AAC-9DA1-4611-AC71-61075DBB9BC1}"/>
          </ac:spMkLst>
        </pc:spChg>
        <pc:spChg chg="mod">
          <ac:chgData name="Иван Климарев" userId="6e07b5d3a3d13876" providerId="LiveId" clId="{AC879617-71C4-4191-93E8-20CF8AEB1CE9}" dt="2022-03-15T15:47:30.283" v="976" actId="20577"/>
          <ac:spMkLst>
            <pc:docMk/>
            <pc:sldMk cId="399362259" sldId="297"/>
            <ac:spMk id="3" creationId="{EF6D726F-7A4C-4AAA-A23C-5567BA08FDA3}"/>
          </ac:spMkLst>
        </pc:spChg>
      </pc:sldChg>
      <pc:sldChg chg="modSp add mod">
        <pc:chgData name="Иван Климарев" userId="6e07b5d3a3d13876" providerId="LiveId" clId="{AC879617-71C4-4191-93E8-20CF8AEB1CE9}" dt="2022-03-15T15:48:06.559" v="985" actId="6549"/>
        <pc:sldMkLst>
          <pc:docMk/>
          <pc:sldMk cId="2622047290" sldId="298"/>
        </pc:sldMkLst>
        <pc:spChg chg="mod">
          <ac:chgData name="Иван Климарев" userId="6e07b5d3a3d13876" providerId="LiveId" clId="{AC879617-71C4-4191-93E8-20CF8AEB1CE9}" dt="2022-03-15T15:48:06.559" v="985" actId="6549"/>
          <ac:spMkLst>
            <pc:docMk/>
            <pc:sldMk cId="2622047290" sldId="298"/>
            <ac:spMk id="3" creationId="{EF6D726F-7A4C-4AAA-A23C-5567BA08FDA3}"/>
          </ac:spMkLst>
        </pc:spChg>
      </pc:sldChg>
      <pc:sldChg chg="modSp add mod">
        <pc:chgData name="Иван Климарев" userId="6e07b5d3a3d13876" providerId="LiveId" clId="{AC879617-71C4-4191-93E8-20CF8AEB1CE9}" dt="2022-03-15T15:49:35.223" v="1006" actId="20577"/>
        <pc:sldMkLst>
          <pc:docMk/>
          <pc:sldMk cId="4042465168" sldId="299"/>
        </pc:sldMkLst>
        <pc:spChg chg="mod">
          <ac:chgData name="Иван Климарев" userId="6e07b5d3a3d13876" providerId="LiveId" clId="{AC879617-71C4-4191-93E8-20CF8AEB1CE9}" dt="2022-03-15T15:49:35.223" v="1006" actId="20577"/>
          <ac:spMkLst>
            <pc:docMk/>
            <pc:sldMk cId="4042465168" sldId="299"/>
            <ac:spMk id="3" creationId="{EF6D726F-7A4C-4AAA-A23C-5567BA08FDA3}"/>
          </ac:spMkLst>
        </pc:spChg>
      </pc:sldChg>
      <pc:sldChg chg="modSp add mod">
        <pc:chgData name="Иван Климарев" userId="6e07b5d3a3d13876" providerId="LiveId" clId="{AC879617-71C4-4191-93E8-20CF8AEB1CE9}" dt="2022-03-15T15:50:43.742" v="1023" actId="27636"/>
        <pc:sldMkLst>
          <pc:docMk/>
          <pc:sldMk cId="3592337881" sldId="300"/>
        </pc:sldMkLst>
        <pc:spChg chg="mod">
          <ac:chgData name="Иван Климарев" userId="6e07b5d3a3d13876" providerId="LiveId" clId="{AC879617-71C4-4191-93E8-20CF8AEB1CE9}" dt="2022-03-15T15:50:43.742" v="1023" actId="27636"/>
          <ac:spMkLst>
            <pc:docMk/>
            <pc:sldMk cId="3592337881" sldId="300"/>
            <ac:spMk id="3" creationId="{EF6D726F-7A4C-4AAA-A23C-5567BA08FDA3}"/>
          </ac:spMkLst>
        </pc:spChg>
      </pc:sldChg>
      <pc:sldChg chg="modSp add mod">
        <pc:chgData name="Иван Климарев" userId="6e07b5d3a3d13876" providerId="LiveId" clId="{AC879617-71C4-4191-93E8-20CF8AEB1CE9}" dt="2022-03-15T15:50:48.843" v="1026" actId="20577"/>
        <pc:sldMkLst>
          <pc:docMk/>
          <pc:sldMk cId="1732167280" sldId="301"/>
        </pc:sldMkLst>
        <pc:spChg chg="mod">
          <ac:chgData name="Иван Климарев" userId="6e07b5d3a3d13876" providerId="LiveId" clId="{AC879617-71C4-4191-93E8-20CF8AEB1CE9}" dt="2022-03-15T15:50:48.843" v="1026" actId="20577"/>
          <ac:spMkLst>
            <pc:docMk/>
            <pc:sldMk cId="1732167280" sldId="301"/>
            <ac:spMk id="3" creationId="{EF6D726F-7A4C-4AAA-A23C-5567BA08FDA3}"/>
          </ac:spMkLst>
        </pc:spChg>
      </pc:sldChg>
      <pc:sldChg chg="modSp add mod">
        <pc:chgData name="Иван Климарев" userId="6e07b5d3a3d13876" providerId="LiveId" clId="{AC879617-71C4-4191-93E8-20CF8AEB1CE9}" dt="2022-03-15T15:52:49.980" v="1042" actId="20577"/>
        <pc:sldMkLst>
          <pc:docMk/>
          <pc:sldMk cId="2228287741" sldId="302"/>
        </pc:sldMkLst>
        <pc:spChg chg="mod">
          <ac:chgData name="Иван Климарев" userId="6e07b5d3a3d13876" providerId="LiveId" clId="{AC879617-71C4-4191-93E8-20CF8AEB1CE9}" dt="2022-03-15T15:51:19.195" v="1030"/>
          <ac:spMkLst>
            <pc:docMk/>
            <pc:sldMk cId="2228287741" sldId="302"/>
            <ac:spMk id="2" creationId="{1E172AAC-9DA1-4611-AC71-61075DBB9BC1}"/>
          </ac:spMkLst>
        </pc:spChg>
        <pc:spChg chg="mod">
          <ac:chgData name="Иван Климарев" userId="6e07b5d3a3d13876" providerId="LiveId" clId="{AC879617-71C4-4191-93E8-20CF8AEB1CE9}" dt="2022-03-15T15:52:49.980" v="1042" actId="20577"/>
          <ac:spMkLst>
            <pc:docMk/>
            <pc:sldMk cId="2228287741" sldId="302"/>
            <ac:spMk id="3" creationId="{EF6D726F-7A4C-4AAA-A23C-5567BA08FDA3}"/>
          </ac:spMkLst>
        </pc:spChg>
      </pc:sldChg>
      <pc:sldChg chg="modSp add mod">
        <pc:chgData name="Иван Климарев" userId="6e07b5d3a3d13876" providerId="LiveId" clId="{AC879617-71C4-4191-93E8-20CF8AEB1CE9}" dt="2022-03-15T15:53:56.888" v="1058" actId="27636"/>
        <pc:sldMkLst>
          <pc:docMk/>
          <pc:sldMk cId="1948428793" sldId="303"/>
        </pc:sldMkLst>
        <pc:spChg chg="mod">
          <ac:chgData name="Иван Климарев" userId="6e07b5d3a3d13876" providerId="LiveId" clId="{AC879617-71C4-4191-93E8-20CF8AEB1CE9}" dt="2022-03-15T15:53:56.888" v="1058" actId="27636"/>
          <ac:spMkLst>
            <pc:docMk/>
            <pc:sldMk cId="1948428793" sldId="303"/>
            <ac:spMk id="3" creationId="{EF6D726F-7A4C-4AAA-A23C-5567BA08FDA3}"/>
          </ac:spMkLst>
        </pc:spChg>
      </pc:sldChg>
      <pc:sldChg chg="modSp add mod">
        <pc:chgData name="Иван Климарев" userId="6e07b5d3a3d13876" providerId="LiveId" clId="{AC879617-71C4-4191-93E8-20CF8AEB1CE9}" dt="2022-03-15T15:54:00.979" v="1061" actId="20577"/>
        <pc:sldMkLst>
          <pc:docMk/>
          <pc:sldMk cId="1949473212" sldId="304"/>
        </pc:sldMkLst>
        <pc:spChg chg="mod">
          <ac:chgData name="Иван Климарев" userId="6e07b5d3a3d13876" providerId="LiveId" clId="{AC879617-71C4-4191-93E8-20CF8AEB1CE9}" dt="2022-03-15T15:54:00.979" v="1061" actId="20577"/>
          <ac:spMkLst>
            <pc:docMk/>
            <pc:sldMk cId="1949473212" sldId="304"/>
            <ac:spMk id="3" creationId="{EF6D726F-7A4C-4AAA-A23C-5567BA08FDA3}"/>
          </ac:spMkLst>
        </pc:spChg>
      </pc:sldChg>
      <pc:sldChg chg="modSp add mod">
        <pc:chgData name="Иван Климарев" userId="6e07b5d3a3d13876" providerId="LiveId" clId="{AC879617-71C4-4191-93E8-20CF8AEB1CE9}" dt="2022-03-15T15:54:56.383" v="1072"/>
        <pc:sldMkLst>
          <pc:docMk/>
          <pc:sldMk cId="1941773021" sldId="305"/>
        </pc:sldMkLst>
        <pc:spChg chg="mod">
          <ac:chgData name="Иван Климарев" userId="6e07b5d3a3d13876" providerId="LiveId" clId="{AC879617-71C4-4191-93E8-20CF8AEB1CE9}" dt="2022-03-15T15:54:56.383" v="1072"/>
          <ac:spMkLst>
            <pc:docMk/>
            <pc:sldMk cId="1941773021" sldId="305"/>
            <ac:spMk id="3" creationId="{EF6D726F-7A4C-4AAA-A23C-5567BA08FDA3}"/>
          </ac:spMkLst>
        </pc:spChg>
      </pc:sldChg>
      <pc:sldChg chg="modSp add mod">
        <pc:chgData name="Иван Климарев" userId="6e07b5d3a3d13876" providerId="LiveId" clId="{AC879617-71C4-4191-93E8-20CF8AEB1CE9}" dt="2022-03-15T15:55:47.385" v="1082" actId="20577"/>
        <pc:sldMkLst>
          <pc:docMk/>
          <pc:sldMk cId="3062699148" sldId="306"/>
        </pc:sldMkLst>
        <pc:spChg chg="mod">
          <ac:chgData name="Иван Климарев" userId="6e07b5d3a3d13876" providerId="LiveId" clId="{AC879617-71C4-4191-93E8-20CF8AEB1CE9}" dt="2022-03-15T15:55:47.385" v="1082" actId="20577"/>
          <ac:spMkLst>
            <pc:docMk/>
            <pc:sldMk cId="3062699148" sldId="306"/>
            <ac:spMk id="3" creationId="{EF6D726F-7A4C-4AAA-A23C-5567BA08FDA3}"/>
          </ac:spMkLst>
        </pc:spChg>
      </pc:sldChg>
      <pc:sldChg chg="modSp add mod">
        <pc:chgData name="Иван Климарев" userId="6e07b5d3a3d13876" providerId="LiveId" clId="{AC879617-71C4-4191-93E8-20CF8AEB1CE9}" dt="2022-03-15T15:57:00.037" v="1101" actId="20577"/>
        <pc:sldMkLst>
          <pc:docMk/>
          <pc:sldMk cId="4111290219" sldId="307"/>
        </pc:sldMkLst>
        <pc:spChg chg="mod">
          <ac:chgData name="Иван Климарев" userId="6e07b5d3a3d13876" providerId="LiveId" clId="{AC879617-71C4-4191-93E8-20CF8AEB1CE9}" dt="2022-03-15T15:56:14.773" v="1086"/>
          <ac:spMkLst>
            <pc:docMk/>
            <pc:sldMk cId="4111290219" sldId="307"/>
            <ac:spMk id="2" creationId="{1E172AAC-9DA1-4611-AC71-61075DBB9BC1}"/>
          </ac:spMkLst>
        </pc:spChg>
        <pc:spChg chg="mod">
          <ac:chgData name="Иван Климарев" userId="6e07b5d3a3d13876" providerId="LiveId" clId="{AC879617-71C4-4191-93E8-20CF8AEB1CE9}" dt="2022-03-15T15:57:00.037" v="1101" actId="20577"/>
          <ac:spMkLst>
            <pc:docMk/>
            <pc:sldMk cId="4111290219" sldId="307"/>
            <ac:spMk id="3" creationId="{EF6D726F-7A4C-4AAA-A23C-5567BA08FDA3}"/>
          </ac:spMkLst>
        </pc:spChg>
      </pc:sldChg>
      <pc:sldChg chg="modSp add mod">
        <pc:chgData name="Иван Климарев" userId="6e07b5d3a3d13876" providerId="LiveId" clId="{AC879617-71C4-4191-93E8-20CF8AEB1CE9}" dt="2022-03-15T15:57:16.493" v="1110" actId="20577"/>
        <pc:sldMkLst>
          <pc:docMk/>
          <pc:sldMk cId="3298317597" sldId="308"/>
        </pc:sldMkLst>
        <pc:spChg chg="mod">
          <ac:chgData name="Иван Климарев" userId="6e07b5d3a3d13876" providerId="LiveId" clId="{AC879617-71C4-4191-93E8-20CF8AEB1CE9}" dt="2022-03-15T15:57:16.493" v="1110" actId="20577"/>
          <ac:spMkLst>
            <pc:docMk/>
            <pc:sldMk cId="3298317597" sldId="308"/>
            <ac:spMk id="3" creationId="{EF6D726F-7A4C-4AAA-A23C-5567BA08FDA3}"/>
          </ac:spMkLst>
        </pc:spChg>
      </pc:sldChg>
      <pc:sldChg chg="modSp add mod">
        <pc:chgData name="Иван Климарев" userId="6e07b5d3a3d13876" providerId="LiveId" clId="{AC879617-71C4-4191-93E8-20CF8AEB1CE9}" dt="2022-03-15T15:59:18.028" v="1152" actId="20577"/>
        <pc:sldMkLst>
          <pc:docMk/>
          <pc:sldMk cId="2546178057" sldId="309"/>
        </pc:sldMkLst>
        <pc:spChg chg="mod">
          <ac:chgData name="Иван Климарев" userId="6e07b5d3a3d13876" providerId="LiveId" clId="{AC879617-71C4-4191-93E8-20CF8AEB1CE9}" dt="2022-03-15T15:59:18.028" v="1152" actId="20577"/>
          <ac:spMkLst>
            <pc:docMk/>
            <pc:sldMk cId="2546178057" sldId="309"/>
            <ac:spMk id="3" creationId="{EF6D726F-7A4C-4AAA-A23C-5567BA08FDA3}"/>
          </ac:spMkLst>
        </pc:spChg>
      </pc:sldChg>
      <pc:sldChg chg="modSp add mod">
        <pc:chgData name="Иван Климарев" userId="6e07b5d3a3d13876" providerId="LiveId" clId="{AC879617-71C4-4191-93E8-20CF8AEB1CE9}" dt="2022-03-15T16:00:37.178" v="1166" actId="20577"/>
        <pc:sldMkLst>
          <pc:docMk/>
          <pc:sldMk cId="3608094831" sldId="310"/>
        </pc:sldMkLst>
        <pc:spChg chg="mod">
          <ac:chgData name="Иван Климарев" userId="6e07b5d3a3d13876" providerId="LiveId" clId="{AC879617-71C4-4191-93E8-20CF8AEB1CE9}" dt="2022-03-15T16:00:37.178" v="1166" actId="20577"/>
          <ac:spMkLst>
            <pc:docMk/>
            <pc:sldMk cId="3608094831" sldId="310"/>
            <ac:spMk id="3" creationId="{EF6D726F-7A4C-4AAA-A23C-5567BA08FDA3}"/>
          </ac:spMkLst>
        </pc:spChg>
      </pc:sldChg>
      <pc:sldChg chg="modSp add mod">
        <pc:chgData name="Иван Климарев" userId="6e07b5d3a3d13876" providerId="LiveId" clId="{AC879617-71C4-4191-93E8-20CF8AEB1CE9}" dt="2022-03-15T16:30:38.241" v="1187" actId="20577"/>
        <pc:sldMkLst>
          <pc:docMk/>
          <pc:sldMk cId="4261411156" sldId="311"/>
        </pc:sldMkLst>
        <pc:spChg chg="mod">
          <ac:chgData name="Иван Климарев" userId="6e07b5d3a3d13876" providerId="LiveId" clId="{AC879617-71C4-4191-93E8-20CF8AEB1CE9}" dt="2022-03-15T16:29:53.655" v="1172"/>
          <ac:spMkLst>
            <pc:docMk/>
            <pc:sldMk cId="4261411156" sldId="311"/>
            <ac:spMk id="2" creationId="{1E172AAC-9DA1-4611-AC71-61075DBB9BC1}"/>
          </ac:spMkLst>
        </pc:spChg>
        <pc:spChg chg="mod">
          <ac:chgData name="Иван Климарев" userId="6e07b5d3a3d13876" providerId="LiveId" clId="{AC879617-71C4-4191-93E8-20CF8AEB1CE9}" dt="2022-03-15T16:30:38.241" v="1187" actId="20577"/>
          <ac:spMkLst>
            <pc:docMk/>
            <pc:sldMk cId="4261411156" sldId="311"/>
            <ac:spMk id="3" creationId="{EF6D726F-7A4C-4AAA-A23C-5567BA08FDA3}"/>
          </ac:spMkLst>
        </pc:spChg>
      </pc:sldChg>
      <pc:sldChg chg="modSp add mod">
        <pc:chgData name="Иван Климарев" userId="6e07b5d3a3d13876" providerId="LiveId" clId="{AC879617-71C4-4191-93E8-20CF8AEB1CE9}" dt="2022-03-15T16:31:21.490" v="1199" actId="27636"/>
        <pc:sldMkLst>
          <pc:docMk/>
          <pc:sldMk cId="2702547200" sldId="312"/>
        </pc:sldMkLst>
        <pc:spChg chg="mod">
          <ac:chgData name="Иван Климарев" userId="6e07b5d3a3d13876" providerId="LiveId" clId="{AC879617-71C4-4191-93E8-20CF8AEB1CE9}" dt="2022-03-15T16:31:21.490" v="1199" actId="27636"/>
          <ac:spMkLst>
            <pc:docMk/>
            <pc:sldMk cId="2702547200" sldId="312"/>
            <ac:spMk id="3" creationId="{EF6D726F-7A4C-4AAA-A23C-5567BA08FDA3}"/>
          </ac:spMkLst>
        </pc:spChg>
      </pc:sldChg>
      <pc:sldChg chg="modSp add mod">
        <pc:chgData name="Иван Климарев" userId="6e07b5d3a3d13876" providerId="LiveId" clId="{AC879617-71C4-4191-93E8-20CF8AEB1CE9}" dt="2022-03-15T16:32:13.954" v="1210" actId="20577"/>
        <pc:sldMkLst>
          <pc:docMk/>
          <pc:sldMk cId="157581413" sldId="313"/>
        </pc:sldMkLst>
        <pc:spChg chg="mod">
          <ac:chgData name="Иван Климарев" userId="6e07b5d3a3d13876" providerId="LiveId" clId="{AC879617-71C4-4191-93E8-20CF8AEB1CE9}" dt="2022-03-15T16:32:13.954" v="1210" actId="20577"/>
          <ac:spMkLst>
            <pc:docMk/>
            <pc:sldMk cId="157581413" sldId="313"/>
            <ac:spMk id="3" creationId="{EF6D726F-7A4C-4AAA-A23C-5567BA08FDA3}"/>
          </ac:spMkLst>
        </pc:spChg>
      </pc:sldChg>
      <pc:sldChg chg="modSp add mod">
        <pc:chgData name="Иван Климарев" userId="6e07b5d3a3d13876" providerId="LiveId" clId="{AC879617-71C4-4191-93E8-20CF8AEB1CE9}" dt="2022-03-15T16:32:48.450" v="1221" actId="20577"/>
        <pc:sldMkLst>
          <pc:docMk/>
          <pc:sldMk cId="1422637121" sldId="314"/>
        </pc:sldMkLst>
        <pc:spChg chg="mod">
          <ac:chgData name="Иван Климарев" userId="6e07b5d3a3d13876" providerId="LiveId" clId="{AC879617-71C4-4191-93E8-20CF8AEB1CE9}" dt="2022-03-15T16:32:48.450" v="1221" actId="20577"/>
          <ac:spMkLst>
            <pc:docMk/>
            <pc:sldMk cId="1422637121" sldId="314"/>
            <ac:spMk id="3" creationId="{EF6D726F-7A4C-4AAA-A23C-5567BA08FDA3}"/>
          </ac:spMkLst>
        </pc:spChg>
      </pc:sldChg>
      <pc:sldChg chg="modSp add mod">
        <pc:chgData name="Иван Климарев" userId="6e07b5d3a3d13876" providerId="LiveId" clId="{AC879617-71C4-4191-93E8-20CF8AEB1CE9}" dt="2022-03-15T16:34:09.714" v="1239" actId="20577"/>
        <pc:sldMkLst>
          <pc:docMk/>
          <pc:sldMk cId="911845223" sldId="315"/>
        </pc:sldMkLst>
        <pc:spChg chg="mod">
          <ac:chgData name="Иван Климарев" userId="6e07b5d3a3d13876" providerId="LiveId" clId="{AC879617-71C4-4191-93E8-20CF8AEB1CE9}" dt="2022-03-15T16:33:08.950" v="1225"/>
          <ac:spMkLst>
            <pc:docMk/>
            <pc:sldMk cId="911845223" sldId="315"/>
            <ac:spMk id="2" creationId="{1E172AAC-9DA1-4611-AC71-61075DBB9BC1}"/>
          </ac:spMkLst>
        </pc:spChg>
        <pc:spChg chg="mod">
          <ac:chgData name="Иван Климарев" userId="6e07b5d3a3d13876" providerId="LiveId" clId="{AC879617-71C4-4191-93E8-20CF8AEB1CE9}" dt="2022-03-15T16:34:09.714" v="1239" actId="20577"/>
          <ac:spMkLst>
            <pc:docMk/>
            <pc:sldMk cId="911845223" sldId="315"/>
            <ac:spMk id="3" creationId="{EF6D726F-7A4C-4AAA-A23C-5567BA08FDA3}"/>
          </ac:spMkLst>
        </pc:spChg>
      </pc:sldChg>
      <pc:sldChg chg="modSp add mod">
        <pc:chgData name="Иван Климарев" userId="6e07b5d3a3d13876" providerId="LiveId" clId="{AC879617-71C4-4191-93E8-20CF8AEB1CE9}" dt="2022-03-15T16:34:27.680" v="1247" actId="20577"/>
        <pc:sldMkLst>
          <pc:docMk/>
          <pc:sldMk cId="735840765" sldId="316"/>
        </pc:sldMkLst>
        <pc:spChg chg="mod">
          <ac:chgData name="Иван Климарев" userId="6e07b5d3a3d13876" providerId="LiveId" clId="{AC879617-71C4-4191-93E8-20CF8AEB1CE9}" dt="2022-03-15T16:34:27.680" v="1247" actId="20577"/>
          <ac:spMkLst>
            <pc:docMk/>
            <pc:sldMk cId="735840765" sldId="316"/>
            <ac:spMk id="3" creationId="{EF6D726F-7A4C-4AAA-A23C-5567BA08FDA3}"/>
          </ac:spMkLst>
        </pc:spChg>
      </pc:sldChg>
      <pc:sldChg chg="modSp add mod">
        <pc:chgData name="Иван Климарев" userId="6e07b5d3a3d13876" providerId="LiveId" clId="{AC879617-71C4-4191-93E8-20CF8AEB1CE9}" dt="2022-03-15T16:35:11.975" v="1256" actId="20577"/>
        <pc:sldMkLst>
          <pc:docMk/>
          <pc:sldMk cId="1230303075" sldId="317"/>
        </pc:sldMkLst>
        <pc:spChg chg="mod">
          <ac:chgData name="Иван Климарев" userId="6e07b5d3a3d13876" providerId="LiveId" clId="{AC879617-71C4-4191-93E8-20CF8AEB1CE9}" dt="2022-03-15T16:35:11.975" v="1256" actId="20577"/>
          <ac:spMkLst>
            <pc:docMk/>
            <pc:sldMk cId="1230303075" sldId="317"/>
            <ac:spMk id="3" creationId="{EF6D726F-7A4C-4AAA-A23C-5567BA08FDA3}"/>
          </ac:spMkLst>
        </pc:spChg>
      </pc:sldChg>
      <pc:sldChg chg="modSp add mod">
        <pc:chgData name="Иван Климарев" userId="6e07b5d3a3d13876" providerId="LiveId" clId="{AC879617-71C4-4191-93E8-20CF8AEB1CE9}" dt="2022-03-15T16:36:15.556" v="1270" actId="20577"/>
        <pc:sldMkLst>
          <pc:docMk/>
          <pc:sldMk cId="2713694068" sldId="318"/>
        </pc:sldMkLst>
        <pc:spChg chg="mod">
          <ac:chgData name="Иван Климарев" userId="6e07b5d3a3d13876" providerId="LiveId" clId="{AC879617-71C4-4191-93E8-20CF8AEB1CE9}" dt="2022-03-15T16:36:15.556" v="1270" actId="20577"/>
          <ac:spMkLst>
            <pc:docMk/>
            <pc:sldMk cId="2713694068" sldId="318"/>
            <ac:spMk id="3" creationId="{EF6D726F-7A4C-4AAA-A23C-5567BA08FDA3}"/>
          </ac:spMkLst>
        </pc:spChg>
      </pc:sldChg>
      <pc:sldChg chg="modSp add mod">
        <pc:chgData name="Иван Климарев" userId="6e07b5d3a3d13876" providerId="LiveId" clId="{AC879617-71C4-4191-93E8-20CF8AEB1CE9}" dt="2022-03-15T16:37:21.434" v="1281" actId="20577"/>
        <pc:sldMkLst>
          <pc:docMk/>
          <pc:sldMk cId="1477643354" sldId="319"/>
        </pc:sldMkLst>
        <pc:spChg chg="mod">
          <ac:chgData name="Иван Климарев" userId="6e07b5d3a3d13876" providerId="LiveId" clId="{AC879617-71C4-4191-93E8-20CF8AEB1CE9}" dt="2022-03-15T16:37:21.434" v="1281" actId="20577"/>
          <ac:spMkLst>
            <pc:docMk/>
            <pc:sldMk cId="1477643354" sldId="319"/>
            <ac:spMk id="3" creationId="{EF6D726F-7A4C-4AAA-A23C-5567BA08FDA3}"/>
          </ac:spMkLst>
        </pc:spChg>
      </pc:sldChg>
      <pc:sldChg chg="modSp add mod">
        <pc:chgData name="Иван Климарев" userId="6e07b5d3a3d13876" providerId="LiveId" clId="{AC879617-71C4-4191-93E8-20CF8AEB1CE9}" dt="2022-03-15T16:37:56.314" v="1294" actId="20577"/>
        <pc:sldMkLst>
          <pc:docMk/>
          <pc:sldMk cId="2944300354" sldId="320"/>
        </pc:sldMkLst>
        <pc:spChg chg="mod">
          <ac:chgData name="Иван Климарев" userId="6e07b5d3a3d13876" providerId="LiveId" clId="{AC879617-71C4-4191-93E8-20CF8AEB1CE9}" dt="2022-03-15T16:37:56.314" v="1294" actId="20577"/>
          <ac:spMkLst>
            <pc:docMk/>
            <pc:sldMk cId="2944300354" sldId="320"/>
            <ac:spMk id="3" creationId="{EF6D726F-7A4C-4AAA-A23C-5567BA08FDA3}"/>
          </ac:spMkLst>
        </pc:spChg>
      </pc:sldChg>
      <pc:sldChg chg="modSp add mod">
        <pc:chgData name="Иван Климарев" userId="6e07b5d3a3d13876" providerId="LiveId" clId="{AC879617-71C4-4191-93E8-20CF8AEB1CE9}" dt="2022-03-15T16:39:36.287" v="1302" actId="20577"/>
        <pc:sldMkLst>
          <pc:docMk/>
          <pc:sldMk cId="4237682660" sldId="321"/>
        </pc:sldMkLst>
        <pc:spChg chg="mod">
          <ac:chgData name="Иван Климарев" userId="6e07b5d3a3d13876" providerId="LiveId" clId="{AC879617-71C4-4191-93E8-20CF8AEB1CE9}" dt="2022-03-15T16:39:36.287" v="1302" actId="20577"/>
          <ac:spMkLst>
            <pc:docMk/>
            <pc:sldMk cId="4237682660" sldId="321"/>
            <ac:spMk id="3" creationId="{EF6D726F-7A4C-4AAA-A23C-5567BA08FDA3}"/>
          </ac:spMkLst>
        </pc:spChg>
      </pc:sldChg>
      <pc:sldChg chg="addSp delSp modSp add mod">
        <pc:chgData name="Иван Климарев" userId="6e07b5d3a3d13876" providerId="LiveId" clId="{AC879617-71C4-4191-93E8-20CF8AEB1CE9}" dt="2022-03-15T16:41:19.157" v="1308" actId="22"/>
        <pc:sldMkLst>
          <pc:docMk/>
          <pc:sldMk cId="3840693496" sldId="322"/>
        </pc:sldMkLst>
        <pc:spChg chg="mod">
          <ac:chgData name="Иван Климарев" userId="6e07b5d3a3d13876" providerId="LiveId" clId="{AC879617-71C4-4191-93E8-20CF8AEB1CE9}" dt="2022-03-15T16:40:29.112" v="1306"/>
          <ac:spMkLst>
            <pc:docMk/>
            <pc:sldMk cId="3840693496" sldId="322"/>
            <ac:spMk id="2" creationId="{1E172AAC-9DA1-4611-AC71-61075DBB9BC1}"/>
          </ac:spMkLst>
        </pc:spChg>
        <pc:spChg chg="del mod">
          <ac:chgData name="Иван Климарев" userId="6e07b5d3a3d13876" providerId="LiveId" clId="{AC879617-71C4-4191-93E8-20CF8AEB1CE9}" dt="2022-03-15T16:41:19.157" v="1308" actId="22"/>
          <ac:spMkLst>
            <pc:docMk/>
            <pc:sldMk cId="3840693496" sldId="322"/>
            <ac:spMk id="3" creationId="{EF6D726F-7A4C-4AAA-A23C-5567BA08FDA3}"/>
          </ac:spMkLst>
        </pc:spChg>
        <pc:picChg chg="add mod ord">
          <ac:chgData name="Иван Климарев" userId="6e07b5d3a3d13876" providerId="LiveId" clId="{AC879617-71C4-4191-93E8-20CF8AEB1CE9}" dt="2022-03-15T16:41:19.157" v="1308" actId="22"/>
          <ac:picMkLst>
            <pc:docMk/>
            <pc:sldMk cId="3840693496" sldId="322"/>
            <ac:picMk id="5" creationId="{1FD116C0-3932-4ACD-903F-A4F40A630445}"/>
          </ac:picMkLst>
        </pc:picChg>
      </pc:sldChg>
      <pc:sldChg chg="addSp delSp modSp add mod">
        <pc:chgData name="Иван Климарев" userId="6e07b5d3a3d13876" providerId="LiveId" clId="{AC879617-71C4-4191-93E8-20CF8AEB1CE9}" dt="2022-03-15T16:42:07.877" v="1322" actId="20577"/>
        <pc:sldMkLst>
          <pc:docMk/>
          <pc:sldMk cId="1137868570" sldId="323"/>
        </pc:sldMkLst>
        <pc:spChg chg="add mod">
          <ac:chgData name="Иван Климарев" userId="6e07b5d3a3d13876" providerId="LiveId" clId="{AC879617-71C4-4191-93E8-20CF8AEB1CE9}" dt="2022-03-15T16:42:07.877" v="1322" actId="20577"/>
          <ac:spMkLst>
            <pc:docMk/>
            <pc:sldMk cId="1137868570" sldId="323"/>
            <ac:spMk id="4" creationId="{2E208E4B-9403-4C9F-9058-E24BAC77A546}"/>
          </ac:spMkLst>
        </pc:spChg>
        <pc:picChg chg="del">
          <ac:chgData name="Иван Климарев" userId="6e07b5d3a3d13876" providerId="LiveId" clId="{AC879617-71C4-4191-93E8-20CF8AEB1CE9}" dt="2022-03-15T16:41:53.675" v="1310" actId="478"/>
          <ac:picMkLst>
            <pc:docMk/>
            <pc:sldMk cId="1137868570" sldId="323"/>
            <ac:picMk id="5" creationId="{1FD116C0-3932-4ACD-903F-A4F40A630445}"/>
          </ac:picMkLst>
        </pc:picChg>
      </pc:sldChg>
      <pc:sldChg chg="addSp delSp modSp add mod">
        <pc:chgData name="Иван Климарев" userId="6e07b5d3a3d13876" providerId="LiveId" clId="{AC879617-71C4-4191-93E8-20CF8AEB1CE9}" dt="2022-03-15T16:43:26.267" v="1341" actId="1076"/>
        <pc:sldMkLst>
          <pc:docMk/>
          <pc:sldMk cId="796435064" sldId="324"/>
        </pc:sldMkLst>
        <pc:spChg chg="del mod">
          <ac:chgData name="Иван Климарев" userId="6e07b5d3a3d13876" providerId="LiveId" clId="{AC879617-71C4-4191-93E8-20CF8AEB1CE9}" dt="2022-03-15T16:42:43.897" v="1326" actId="22"/>
          <ac:spMkLst>
            <pc:docMk/>
            <pc:sldMk cId="796435064" sldId="324"/>
            <ac:spMk id="4" creationId="{2E208E4B-9403-4C9F-9058-E24BAC77A546}"/>
          </ac:spMkLst>
        </pc:spChg>
        <pc:spChg chg="add mod">
          <ac:chgData name="Иван Климарев" userId="6e07b5d3a3d13876" providerId="LiveId" clId="{AC879617-71C4-4191-93E8-20CF8AEB1CE9}" dt="2022-03-15T16:43:26.267" v="1341" actId="1076"/>
          <ac:spMkLst>
            <pc:docMk/>
            <pc:sldMk cId="796435064" sldId="324"/>
            <ac:spMk id="6" creationId="{B95805F3-2257-4C0E-8FE7-548DCB0C9C35}"/>
          </ac:spMkLst>
        </pc:spChg>
        <pc:picChg chg="add mod ord">
          <ac:chgData name="Иван Климарев" userId="6e07b5d3a3d13876" providerId="LiveId" clId="{AC879617-71C4-4191-93E8-20CF8AEB1CE9}" dt="2022-03-15T16:42:43.897" v="1326" actId="22"/>
          <ac:picMkLst>
            <pc:docMk/>
            <pc:sldMk cId="796435064" sldId="324"/>
            <ac:picMk id="5" creationId="{7C0792E8-0270-4776-BEA9-7D8D88A3D1B2}"/>
          </ac:picMkLst>
        </pc:picChg>
      </pc:sldChg>
      <pc:sldChg chg="modSp add mod ord">
        <pc:chgData name="Иван Климарев" userId="6e07b5d3a3d13876" providerId="LiveId" clId="{AC879617-71C4-4191-93E8-20CF8AEB1CE9}" dt="2022-03-15T16:44:27.266" v="1358" actId="20577"/>
        <pc:sldMkLst>
          <pc:docMk/>
          <pc:sldMk cId="25280120" sldId="325"/>
        </pc:sldMkLst>
        <pc:spChg chg="mod">
          <ac:chgData name="Иван Климарев" userId="6e07b5d3a3d13876" providerId="LiveId" clId="{AC879617-71C4-4191-93E8-20CF8AEB1CE9}" dt="2022-03-15T16:44:27.266" v="1358" actId="20577"/>
          <ac:spMkLst>
            <pc:docMk/>
            <pc:sldMk cId="25280120" sldId="325"/>
            <ac:spMk id="4" creationId="{2E208E4B-9403-4C9F-9058-E24BAC77A546}"/>
          </ac:spMkLst>
        </pc:spChg>
      </pc:sldChg>
      <pc:sldChg chg="modSp add mod">
        <pc:chgData name="Иван Климарев" userId="6e07b5d3a3d13876" providerId="LiveId" clId="{AC879617-71C4-4191-93E8-20CF8AEB1CE9}" dt="2022-03-15T16:47:35.736" v="1436" actId="20577"/>
        <pc:sldMkLst>
          <pc:docMk/>
          <pc:sldMk cId="3931293968" sldId="326"/>
        </pc:sldMkLst>
        <pc:spChg chg="mod">
          <ac:chgData name="Иван Климарев" userId="6e07b5d3a3d13876" providerId="LiveId" clId="{AC879617-71C4-4191-93E8-20CF8AEB1CE9}" dt="2022-03-15T16:45:52.231" v="1362"/>
          <ac:spMkLst>
            <pc:docMk/>
            <pc:sldMk cId="3931293968" sldId="326"/>
            <ac:spMk id="2" creationId="{1E172AAC-9DA1-4611-AC71-61075DBB9BC1}"/>
          </ac:spMkLst>
        </pc:spChg>
        <pc:spChg chg="mod">
          <ac:chgData name="Иван Климарев" userId="6e07b5d3a3d13876" providerId="LiveId" clId="{AC879617-71C4-4191-93E8-20CF8AEB1CE9}" dt="2022-03-15T16:47:35.736" v="1436" actId="20577"/>
          <ac:spMkLst>
            <pc:docMk/>
            <pc:sldMk cId="3931293968" sldId="326"/>
            <ac:spMk id="4" creationId="{2E208E4B-9403-4C9F-9058-E24BAC77A546}"/>
          </ac:spMkLst>
        </pc:spChg>
      </pc:sldChg>
      <pc:sldChg chg="modSp add mod">
        <pc:chgData name="Иван Климарев" userId="6e07b5d3a3d13876" providerId="LiveId" clId="{AC879617-71C4-4191-93E8-20CF8AEB1CE9}" dt="2022-03-15T16:48:22.645" v="1443" actId="20577"/>
        <pc:sldMkLst>
          <pc:docMk/>
          <pc:sldMk cId="1461221507" sldId="327"/>
        </pc:sldMkLst>
        <pc:spChg chg="mod">
          <ac:chgData name="Иван Климарев" userId="6e07b5d3a3d13876" providerId="LiveId" clId="{AC879617-71C4-4191-93E8-20CF8AEB1CE9}" dt="2022-03-15T16:48:22.645" v="1443" actId="20577"/>
          <ac:spMkLst>
            <pc:docMk/>
            <pc:sldMk cId="1461221507" sldId="327"/>
            <ac:spMk id="4" creationId="{2E208E4B-9403-4C9F-9058-E24BAC77A546}"/>
          </ac:spMkLst>
        </pc:spChg>
      </pc:sldChg>
      <pc:sldChg chg="modSp add mod">
        <pc:chgData name="Иван Климарев" userId="6e07b5d3a3d13876" providerId="LiveId" clId="{AC879617-71C4-4191-93E8-20CF8AEB1CE9}" dt="2022-03-15T16:48:59.336" v="1452" actId="20577"/>
        <pc:sldMkLst>
          <pc:docMk/>
          <pc:sldMk cId="620141744" sldId="328"/>
        </pc:sldMkLst>
        <pc:spChg chg="mod">
          <ac:chgData name="Иван Климарев" userId="6e07b5d3a3d13876" providerId="LiveId" clId="{AC879617-71C4-4191-93E8-20CF8AEB1CE9}" dt="2022-03-15T16:48:59.336" v="1452" actId="20577"/>
          <ac:spMkLst>
            <pc:docMk/>
            <pc:sldMk cId="620141744" sldId="328"/>
            <ac:spMk id="4" creationId="{2E208E4B-9403-4C9F-9058-E24BAC77A546}"/>
          </ac:spMkLst>
        </pc:spChg>
      </pc:sldChg>
      <pc:sldChg chg="modSp add mod">
        <pc:chgData name="Иван Климарев" userId="6e07b5d3a3d13876" providerId="LiveId" clId="{AC879617-71C4-4191-93E8-20CF8AEB1CE9}" dt="2022-03-15T16:49:31.961" v="1459" actId="20577"/>
        <pc:sldMkLst>
          <pc:docMk/>
          <pc:sldMk cId="862236323" sldId="329"/>
        </pc:sldMkLst>
        <pc:spChg chg="mod">
          <ac:chgData name="Иван Климарев" userId="6e07b5d3a3d13876" providerId="LiveId" clId="{AC879617-71C4-4191-93E8-20CF8AEB1CE9}" dt="2022-03-15T16:49:31.961" v="1459" actId="20577"/>
          <ac:spMkLst>
            <pc:docMk/>
            <pc:sldMk cId="862236323" sldId="329"/>
            <ac:spMk id="4" creationId="{2E208E4B-9403-4C9F-9058-E24BAC77A546}"/>
          </ac:spMkLst>
        </pc:spChg>
      </pc:sldChg>
      <pc:sldChg chg="new del">
        <pc:chgData name="Иван Климарев" userId="6e07b5d3a3d13876" providerId="LiveId" clId="{AC879617-71C4-4191-93E8-20CF8AEB1CE9}" dt="2022-03-17T06:03:07.486" v="1461" actId="680"/>
        <pc:sldMkLst>
          <pc:docMk/>
          <pc:sldMk cId="2253855282" sldId="330"/>
        </pc:sldMkLst>
      </pc:sldChg>
      <pc:sldChg chg="modSp new mod">
        <pc:chgData name="Иван Климарев" userId="6e07b5d3a3d13876" providerId="LiveId" clId="{AC879617-71C4-4191-93E8-20CF8AEB1CE9}" dt="2022-03-17T06:03:15.896" v="1465" actId="122"/>
        <pc:sldMkLst>
          <pc:docMk/>
          <pc:sldMk cId="2640125739" sldId="330"/>
        </pc:sldMkLst>
        <pc:spChg chg="mod">
          <ac:chgData name="Иван Климарев" userId="6e07b5d3a3d13876" providerId="LiveId" clId="{AC879617-71C4-4191-93E8-20CF8AEB1CE9}" dt="2022-03-17T06:03:15.896" v="1465" actId="122"/>
          <ac:spMkLst>
            <pc:docMk/>
            <pc:sldMk cId="2640125739" sldId="330"/>
            <ac:spMk id="2" creationId="{9B41D3D3-6DA6-4BEC-B676-58AB2BE3709E}"/>
          </ac:spMkLst>
        </pc:spChg>
      </pc:sldChg>
      <pc:sldChg chg="modSp add mod">
        <pc:chgData name="Иван Климарев" userId="6e07b5d3a3d13876" providerId="LiveId" clId="{AC879617-71C4-4191-93E8-20CF8AEB1CE9}" dt="2022-03-17T06:07:59.432" v="1499" actId="20577"/>
        <pc:sldMkLst>
          <pc:docMk/>
          <pc:sldMk cId="580941172" sldId="331"/>
        </pc:sldMkLst>
        <pc:spChg chg="mod">
          <ac:chgData name="Иван Климарев" userId="6e07b5d3a3d13876" providerId="LiveId" clId="{AC879617-71C4-4191-93E8-20CF8AEB1CE9}" dt="2022-03-17T06:07:09.895" v="1469"/>
          <ac:spMkLst>
            <pc:docMk/>
            <pc:sldMk cId="580941172" sldId="331"/>
            <ac:spMk id="2" creationId="{9B41D3D3-6DA6-4BEC-B676-58AB2BE3709E}"/>
          </ac:spMkLst>
        </pc:spChg>
        <pc:spChg chg="mod">
          <ac:chgData name="Иван Климарев" userId="6e07b5d3a3d13876" providerId="LiveId" clId="{AC879617-71C4-4191-93E8-20CF8AEB1CE9}" dt="2022-03-17T06:07:59.432" v="1499" actId="20577"/>
          <ac:spMkLst>
            <pc:docMk/>
            <pc:sldMk cId="580941172" sldId="331"/>
            <ac:spMk id="3" creationId="{912F0C33-0694-4468-8CA3-837BF8A422BA}"/>
          </ac:spMkLst>
        </pc:spChg>
      </pc:sldChg>
      <pc:sldChg chg="modSp add mod">
        <pc:chgData name="Иван Климарев" userId="6e07b5d3a3d13876" providerId="LiveId" clId="{AC879617-71C4-4191-93E8-20CF8AEB1CE9}" dt="2022-03-17T06:08:25.495" v="1508" actId="20577"/>
        <pc:sldMkLst>
          <pc:docMk/>
          <pc:sldMk cId="3136984765" sldId="332"/>
        </pc:sldMkLst>
        <pc:spChg chg="mod">
          <ac:chgData name="Иван Климарев" userId="6e07b5d3a3d13876" providerId="LiveId" clId="{AC879617-71C4-4191-93E8-20CF8AEB1CE9}" dt="2022-03-17T06:08:25.495" v="1508" actId="20577"/>
          <ac:spMkLst>
            <pc:docMk/>
            <pc:sldMk cId="3136984765" sldId="332"/>
            <ac:spMk id="3" creationId="{912F0C33-0694-4468-8CA3-837BF8A422BA}"/>
          </ac:spMkLst>
        </pc:spChg>
      </pc:sldChg>
      <pc:sldChg chg="modSp add mod">
        <pc:chgData name="Иван Климарев" userId="6e07b5d3a3d13876" providerId="LiveId" clId="{AC879617-71C4-4191-93E8-20CF8AEB1CE9}" dt="2022-03-17T06:09:57.864" v="1519" actId="20577"/>
        <pc:sldMkLst>
          <pc:docMk/>
          <pc:sldMk cId="43377336" sldId="333"/>
        </pc:sldMkLst>
        <pc:spChg chg="mod">
          <ac:chgData name="Иван Климарев" userId="6e07b5d3a3d13876" providerId="LiveId" clId="{AC879617-71C4-4191-93E8-20CF8AEB1CE9}" dt="2022-03-17T06:09:57.864" v="1519" actId="20577"/>
          <ac:spMkLst>
            <pc:docMk/>
            <pc:sldMk cId="43377336" sldId="333"/>
            <ac:spMk id="3" creationId="{912F0C33-0694-4468-8CA3-837BF8A422BA}"/>
          </ac:spMkLst>
        </pc:spChg>
      </pc:sldChg>
      <pc:sldChg chg="modSp add mod">
        <pc:chgData name="Иван Климарев" userId="6e07b5d3a3d13876" providerId="LiveId" clId="{AC879617-71C4-4191-93E8-20CF8AEB1CE9}" dt="2022-03-17T06:10:35.026" v="1542" actId="12"/>
        <pc:sldMkLst>
          <pc:docMk/>
          <pc:sldMk cId="51302952" sldId="334"/>
        </pc:sldMkLst>
        <pc:spChg chg="mod">
          <ac:chgData name="Иван Климарев" userId="6e07b5d3a3d13876" providerId="LiveId" clId="{AC879617-71C4-4191-93E8-20CF8AEB1CE9}" dt="2022-03-17T06:10:35.026" v="1542" actId="12"/>
          <ac:spMkLst>
            <pc:docMk/>
            <pc:sldMk cId="51302952" sldId="334"/>
            <ac:spMk id="3" creationId="{912F0C33-0694-4468-8CA3-837BF8A422BA}"/>
          </ac:spMkLst>
        </pc:spChg>
      </pc:sldChg>
      <pc:sldChg chg="modSp add mod">
        <pc:chgData name="Иван Климарев" userId="6e07b5d3a3d13876" providerId="LiveId" clId="{AC879617-71C4-4191-93E8-20CF8AEB1CE9}" dt="2022-03-17T06:11:32.605" v="1581" actId="12"/>
        <pc:sldMkLst>
          <pc:docMk/>
          <pc:sldMk cId="4026290899" sldId="335"/>
        </pc:sldMkLst>
        <pc:spChg chg="mod">
          <ac:chgData name="Иван Климарев" userId="6e07b5d3a3d13876" providerId="LiveId" clId="{AC879617-71C4-4191-93E8-20CF8AEB1CE9}" dt="2022-03-17T06:11:32.605" v="1581" actId="12"/>
          <ac:spMkLst>
            <pc:docMk/>
            <pc:sldMk cId="4026290899" sldId="335"/>
            <ac:spMk id="3" creationId="{912F0C33-0694-4468-8CA3-837BF8A422BA}"/>
          </ac:spMkLst>
        </pc:spChg>
      </pc:sldChg>
      <pc:sldChg chg="modSp add mod">
        <pc:chgData name="Иван Климарев" userId="6e07b5d3a3d13876" providerId="LiveId" clId="{AC879617-71C4-4191-93E8-20CF8AEB1CE9}" dt="2022-03-17T06:12:06.755" v="1591" actId="20577"/>
        <pc:sldMkLst>
          <pc:docMk/>
          <pc:sldMk cId="1062084197" sldId="336"/>
        </pc:sldMkLst>
        <pc:spChg chg="mod">
          <ac:chgData name="Иван Климарев" userId="6e07b5d3a3d13876" providerId="LiveId" clId="{AC879617-71C4-4191-93E8-20CF8AEB1CE9}" dt="2022-03-17T06:12:06.755" v="1591" actId="20577"/>
          <ac:spMkLst>
            <pc:docMk/>
            <pc:sldMk cId="1062084197" sldId="336"/>
            <ac:spMk id="3" creationId="{912F0C33-0694-4468-8CA3-837BF8A422BA}"/>
          </ac:spMkLst>
        </pc:spChg>
      </pc:sldChg>
      <pc:sldChg chg="modSp add del mod">
        <pc:chgData name="Иван Климарев" userId="6e07b5d3a3d13876" providerId="LiveId" clId="{AC879617-71C4-4191-93E8-20CF8AEB1CE9}" dt="2022-03-17T06:29:23.988" v="1610" actId="2696"/>
        <pc:sldMkLst>
          <pc:docMk/>
          <pc:sldMk cId="2863802204" sldId="337"/>
        </pc:sldMkLst>
        <pc:spChg chg="mod">
          <ac:chgData name="Иван Климарев" userId="6e07b5d3a3d13876" providerId="LiveId" clId="{AC879617-71C4-4191-93E8-20CF8AEB1CE9}" dt="2022-03-17T06:28:36.330" v="1595"/>
          <ac:spMkLst>
            <pc:docMk/>
            <pc:sldMk cId="2863802204" sldId="337"/>
            <ac:spMk id="2" creationId="{9B41D3D3-6DA6-4BEC-B676-58AB2BE3709E}"/>
          </ac:spMkLst>
        </pc:spChg>
        <pc:spChg chg="mod">
          <ac:chgData name="Иван Климарев" userId="6e07b5d3a3d13876" providerId="LiveId" clId="{AC879617-71C4-4191-93E8-20CF8AEB1CE9}" dt="2022-03-17T06:29:04.176" v="1608" actId="20577"/>
          <ac:spMkLst>
            <pc:docMk/>
            <pc:sldMk cId="2863802204" sldId="337"/>
            <ac:spMk id="3" creationId="{912F0C33-0694-4468-8CA3-837BF8A422BA}"/>
          </ac:spMkLst>
        </pc:spChg>
      </pc:sldChg>
      <pc:sldChg chg="modSp add mod">
        <pc:chgData name="Иван Климарев" userId="6e07b5d3a3d13876" providerId="LiveId" clId="{AC879617-71C4-4191-93E8-20CF8AEB1CE9}" dt="2022-03-17T06:30:07.824" v="1631" actId="20577"/>
        <pc:sldMkLst>
          <pc:docMk/>
          <pc:sldMk cId="3326894076" sldId="338"/>
        </pc:sldMkLst>
        <pc:spChg chg="mod">
          <ac:chgData name="Иван Климарев" userId="6e07b5d3a3d13876" providerId="LiveId" clId="{AC879617-71C4-4191-93E8-20CF8AEB1CE9}" dt="2022-03-17T06:30:07.824" v="1631" actId="20577"/>
          <ac:spMkLst>
            <pc:docMk/>
            <pc:sldMk cId="3326894076" sldId="338"/>
            <ac:spMk id="3" creationId="{912F0C33-0694-4468-8CA3-837BF8A422BA}"/>
          </ac:spMkLst>
        </pc:spChg>
      </pc:sldChg>
      <pc:sldChg chg="modSp add mod">
        <pc:chgData name="Иван Климарев" userId="6e07b5d3a3d13876" providerId="LiveId" clId="{AC879617-71C4-4191-93E8-20CF8AEB1CE9}" dt="2022-03-17T06:30:31.835" v="1638" actId="20577"/>
        <pc:sldMkLst>
          <pc:docMk/>
          <pc:sldMk cId="2550926853" sldId="339"/>
        </pc:sldMkLst>
        <pc:spChg chg="mod">
          <ac:chgData name="Иван Климарев" userId="6e07b5d3a3d13876" providerId="LiveId" clId="{AC879617-71C4-4191-93E8-20CF8AEB1CE9}" dt="2022-03-17T06:30:31.835" v="1638" actId="20577"/>
          <ac:spMkLst>
            <pc:docMk/>
            <pc:sldMk cId="2550926853" sldId="339"/>
            <ac:spMk id="3" creationId="{912F0C33-0694-4468-8CA3-837BF8A422BA}"/>
          </ac:spMkLst>
        </pc:spChg>
      </pc:sldChg>
      <pc:sldChg chg="modSp add mod">
        <pc:chgData name="Иван Климарев" userId="6e07b5d3a3d13876" providerId="LiveId" clId="{AC879617-71C4-4191-93E8-20CF8AEB1CE9}" dt="2022-03-17T06:31:00.527" v="1643" actId="20577"/>
        <pc:sldMkLst>
          <pc:docMk/>
          <pc:sldMk cId="1353238362" sldId="340"/>
        </pc:sldMkLst>
        <pc:spChg chg="mod">
          <ac:chgData name="Иван Климарев" userId="6e07b5d3a3d13876" providerId="LiveId" clId="{AC879617-71C4-4191-93E8-20CF8AEB1CE9}" dt="2022-03-17T06:30:58.900" v="1642"/>
          <ac:spMkLst>
            <pc:docMk/>
            <pc:sldMk cId="1353238362" sldId="340"/>
            <ac:spMk id="2" creationId="{9B41D3D3-6DA6-4BEC-B676-58AB2BE3709E}"/>
          </ac:spMkLst>
        </pc:spChg>
        <pc:spChg chg="mod">
          <ac:chgData name="Иван Климарев" userId="6e07b5d3a3d13876" providerId="LiveId" clId="{AC879617-71C4-4191-93E8-20CF8AEB1CE9}" dt="2022-03-17T06:31:00.527" v="1643" actId="20577"/>
          <ac:spMkLst>
            <pc:docMk/>
            <pc:sldMk cId="1353238362" sldId="340"/>
            <ac:spMk id="3" creationId="{912F0C33-0694-4468-8CA3-837BF8A422BA}"/>
          </ac:spMkLst>
        </pc:spChg>
      </pc:sldChg>
      <pc:sldChg chg="modSp add mod">
        <pc:chgData name="Иван Климарев" userId="6e07b5d3a3d13876" providerId="LiveId" clId="{AC879617-71C4-4191-93E8-20CF8AEB1CE9}" dt="2022-03-17T06:31:53.321" v="1653" actId="20577"/>
        <pc:sldMkLst>
          <pc:docMk/>
          <pc:sldMk cId="3230288286" sldId="341"/>
        </pc:sldMkLst>
        <pc:spChg chg="mod">
          <ac:chgData name="Иван Климарев" userId="6e07b5d3a3d13876" providerId="LiveId" clId="{AC879617-71C4-4191-93E8-20CF8AEB1CE9}" dt="2022-03-17T06:31:31.993" v="1647"/>
          <ac:spMkLst>
            <pc:docMk/>
            <pc:sldMk cId="3230288286" sldId="341"/>
            <ac:spMk id="2" creationId="{9B41D3D3-6DA6-4BEC-B676-58AB2BE3709E}"/>
          </ac:spMkLst>
        </pc:spChg>
        <pc:spChg chg="mod">
          <ac:chgData name="Иван Климарев" userId="6e07b5d3a3d13876" providerId="LiveId" clId="{AC879617-71C4-4191-93E8-20CF8AEB1CE9}" dt="2022-03-17T06:31:53.321" v="1653" actId="20577"/>
          <ac:spMkLst>
            <pc:docMk/>
            <pc:sldMk cId="3230288286" sldId="341"/>
            <ac:spMk id="3" creationId="{912F0C33-0694-4468-8CA3-837BF8A422BA}"/>
          </ac:spMkLst>
        </pc:spChg>
      </pc:sldChg>
      <pc:sldChg chg="modSp add mod">
        <pc:chgData name="Иван Климарев" userId="6e07b5d3a3d13876" providerId="LiveId" clId="{AC879617-71C4-4191-93E8-20CF8AEB1CE9}" dt="2022-03-17T06:33:36.764" v="1666"/>
        <pc:sldMkLst>
          <pc:docMk/>
          <pc:sldMk cId="2513432663" sldId="342"/>
        </pc:sldMkLst>
        <pc:spChg chg="mod">
          <ac:chgData name="Иван Климарев" userId="6e07b5d3a3d13876" providerId="LiveId" clId="{AC879617-71C4-4191-93E8-20CF8AEB1CE9}" dt="2022-03-17T06:33:36.764" v="1666"/>
          <ac:spMkLst>
            <pc:docMk/>
            <pc:sldMk cId="2513432663" sldId="342"/>
            <ac:spMk id="3" creationId="{912F0C33-0694-4468-8CA3-837BF8A422BA}"/>
          </ac:spMkLst>
        </pc:spChg>
      </pc:sldChg>
      <pc:sldChg chg="modSp add mod">
        <pc:chgData name="Иван Климарев" userId="6e07b5d3a3d13876" providerId="LiveId" clId="{AC879617-71C4-4191-93E8-20CF8AEB1CE9}" dt="2022-03-17T06:34:19.203" v="1679" actId="20577"/>
        <pc:sldMkLst>
          <pc:docMk/>
          <pc:sldMk cId="3731429345" sldId="343"/>
        </pc:sldMkLst>
        <pc:spChg chg="mod">
          <ac:chgData name="Иван Климарев" userId="6e07b5d3a3d13876" providerId="LiveId" clId="{AC879617-71C4-4191-93E8-20CF8AEB1CE9}" dt="2022-03-17T06:34:19.203" v="1679" actId="20577"/>
          <ac:spMkLst>
            <pc:docMk/>
            <pc:sldMk cId="3731429345" sldId="343"/>
            <ac:spMk id="3" creationId="{912F0C33-0694-4468-8CA3-837BF8A422BA}"/>
          </ac:spMkLst>
        </pc:spChg>
      </pc:sldChg>
      <pc:sldChg chg="modSp add mod">
        <pc:chgData name="Иван Климарев" userId="6e07b5d3a3d13876" providerId="LiveId" clId="{AC879617-71C4-4191-93E8-20CF8AEB1CE9}" dt="2022-03-17T06:34:59.024" v="1693" actId="20577"/>
        <pc:sldMkLst>
          <pc:docMk/>
          <pc:sldMk cId="1735415626" sldId="344"/>
        </pc:sldMkLst>
        <pc:spChg chg="mod">
          <ac:chgData name="Иван Климарев" userId="6e07b5d3a3d13876" providerId="LiveId" clId="{AC879617-71C4-4191-93E8-20CF8AEB1CE9}" dt="2022-03-17T06:34:31.437" v="1683"/>
          <ac:spMkLst>
            <pc:docMk/>
            <pc:sldMk cId="1735415626" sldId="344"/>
            <ac:spMk id="2" creationId="{9B41D3D3-6DA6-4BEC-B676-58AB2BE3709E}"/>
          </ac:spMkLst>
        </pc:spChg>
        <pc:spChg chg="mod">
          <ac:chgData name="Иван Климарев" userId="6e07b5d3a3d13876" providerId="LiveId" clId="{AC879617-71C4-4191-93E8-20CF8AEB1CE9}" dt="2022-03-17T06:34:59.024" v="1693" actId="20577"/>
          <ac:spMkLst>
            <pc:docMk/>
            <pc:sldMk cId="1735415626" sldId="344"/>
            <ac:spMk id="3" creationId="{912F0C33-0694-4468-8CA3-837BF8A422BA}"/>
          </ac:spMkLst>
        </pc:spChg>
      </pc:sldChg>
      <pc:sldChg chg="modSp add mod">
        <pc:chgData name="Иван Климарев" userId="6e07b5d3a3d13876" providerId="LiveId" clId="{AC879617-71C4-4191-93E8-20CF8AEB1CE9}" dt="2022-03-17T06:35:35.350" v="1700" actId="20577"/>
        <pc:sldMkLst>
          <pc:docMk/>
          <pc:sldMk cId="2198756647" sldId="345"/>
        </pc:sldMkLst>
        <pc:spChg chg="mod">
          <ac:chgData name="Иван Климарев" userId="6e07b5d3a3d13876" providerId="LiveId" clId="{AC879617-71C4-4191-93E8-20CF8AEB1CE9}" dt="2022-03-17T06:35:35.350" v="1700" actId="20577"/>
          <ac:spMkLst>
            <pc:docMk/>
            <pc:sldMk cId="2198756647" sldId="345"/>
            <ac:spMk id="3" creationId="{912F0C33-0694-4468-8CA3-837BF8A422BA}"/>
          </ac:spMkLst>
        </pc:spChg>
      </pc:sldChg>
      <pc:sldChg chg="modSp add mod">
        <pc:chgData name="Иван Климарев" userId="6e07b5d3a3d13876" providerId="LiveId" clId="{AC879617-71C4-4191-93E8-20CF8AEB1CE9}" dt="2022-03-17T06:36:28.242" v="1715" actId="20577"/>
        <pc:sldMkLst>
          <pc:docMk/>
          <pc:sldMk cId="132489838" sldId="346"/>
        </pc:sldMkLst>
        <pc:spChg chg="mod">
          <ac:chgData name="Иван Климарев" userId="6e07b5d3a3d13876" providerId="LiveId" clId="{AC879617-71C4-4191-93E8-20CF8AEB1CE9}" dt="2022-03-17T06:36:28.242" v="1715" actId="20577"/>
          <ac:spMkLst>
            <pc:docMk/>
            <pc:sldMk cId="132489838" sldId="346"/>
            <ac:spMk id="3" creationId="{912F0C33-0694-4468-8CA3-837BF8A422BA}"/>
          </ac:spMkLst>
        </pc:spChg>
      </pc:sldChg>
      <pc:sldChg chg="modSp add mod">
        <pc:chgData name="Иван Климарев" userId="6e07b5d3a3d13876" providerId="LiveId" clId="{AC879617-71C4-4191-93E8-20CF8AEB1CE9}" dt="2022-03-17T06:37:20.916" v="1728" actId="20577"/>
        <pc:sldMkLst>
          <pc:docMk/>
          <pc:sldMk cId="208349993" sldId="347"/>
        </pc:sldMkLst>
        <pc:spChg chg="mod">
          <ac:chgData name="Иван Климарев" userId="6e07b5d3a3d13876" providerId="LiveId" clId="{AC879617-71C4-4191-93E8-20CF8AEB1CE9}" dt="2022-03-17T06:37:20.916" v="1728" actId="20577"/>
          <ac:spMkLst>
            <pc:docMk/>
            <pc:sldMk cId="208349993" sldId="347"/>
            <ac:spMk id="3" creationId="{912F0C33-0694-4468-8CA3-837BF8A422BA}"/>
          </ac:spMkLst>
        </pc:spChg>
      </pc:sldChg>
      <pc:sldChg chg="modSp add mod">
        <pc:chgData name="Иван Климарев" userId="6e07b5d3a3d13876" providerId="LiveId" clId="{AC879617-71C4-4191-93E8-20CF8AEB1CE9}" dt="2022-03-17T06:40:31.166" v="1760" actId="20577"/>
        <pc:sldMkLst>
          <pc:docMk/>
          <pc:sldMk cId="1645194880" sldId="348"/>
        </pc:sldMkLst>
        <pc:spChg chg="mod">
          <ac:chgData name="Иван Климарев" userId="6e07b5d3a3d13876" providerId="LiveId" clId="{AC879617-71C4-4191-93E8-20CF8AEB1CE9}" dt="2022-03-17T06:37:38.912" v="1734"/>
          <ac:spMkLst>
            <pc:docMk/>
            <pc:sldMk cId="1645194880" sldId="348"/>
            <ac:spMk id="2" creationId="{9B41D3D3-6DA6-4BEC-B676-58AB2BE3709E}"/>
          </ac:spMkLst>
        </pc:spChg>
        <pc:spChg chg="mod">
          <ac:chgData name="Иван Климарев" userId="6e07b5d3a3d13876" providerId="LiveId" clId="{AC879617-71C4-4191-93E8-20CF8AEB1CE9}" dt="2022-03-17T06:40:31.166" v="1760" actId="20577"/>
          <ac:spMkLst>
            <pc:docMk/>
            <pc:sldMk cId="1645194880" sldId="348"/>
            <ac:spMk id="3" creationId="{912F0C33-0694-4468-8CA3-837BF8A422BA}"/>
          </ac:spMkLst>
        </pc:spChg>
      </pc:sldChg>
      <pc:sldChg chg="modSp add mod">
        <pc:chgData name="Иван Климарев" userId="6e07b5d3a3d13876" providerId="LiveId" clId="{AC879617-71C4-4191-93E8-20CF8AEB1CE9}" dt="2022-03-17T06:41:02.305" v="1768" actId="20577"/>
        <pc:sldMkLst>
          <pc:docMk/>
          <pc:sldMk cId="769539896" sldId="349"/>
        </pc:sldMkLst>
        <pc:spChg chg="mod">
          <ac:chgData name="Иван Климарев" userId="6e07b5d3a3d13876" providerId="LiveId" clId="{AC879617-71C4-4191-93E8-20CF8AEB1CE9}" dt="2022-03-17T06:41:02.305" v="1768" actId="20577"/>
          <ac:spMkLst>
            <pc:docMk/>
            <pc:sldMk cId="769539896" sldId="349"/>
            <ac:spMk id="3" creationId="{912F0C33-0694-4468-8CA3-837BF8A422BA}"/>
          </ac:spMkLst>
        </pc:spChg>
      </pc:sldChg>
      <pc:sldChg chg="modSp add mod">
        <pc:chgData name="Иван Климарев" userId="6e07b5d3a3d13876" providerId="LiveId" clId="{AC879617-71C4-4191-93E8-20CF8AEB1CE9}" dt="2022-03-17T06:42:29.804" v="1780" actId="20577"/>
        <pc:sldMkLst>
          <pc:docMk/>
          <pc:sldMk cId="1977963016" sldId="350"/>
        </pc:sldMkLst>
        <pc:spChg chg="mod">
          <ac:chgData name="Иван Климарев" userId="6e07b5d3a3d13876" providerId="LiveId" clId="{AC879617-71C4-4191-93E8-20CF8AEB1CE9}" dt="2022-03-17T06:42:06.157" v="1772"/>
          <ac:spMkLst>
            <pc:docMk/>
            <pc:sldMk cId="1977963016" sldId="350"/>
            <ac:spMk id="2" creationId="{9B41D3D3-6DA6-4BEC-B676-58AB2BE3709E}"/>
          </ac:spMkLst>
        </pc:spChg>
        <pc:spChg chg="mod">
          <ac:chgData name="Иван Климарев" userId="6e07b5d3a3d13876" providerId="LiveId" clId="{AC879617-71C4-4191-93E8-20CF8AEB1CE9}" dt="2022-03-17T06:42:29.804" v="1780" actId="20577"/>
          <ac:spMkLst>
            <pc:docMk/>
            <pc:sldMk cId="1977963016" sldId="350"/>
            <ac:spMk id="3" creationId="{912F0C33-0694-4468-8CA3-837BF8A422BA}"/>
          </ac:spMkLst>
        </pc:spChg>
      </pc:sldChg>
      <pc:sldChg chg="modSp add mod">
        <pc:chgData name="Иван Климарев" userId="6e07b5d3a3d13876" providerId="LiveId" clId="{AC879617-71C4-4191-93E8-20CF8AEB1CE9}" dt="2022-03-17T06:43:17.407" v="1789" actId="20577"/>
        <pc:sldMkLst>
          <pc:docMk/>
          <pc:sldMk cId="2822104756" sldId="351"/>
        </pc:sldMkLst>
        <pc:spChg chg="mod">
          <ac:chgData name="Иван Климарев" userId="6e07b5d3a3d13876" providerId="LiveId" clId="{AC879617-71C4-4191-93E8-20CF8AEB1CE9}" dt="2022-03-17T06:43:17.407" v="1789" actId="20577"/>
          <ac:spMkLst>
            <pc:docMk/>
            <pc:sldMk cId="2822104756" sldId="351"/>
            <ac:spMk id="3" creationId="{912F0C33-0694-4468-8CA3-837BF8A422BA}"/>
          </ac:spMkLst>
        </pc:spChg>
      </pc:sldChg>
      <pc:sldChg chg="addSp delSp modSp add mod">
        <pc:chgData name="Иван Климарев" userId="6e07b5d3a3d13876" providerId="LiveId" clId="{AC879617-71C4-4191-93E8-20CF8AEB1CE9}" dt="2022-03-17T06:43:46.984" v="1793" actId="22"/>
        <pc:sldMkLst>
          <pc:docMk/>
          <pc:sldMk cId="3524965570" sldId="352"/>
        </pc:sldMkLst>
        <pc:spChg chg="del mod">
          <ac:chgData name="Иван Климарев" userId="6e07b5d3a3d13876" providerId="LiveId" clId="{AC879617-71C4-4191-93E8-20CF8AEB1CE9}" dt="2022-03-17T06:43:46.984" v="1793" actId="22"/>
          <ac:spMkLst>
            <pc:docMk/>
            <pc:sldMk cId="3524965570" sldId="352"/>
            <ac:spMk id="3" creationId="{912F0C33-0694-4468-8CA3-837BF8A422BA}"/>
          </ac:spMkLst>
        </pc:spChg>
        <pc:picChg chg="add mod ord">
          <ac:chgData name="Иван Климарев" userId="6e07b5d3a3d13876" providerId="LiveId" clId="{AC879617-71C4-4191-93E8-20CF8AEB1CE9}" dt="2022-03-17T06:43:46.984" v="1793" actId="22"/>
          <ac:picMkLst>
            <pc:docMk/>
            <pc:sldMk cId="3524965570" sldId="352"/>
            <ac:picMk id="5" creationId="{B95007B7-AEDD-4A80-B1A0-3FC5E856839D}"/>
          </ac:picMkLst>
        </pc:picChg>
      </pc:sldChg>
      <pc:sldChg chg="modSp add mod">
        <pc:chgData name="Иван Климарев" userId="6e07b5d3a3d13876" providerId="LiveId" clId="{AC879617-71C4-4191-93E8-20CF8AEB1CE9}" dt="2022-03-17T06:44:17.840" v="1803" actId="20577"/>
        <pc:sldMkLst>
          <pc:docMk/>
          <pc:sldMk cId="3879646238" sldId="353"/>
        </pc:sldMkLst>
        <pc:spChg chg="mod">
          <ac:chgData name="Иван Климарев" userId="6e07b5d3a3d13876" providerId="LiveId" clId="{AC879617-71C4-4191-93E8-20CF8AEB1CE9}" dt="2022-03-17T06:44:17.840" v="1803" actId="20577"/>
          <ac:spMkLst>
            <pc:docMk/>
            <pc:sldMk cId="3879646238" sldId="353"/>
            <ac:spMk id="3" creationId="{912F0C33-0694-4468-8CA3-837BF8A422BA}"/>
          </ac:spMkLst>
        </pc:spChg>
      </pc:sldChg>
      <pc:sldChg chg="modSp add mod">
        <pc:chgData name="Иван Климарев" userId="6e07b5d3a3d13876" providerId="LiveId" clId="{AC879617-71C4-4191-93E8-20CF8AEB1CE9}" dt="2022-03-17T06:45:26.431" v="1818" actId="20577"/>
        <pc:sldMkLst>
          <pc:docMk/>
          <pc:sldMk cId="997584842" sldId="354"/>
        </pc:sldMkLst>
        <pc:spChg chg="mod">
          <ac:chgData name="Иван Климарев" userId="6e07b5d3a3d13876" providerId="LiveId" clId="{AC879617-71C4-4191-93E8-20CF8AEB1CE9}" dt="2022-03-17T06:44:50.679" v="1807"/>
          <ac:spMkLst>
            <pc:docMk/>
            <pc:sldMk cId="997584842" sldId="354"/>
            <ac:spMk id="2" creationId="{9B41D3D3-6DA6-4BEC-B676-58AB2BE3709E}"/>
          </ac:spMkLst>
        </pc:spChg>
        <pc:spChg chg="mod">
          <ac:chgData name="Иван Климарев" userId="6e07b5d3a3d13876" providerId="LiveId" clId="{AC879617-71C4-4191-93E8-20CF8AEB1CE9}" dt="2022-03-17T06:45:26.431" v="1818" actId="20577"/>
          <ac:spMkLst>
            <pc:docMk/>
            <pc:sldMk cId="997584842" sldId="354"/>
            <ac:spMk id="3" creationId="{912F0C33-0694-4468-8CA3-837BF8A422BA}"/>
          </ac:spMkLst>
        </pc:spChg>
      </pc:sldChg>
      <pc:sldChg chg="addSp delSp modSp add mod">
        <pc:chgData name="Иван Климарев" userId="6e07b5d3a3d13876" providerId="LiveId" clId="{AC879617-71C4-4191-93E8-20CF8AEB1CE9}" dt="2022-03-17T06:46:08.399" v="1837" actId="1076"/>
        <pc:sldMkLst>
          <pc:docMk/>
          <pc:sldMk cId="836174310" sldId="355"/>
        </pc:sldMkLst>
        <pc:spChg chg="mod">
          <ac:chgData name="Иван Климарев" userId="6e07b5d3a3d13876" providerId="LiveId" clId="{AC879617-71C4-4191-93E8-20CF8AEB1CE9}" dt="2022-03-17T06:46:01.246" v="1833" actId="20577"/>
          <ac:spMkLst>
            <pc:docMk/>
            <pc:sldMk cId="836174310" sldId="355"/>
            <ac:spMk id="3" creationId="{912F0C33-0694-4468-8CA3-837BF8A422BA}"/>
          </ac:spMkLst>
        </pc:spChg>
        <pc:picChg chg="add del">
          <ac:chgData name="Иван Климарев" userId="6e07b5d3a3d13876" providerId="LiveId" clId="{AC879617-71C4-4191-93E8-20CF8AEB1CE9}" dt="2022-03-17T06:45:58.571" v="1830" actId="22"/>
          <ac:picMkLst>
            <pc:docMk/>
            <pc:sldMk cId="836174310" sldId="355"/>
            <ac:picMk id="5" creationId="{A1ECDC23-A64E-43A8-8D7D-FD2D29EB8577}"/>
          </ac:picMkLst>
        </pc:picChg>
        <pc:picChg chg="add mod">
          <ac:chgData name="Иван Климарев" userId="6e07b5d3a3d13876" providerId="LiveId" clId="{AC879617-71C4-4191-93E8-20CF8AEB1CE9}" dt="2022-03-17T06:46:08.399" v="1837" actId="1076"/>
          <ac:picMkLst>
            <pc:docMk/>
            <pc:sldMk cId="836174310" sldId="355"/>
            <ac:picMk id="7" creationId="{47874B82-5917-4632-8851-8647B88B7B1C}"/>
          </ac:picMkLst>
        </pc:picChg>
      </pc:sldChg>
      <pc:sldChg chg="modSp add mod ord">
        <pc:chgData name="Иван Климарев" userId="6e07b5d3a3d13876" providerId="LiveId" clId="{AC879617-71C4-4191-93E8-20CF8AEB1CE9}" dt="2022-03-17T07:28:42.042" v="1854" actId="20577"/>
        <pc:sldMkLst>
          <pc:docMk/>
          <pc:sldMk cId="877159045" sldId="356"/>
        </pc:sldMkLst>
        <pc:spChg chg="mod">
          <ac:chgData name="Иван Климарев" userId="6e07b5d3a3d13876" providerId="LiveId" clId="{AC879617-71C4-4191-93E8-20CF8AEB1CE9}" dt="2022-03-17T07:28:42.042" v="1854" actId="20577"/>
          <ac:spMkLst>
            <pc:docMk/>
            <pc:sldMk cId="877159045" sldId="356"/>
            <ac:spMk id="3" creationId="{912F0C33-0694-4468-8CA3-837BF8A422BA}"/>
          </ac:spMkLst>
        </pc:spChg>
      </pc:sldChg>
      <pc:sldChg chg="modSp add mod">
        <pc:chgData name="Иван Климарев" userId="6e07b5d3a3d13876" providerId="LiveId" clId="{AC879617-71C4-4191-93E8-20CF8AEB1CE9}" dt="2022-03-17T07:30:58.319" v="1884" actId="20577"/>
        <pc:sldMkLst>
          <pc:docMk/>
          <pc:sldMk cId="302971004" sldId="357"/>
        </pc:sldMkLst>
        <pc:spChg chg="mod">
          <ac:chgData name="Иван Климарев" userId="6e07b5d3a3d13876" providerId="LiveId" clId="{AC879617-71C4-4191-93E8-20CF8AEB1CE9}" dt="2022-03-17T07:30:58.319" v="1884" actId="20577"/>
          <ac:spMkLst>
            <pc:docMk/>
            <pc:sldMk cId="302971004" sldId="357"/>
            <ac:spMk id="2" creationId="{9B41D3D3-6DA6-4BEC-B676-58AB2BE3709E}"/>
          </ac:spMkLst>
        </pc:spChg>
        <pc:spChg chg="mod">
          <ac:chgData name="Иван Климарев" userId="6e07b5d3a3d13876" providerId="LiveId" clId="{AC879617-71C4-4191-93E8-20CF8AEB1CE9}" dt="2022-03-17T07:30:00.502" v="1867" actId="20577"/>
          <ac:spMkLst>
            <pc:docMk/>
            <pc:sldMk cId="302971004" sldId="357"/>
            <ac:spMk id="3" creationId="{912F0C33-0694-4468-8CA3-837BF8A422BA}"/>
          </ac:spMkLst>
        </pc:spChg>
      </pc:sldChg>
      <pc:sldChg chg="modSp add mod">
        <pc:chgData name="Иван Климарев" userId="6e07b5d3a3d13876" providerId="LiveId" clId="{AC879617-71C4-4191-93E8-20CF8AEB1CE9}" dt="2022-03-17T07:31:01.604" v="1885" actId="20577"/>
        <pc:sldMkLst>
          <pc:docMk/>
          <pc:sldMk cId="3871539082" sldId="358"/>
        </pc:sldMkLst>
        <pc:spChg chg="mod">
          <ac:chgData name="Иван Климарев" userId="6e07b5d3a3d13876" providerId="LiveId" clId="{AC879617-71C4-4191-93E8-20CF8AEB1CE9}" dt="2022-03-17T07:31:01.604" v="1885" actId="20577"/>
          <ac:spMkLst>
            <pc:docMk/>
            <pc:sldMk cId="3871539082" sldId="358"/>
            <ac:spMk id="2" creationId="{9B41D3D3-6DA6-4BEC-B676-58AB2BE3709E}"/>
          </ac:spMkLst>
        </pc:spChg>
        <pc:spChg chg="mod">
          <ac:chgData name="Иван Климарев" userId="6e07b5d3a3d13876" providerId="LiveId" clId="{AC879617-71C4-4191-93E8-20CF8AEB1CE9}" dt="2022-03-17T07:30:28.541" v="1878" actId="20577"/>
          <ac:spMkLst>
            <pc:docMk/>
            <pc:sldMk cId="3871539082" sldId="358"/>
            <ac:spMk id="3" creationId="{912F0C33-0694-4468-8CA3-837BF8A422BA}"/>
          </ac:spMkLst>
        </pc:spChg>
      </pc:sldChg>
      <pc:sldChg chg="modSp add mod">
        <pc:chgData name="Иван Климарев" userId="6e07b5d3a3d13876" providerId="LiveId" clId="{AC879617-71C4-4191-93E8-20CF8AEB1CE9}" dt="2022-03-17T07:31:09.320" v="1890" actId="20577"/>
        <pc:sldMkLst>
          <pc:docMk/>
          <pc:sldMk cId="2550421163" sldId="359"/>
        </pc:sldMkLst>
        <pc:spChg chg="mod">
          <ac:chgData name="Иван Климарев" userId="6e07b5d3a3d13876" providerId="LiveId" clId="{AC879617-71C4-4191-93E8-20CF8AEB1CE9}" dt="2022-03-17T07:31:04.447" v="1886" actId="20577"/>
          <ac:spMkLst>
            <pc:docMk/>
            <pc:sldMk cId="2550421163" sldId="359"/>
            <ac:spMk id="2" creationId="{9B41D3D3-6DA6-4BEC-B676-58AB2BE3709E}"/>
          </ac:spMkLst>
        </pc:spChg>
        <pc:spChg chg="mod">
          <ac:chgData name="Иван Климарев" userId="6e07b5d3a3d13876" providerId="LiveId" clId="{AC879617-71C4-4191-93E8-20CF8AEB1CE9}" dt="2022-03-17T07:31:09.320" v="1890" actId="20577"/>
          <ac:spMkLst>
            <pc:docMk/>
            <pc:sldMk cId="2550421163" sldId="359"/>
            <ac:spMk id="3" creationId="{912F0C33-0694-4468-8CA3-837BF8A422BA}"/>
          </ac:spMkLst>
        </pc:spChg>
      </pc:sldChg>
      <pc:sldChg chg="addSp modSp add mod">
        <pc:chgData name="Иван Климарев" userId="6e07b5d3a3d13876" providerId="LiveId" clId="{AC879617-71C4-4191-93E8-20CF8AEB1CE9}" dt="2022-03-17T07:32:38.596" v="1906" actId="1076"/>
        <pc:sldMkLst>
          <pc:docMk/>
          <pc:sldMk cId="4079636854" sldId="360"/>
        </pc:sldMkLst>
        <pc:spChg chg="mod">
          <ac:chgData name="Иван Климарев" userId="6e07b5d3a3d13876" providerId="LiveId" clId="{AC879617-71C4-4191-93E8-20CF8AEB1CE9}" dt="2022-03-17T07:32:32.428" v="1903" actId="20577"/>
          <ac:spMkLst>
            <pc:docMk/>
            <pc:sldMk cId="4079636854" sldId="360"/>
            <ac:spMk id="3" creationId="{912F0C33-0694-4468-8CA3-837BF8A422BA}"/>
          </ac:spMkLst>
        </pc:spChg>
        <pc:picChg chg="add mod">
          <ac:chgData name="Иван Климарев" userId="6e07b5d3a3d13876" providerId="LiveId" clId="{AC879617-71C4-4191-93E8-20CF8AEB1CE9}" dt="2022-03-17T07:32:38.596" v="1906" actId="1076"/>
          <ac:picMkLst>
            <pc:docMk/>
            <pc:sldMk cId="4079636854" sldId="360"/>
            <ac:picMk id="5" creationId="{C5CB13D2-2BE6-409F-819E-5CAD2A28EC85}"/>
          </ac:picMkLst>
        </pc:picChg>
      </pc:sldChg>
      <pc:sldChg chg="modSp add mod ord">
        <pc:chgData name="Иван Климарев" userId="6e07b5d3a3d13876" providerId="LiveId" clId="{AC879617-71C4-4191-93E8-20CF8AEB1CE9}" dt="2022-03-17T07:33:54.562" v="1930" actId="20577"/>
        <pc:sldMkLst>
          <pc:docMk/>
          <pc:sldMk cId="3813678523" sldId="361"/>
        </pc:sldMkLst>
        <pc:spChg chg="mod">
          <ac:chgData name="Иван Климарев" userId="6e07b5d3a3d13876" providerId="LiveId" clId="{AC879617-71C4-4191-93E8-20CF8AEB1CE9}" dt="2022-03-17T07:33:12.041" v="1916"/>
          <ac:spMkLst>
            <pc:docMk/>
            <pc:sldMk cId="3813678523" sldId="361"/>
            <ac:spMk id="2" creationId="{9B41D3D3-6DA6-4BEC-B676-58AB2BE3709E}"/>
          </ac:spMkLst>
        </pc:spChg>
        <pc:spChg chg="mod">
          <ac:chgData name="Иван Климарев" userId="6e07b5d3a3d13876" providerId="LiveId" clId="{AC879617-71C4-4191-93E8-20CF8AEB1CE9}" dt="2022-03-17T07:33:54.562" v="1930" actId="20577"/>
          <ac:spMkLst>
            <pc:docMk/>
            <pc:sldMk cId="3813678523" sldId="361"/>
            <ac:spMk id="3" creationId="{912F0C33-0694-4468-8CA3-837BF8A422BA}"/>
          </ac:spMkLst>
        </pc:spChg>
      </pc:sldChg>
      <pc:sldChg chg="addSp modSp add mod">
        <pc:chgData name="Иван Климарев" userId="6e07b5d3a3d13876" providerId="LiveId" clId="{AC879617-71C4-4191-93E8-20CF8AEB1CE9}" dt="2022-03-17T07:35:20.205" v="1946" actId="1076"/>
        <pc:sldMkLst>
          <pc:docMk/>
          <pc:sldMk cId="1447978354" sldId="362"/>
        </pc:sldMkLst>
        <pc:spChg chg="mod">
          <ac:chgData name="Иван Климарев" userId="6e07b5d3a3d13876" providerId="LiveId" clId="{AC879617-71C4-4191-93E8-20CF8AEB1CE9}" dt="2022-03-17T07:34:28.855" v="1934"/>
          <ac:spMkLst>
            <pc:docMk/>
            <pc:sldMk cId="1447978354" sldId="362"/>
            <ac:spMk id="2" creationId="{9B41D3D3-6DA6-4BEC-B676-58AB2BE3709E}"/>
          </ac:spMkLst>
        </pc:spChg>
        <pc:spChg chg="mod">
          <ac:chgData name="Иван Климарев" userId="6e07b5d3a3d13876" providerId="LiveId" clId="{AC879617-71C4-4191-93E8-20CF8AEB1CE9}" dt="2022-03-17T07:35:09.310" v="1943" actId="20577"/>
          <ac:spMkLst>
            <pc:docMk/>
            <pc:sldMk cId="1447978354" sldId="362"/>
            <ac:spMk id="3" creationId="{912F0C33-0694-4468-8CA3-837BF8A422BA}"/>
          </ac:spMkLst>
        </pc:spChg>
        <pc:picChg chg="add mod">
          <ac:chgData name="Иван Климарев" userId="6e07b5d3a3d13876" providerId="LiveId" clId="{AC879617-71C4-4191-93E8-20CF8AEB1CE9}" dt="2022-03-17T07:35:20.205" v="1946" actId="1076"/>
          <ac:picMkLst>
            <pc:docMk/>
            <pc:sldMk cId="1447978354" sldId="362"/>
            <ac:picMk id="5" creationId="{89FBC193-2406-4EDB-B3DE-BC96EEF33488}"/>
          </ac:picMkLst>
        </pc:picChg>
      </pc:sldChg>
      <pc:sldChg chg="delSp modSp add mod">
        <pc:chgData name="Иван Климарев" userId="6e07b5d3a3d13876" providerId="LiveId" clId="{AC879617-71C4-4191-93E8-20CF8AEB1CE9}" dt="2022-03-17T07:36:15.221" v="1958" actId="20577"/>
        <pc:sldMkLst>
          <pc:docMk/>
          <pc:sldMk cId="3157028803" sldId="363"/>
        </pc:sldMkLst>
        <pc:spChg chg="mod">
          <ac:chgData name="Иван Климарев" userId="6e07b5d3a3d13876" providerId="LiveId" clId="{AC879617-71C4-4191-93E8-20CF8AEB1CE9}" dt="2022-03-17T07:36:15.221" v="1958" actId="20577"/>
          <ac:spMkLst>
            <pc:docMk/>
            <pc:sldMk cId="3157028803" sldId="363"/>
            <ac:spMk id="3" creationId="{912F0C33-0694-4468-8CA3-837BF8A422BA}"/>
          </ac:spMkLst>
        </pc:spChg>
        <pc:picChg chg="del">
          <ac:chgData name="Иван Климарев" userId="6e07b5d3a3d13876" providerId="LiveId" clId="{AC879617-71C4-4191-93E8-20CF8AEB1CE9}" dt="2022-03-17T07:35:53.570" v="1948" actId="478"/>
          <ac:picMkLst>
            <pc:docMk/>
            <pc:sldMk cId="3157028803" sldId="363"/>
            <ac:picMk id="5" creationId="{89FBC193-2406-4EDB-B3DE-BC96EEF33488}"/>
          </ac:picMkLst>
        </pc:picChg>
      </pc:sldChg>
      <pc:sldChg chg="modSp add mod">
        <pc:chgData name="Иван Климарев" userId="6e07b5d3a3d13876" providerId="LiveId" clId="{AC879617-71C4-4191-93E8-20CF8AEB1CE9}" dt="2022-03-17T07:36:43.262" v="1971" actId="20577"/>
        <pc:sldMkLst>
          <pc:docMk/>
          <pc:sldMk cId="2970157351" sldId="364"/>
        </pc:sldMkLst>
        <pc:spChg chg="mod">
          <ac:chgData name="Иван Климарев" userId="6e07b5d3a3d13876" providerId="LiveId" clId="{AC879617-71C4-4191-93E8-20CF8AEB1CE9}" dt="2022-03-17T07:36:43.262" v="1971" actId="20577"/>
          <ac:spMkLst>
            <pc:docMk/>
            <pc:sldMk cId="2970157351" sldId="364"/>
            <ac:spMk id="3" creationId="{912F0C33-0694-4468-8CA3-837BF8A422BA}"/>
          </ac:spMkLst>
        </pc:spChg>
      </pc:sldChg>
      <pc:sldChg chg="modSp add mod">
        <pc:chgData name="Иван Климарев" userId="6e07b5d3a3d13876" providerId="LiveId" clId="{AC879617-71C4-4191-93E8-20CF8AEB1CE9}" dt="2022-03-17T07:37:14.664" v="1982" actId="20577"/>
        <pc:sldMkLst>
          <pc:docMk/>
          <pc:sldMk cId="3512599208" sldId="365"/>
        </pc:sldMkLst>
        <pc:spChg chg="mod">
          <ac:chgData name="Иван Климарев" userId="6e07b5d3a3d13876" providerId="LiveId" clId="{AC879617-71C4-4191-93E8-20CF8AEB1CE9}" dt="2022-03-17T07:37:14.664" v="1982" actId="20577"/>
          <ac:spMkLst>
            <pc:docMk/>
            <pc:sldMk cId="3512599208" sldId="365"/>
            <ac:spMk id="3" creationId="{912F0C33-0694-4468-8CA3-837BF8A422BA}"/>
          </ac:spMkLst>
        </pc:spChg>
      </pc:sldChg>
      <pc:sldChg chg="modSp add mod">
        <pc:chgData name="Иван Климарев" userId="6e07b5d3a3d13876" providerId="LiveId" clId="{AC879617-71C4-4191-93E8-20CF8AEB1CE9}" dt="2022-03-17T07:45:22.274" v="1995" actId="20577"/>
        <pc:sldMkLst>
          <pc:docMk/>
          <pc:sldMk cId="2449810677" sldId="366"/>
        </pc:sldMkLst>
        <pc:spChg chg="mod">
          <ac:chgData name="Иван Климарев" userId="6e07b5d3a3d13876" providerId="LiveId" clId="{AC879617-71C4-4191-93E8-20CF8AEB1CE9}" dt="2022-03-17T07:45:22.274" v="1995" actId="20577"/>
          <ac:spMkLst>
            <pc:docMk/>
            <pc:sldMk cId="2449810677" sldId="366"/>
            <ac:spMk id="3" creationId="{912F0C33-0694-4468-8CA3-837BF8A422BA}"/>
          </ac:spMkLst>
        </pc:spChg>
      </pc:sldChg>
      <pc:sldChg chg="modSp add mod">
        <pc:chgData name="Иван Климарев" userId="6e07b5d3a3d13876" providerId="LiveId" clId="{AC879617-71C4-4191-93E8-20CF8AEB1CE9}" dt="2022-03-17T07:45:59.996" v="2008" actId="20577"/>
        <pc:sldMkLst>
          <pc:docMk/>
          <pc:sldMk cId="773429243" sldId="367"/>
        </pc:sldMkLst>
        <pc:spChg chg="mod">
          <ac:chgData name="Иван Климарев" userId="6e07b5d3a3d13876" providerId="LiveId" clId="{AC879617-71C4-4191-93E8-20CF8AEB1CE9}" dt="2022-03-17T07:45:59.996" v="2008" actId="20577"/>
          <ac:spMkLst>
            <pc:docMk/>
            <pc:sldMk cId="773429243" sldId="367"/>
            <ac:spMk id="3" creationId="{912F0C33-0694-4468-8CA3-837BF8A422BA}"/>
          </ac:spMkLst>
        </pc:spChg>
      </pc:sldChg>
      <pc:sldChg chg="modSp add mod">
        <pc:chgData name="Иван Климарев" userId="6e07b5d3a3d13876" providerId="LiveId" clId="{AC879617-71C4-4191-93E8-20CF8AEB1CE9}" dt="2022-03-17T07:46:22.119" v="2019" actId="20577"/>
        <pc:sldMkLst>
          <pc:docMk/>
          <pc:sldMk cId="3139485403" sldId="368"/>
        </pc:sldMkLst>
        <pc:spChg chg="mod">
          <ac:chgData name="Иван Климарев" userId="6e07b5d3a3d13876" providerId="LiveId" clId="{AC879617-71C4-4191-93E8-20CF8AEB1CE9}" dt="2022-03-17T07:46:22.119" v="2019" actId="20577"/>
          <ac:spMkLst>
            <pc:docMk/>
            <pc:sldMk cId="3139485403" sldId="368"/>
            <ac:spMk id="3" creationId="{912F0C33-0694-4468-8CA3-837BF8A422BA}"/>
          </ac:spMkLst>
        </pc:spChg>
      </pc:sldChg>
      <pc:sldChg chg="modSp add mod">
        <pc:chgData name="Иван Климарев" userId="6e07b5d3a3d13876" providerId="LiveId" clId="{AC879617-71C4-4191-93E8-20CF8AEB1CE9}" dt="2022-03-17T07:47:02.659" v="2030" actId="6549"/>
        <pc:sldMkLst>
          <pc:docMk/>
          <pc:sldMk cId="3173470110" sldId="369"/>
        </pc:sldMkLst>
        <pc:spChg chg="mod">
          <ac:chgData name="Иван Климарев" userId="6e07b5d3a3d13876" providerId="LiveId" clId="{AC879617-71C4-4191-93E8-20CF8AEB1CE9}" dt="2022-03-17T07:47:02.659" v="2030" actId="6549"/>
          <ac:spMkLst>
            <pc:docMk/>
            <pc:sldMk cId="3173470110" sldId="369"/>
            <ac:spMk id="3" creationId="{912F0C33-0694-4468-8CA3-837BF8A422BA}"/>
          </ac:spMkLst>
        </pc:spChg>
      </pc:sldChg>
      <pc:sldChg chg="modSp add mod">
        <pc:chgData name="Иван Климарев" userId="6e07b5d3a3d13876" providerId="LiveId" clId="{AC879617-71C4-4191-93E8-20CF8AEB1CE9}" dt="2022-03-28T11:31:33.908" v="2082" actId="6549"/>
        <pc:sldMkLst>
          <pc:docMk/>
          <pc:sldMk cId="40260636" sldId="370"/>
        </pc:sldMkLst>
        <pc:spChg chg="mod">
          <ac:chgData name="Иван Климарев" userId="6e07b5d3a3d13876" providerId="LiveId" clId="{AC879617-71C4-4191-93E8-20CF8AEB1CE9}" dt="2022-03-28T11:29:49.885" v="2035"/>
          <ac:spMkLst>
            <pc:docMk/>
            <pc:sldMk cId="40260636" sldId="370"/>
            <ac:spMk id="2" creationId="{9B41D3D3-6DA6-4BEC-B676-58AB2BE3709E}"/>
          </ac:spMkLst>
        </pc:spChg>
        <pc:spChg chg="mod">
          <ac:chgData name="Иван Климарев" userId="6e07b5d3a3d13876" providerId="LiveId" clId="{AC879617-71C4-4191-93E8-20CF8AEB1CE9}" dt="2022-03-28T11:31:33.908" v="2082" actId="6549"/>
          <ac:spMkLst>
            <pc:docMk/>
            <pc:sldMk cId="40260636" sldId="370"/>
            <ac:spMk id="3" creationId="{912F0C33-0694-4468-8CA3-837BF8A422BA}"/>
          </ac:spMkLst>
        </pc:spChg>
      </pc:sldChg>
      <pc:sldChg chg="modSp add mod">
        <pc:chgData name="Иван Климарев" userId="6e07b5d3a3d13876" providerId="LiveId" clId="{AC879617-71C4-4191-93E8-20CF8AEB1CE9}" dt="2022-03-28T11:31:38.333" v="2083" actId="20577"/>
        <pc:sldMkLst>
          <pc:docMk/>
          <pc:sldMk cId="3395566512" sldId="371"/>
        </pc:sldMkLst>
        <pc:spChg chg="mod">
          <ac:chgData name="Иван Климарев" userId="6e07b5d3a3d13876" providerId="LiveId" clId="{AC879617-71C4-4191-93E8-20CF8AEB1CE9}" dt="2022-03-28T11:31:38.333" v="2083" actId="20577"/>
          <ac:spMkLst>
            <pc:docMk/>
            <pc:sldMk cId="3395566512" sldId="371"/>
            <ac:spMk id="3" creationId="{912F0C33-0694-4468-8CA3-837BF8A422BA}"/>
          </ac:spMkLst>
        </pc:spChg>
      </pc:sldChg>
      <pc:sldChg chg="modSp add mod">
        <pc:chgData name="Иван Климарев" userId="6e07b5d3a3d13876" providerId="LiveId" clId="{AC879617-71C4-4191-93E8-20CF8AEB1CE9}" dt="2022-03-28T11:32:55.194" v="2101" actId="6549"/>
        <pc:sldMkLst>
          <pc:docMk/>
          <pc:sldMk cId="2900421006" sldId="372"/>
        </pc:sldMkLst>
        <pc:spChg chg="mod">
          <ac:chgData name="Иван Климарев" userId="6e07b5d3a3d13876" providerId="LiveId" clId="{AC879617-71C4-4191-93E8-20CF8AEB1CE9}" dt="2022-03-28T11:32:55.194" v="2101" actId="6549"/>
          <ac:spMkLst>
            <pc:docMk/>
            <pc:sldMk cId="2900421006" sldId="372"/>
            <ac:spMk id="3" creationId="{912F0C33-0694-4468-8CA3-837BF8A422BA}"/>
          </ac:spMkLst>
        </pc:spChg>
      </pc:sldChg>
      <pc:sldChg chg="modSp add mod">
        <pc:chgData name="Иван Климарев" userId="6e07b5d3a3d13876" providerId="LiveId" clId="{AC879617-71C4-4191-93E8-20CF8AEB1CE9}" dt="2022-03-28T11:33:48.099" v="2118" actId="20577"/>
        <pc:sldMkLst>
          <pc:docMk/>
          <pc:sldMk cId="3581731431" sldId="373"/>
        </pc:sldMkLst>
        <pc:spChg chg="mod">
          <ac:chgData name="Иван Климарев" userId="6e07b5d3a3d13876" providerId="LiveId" clId="{AC879617-71C4-4191-93E8-20CF8AEB1CE9}" dt="2022-03-28T11:33:15.329" v="2105"/>
          <ac:spMkLst>
            <pc:docMk/>
            <pc:sldMk cId="3581731431" sldId="373"/>
            <ac:spMk id="2" creationId="{9B41D3D3-6DA6-4BEC-B676-58AB2BE3709E}"/>
          </ac:spMkLst>
        </pc:spChg>
        <pc:spChg chg="mod">
          <ac:chgData name="Иван Климарев" userId="6e07b5d3a3d13876" providerId="LiveId" clId="{AC879617-71C4-4191-93E8-20CF8AEB1CE9}" dt="2022-03-28T11:33:48.099" v="2118" actId="20577"/>
          <ac:spMkLst>
            <pc:docMk/>
            <pc:sldMk cId="3581731431" sldId="373"/>
            <ac:spMk id="3" creationId="{912F0C33-0694-4468-8CA3-837BF8A422BA}"/>
          </ac:spMkLst>
        </pc:spChg>
      </pc:sldChg>
      <pc:sldChg chg="modSp add mod">
        <pc:chgData name="Иван Климарев" userId="6e07b5d3a3d13876" providerId="LiveId" clId="{AC879617-71C4-4191-93E8-20CF8AEB1CE9}" dt="2022-03-28T11:39:47.169" v="2133" actId="20577"/>
        <pc:sldMkLst>
          <pc:docMk/>
          <pc:sldMk cId="141966137" sldId="374"/>
        </pc:sldMkLst>
        <pc:spChg chg="mod">
          <ac:chgData name="Иван Климарев" userId="6e07b5d3a3d13876" providerId="LiveId" clId="{AC879617-71C4-4191-93E8-20CF8AEB1CE9}" dt="2022-03-28T11:39:47.169" v="2133" actId="20577"/>
          <ac:spMkLst>
            <pc:docMk/>
            <pc:sldMk cId="141966137" sldId="374"/>
            <ac:spMk id="3" creationId="{912F0C33-0694-4468-8CA3-837BF8A422BA}"/>
          </ac:spMkLst>
        </pc:spChg>
      </pc:sldChg>
      <pc:sldChg chg="modSp add mod">
        <pc:chgData name="Иван Климарев" userId="6e07b5d3a3d13876" providerId="LiveId" clId="{AC879617-71C4-4191-93E8-20CF8AEB1CE9}" dt="2022-03-28T11:40:25.141" v="2146" actId="20577"/>
        <pc:sldMkLst>
          <pc:docMk/>
          <pc:sldMk cId="2189701376" sldId="375"/>
        </pc:sldMkLst>
        <pc:spChg chg="mod">
          <ac:chgData name="Иван Климарев" userId="6e07b5d3a3d13876" providerId="LiveId" clId="{AC879617-71C4-4191-93E8-20CF8AEB1CE9}" dt="2022-03-28T11:40:25.141" v="2146" actId="20577"/>
          <ac:spMkLst>
            <pc:docMk/>
            <pc:sldMk cId="2189701376" sldId="375"/>
            <ac:spMk id="3" creationId="{912F0C33-0694-4468-8CA3-837BF8A422BA}"/>
          </ac:spMkLst>
        </pc:spChg>
      </pc:sldChg>
      <pc:sldChg chg="addSp delSp modSp add mod">
        <pc:chgData name="Иван Климарев" userId="6e07b5d3a3d13876" providerId="LiveId" clId="{AC879617-71C4-4191-93E8-20CF8AEB1CE9}" dt="2022-03-28T11:43:00.077" v="2178" actId="22"/>
        <pc:sldMkLst>
          <pc:docMk/>
          <pc:sldMk cId="1948662147" sldId="376"/>
        </pc:sldMkLst>
        <pc:spChg chg="del mod">
          <ac:chgData name="Иван Климарев" userId="6e07b5d3a3d13876" providerId="LiveId" clId="{AC879617-71C4-4191-93E8-20CF8AEB1CE9}" dt="2022-03-28T11:41:24.285" v="2150"/>
          <ac:spMkLst>
            <pc:docMk/>
            <pc:sldMk cId="1948662147" sldId="376"/>
            <ac:spMk id="3" creationId="{912F0C33-0694-4468-8CA3-837BF8A422BA}"/>
          </ac:spMkLst>
        </pc:spChg>
        <pc:spChg chg="add del mod">
          <ac:chgData name="Иван Климарев" userId="6e07b5d3a3d13876" providerId="LiveId" clId="{AC879617-71C4-4191-93E8-20CF8AEB1CE9}" dt="2022-03-28T11:43:00.077" v="2178" actId="22"/>
          <ac:spMkLst>
            <pc:docMk/>
            <pc:sldMk cId="1948662147" sldId="376"/>
            <ac:spMk id="4" creationId="{AC5E3203-036E-46F5-BF87-A16BDAB91E32}"/>
          </ac:spMkLst>
        </pc:spChg>
        <pc:picChg chg="add mod ord">
          <ac:chgData name="Иван Климарев" userId="6e07b5d3a3d13876" providerId="LiveId" clId="{AC879617-71C4-4191-93E8-20CF8AEB1CE9}" dt="2022-03-28T11:43:00.077" v="2178" actId="22"/>
          <ac:picMkLst>
            <pc:docMk/>
            <pc:sldMk cId="1948662147" sldId="376"/>
            <ac:picMk id="6" creationId="{EC1454D1-7D39-4E50-9C10-518EA01FD08D}"/>
          </ac:picMkLst>
        </pc:picChg>
        <pc:picChg chg="add del mod">
          <ac:chgData name="Иван Климарев" userId="6e07b5d3a3d13876" providerId="LiveId" clId="{AC879617-71C4-4191-93E8-20CF8AEB1CE9}" dt="2022-03-28T11:42:57.265" v="2177" actId="478"/>
          <ac:picMkLst>
            <pc:docMk/>
            <pc:sldMk cId="1948662147" sldId="376"/>
            <ac:picMk id="1026" creationId="{1DAABB78-67A2-4090-9D8D-2E813FAB72CC}"/>
          </ac:picMkLst>
        </pc:picChg>
      </pc:sldChg>
      <pc:sldChg chg="modSp add mod">
        <pc:chgData name="Иван Климарев" userId="6e07b5d3a3d13876" providerId="LiveId" clId="{AC879617-71C4-4191-93E8-20CF8AEB1CE9}" dt="2022-03-28T11:41:57.696" v="2158" actId="20577"/>
        <pc:sldMkLst>
          <pc:docMk/>
          <pc:sldMk cId="547272020" sldId="377"/>
        </pc:sldMkLst>
        <pc:spChg chg="mod">
          <ac:chgData name="Иван Климарев" userId="6e07b5d3a3d13876" providerId="LiveId" clId="{AC879617-71C4-4191-93E8-20CF8AEB1CE9}" dt="2022-03-28T11:41:57.696" v="2158" actId="20577"/>
          <ac:spMkLst>
            <pc:docMk/>
            <pc:sldMk cId="547272020" sldId="377"/>
            <ac:spMk id="3" creationId="{912F0C33-0694-4468-8CA3-837BF8A422BA}"/>
          </ac:spMkLst>
        </pc:spChg>
      </pc:sldChg>
      <pc:sldChg chg="modSp add mod">
        <pc:chgData name="Иван Климарев" userId="6e07b5d3a3d13876" providerId="LiveId" clId="{AC879617-71C4-4191-93E8-20CF8AEB1CE9}" dt="2022-03-28T11:42:36.851" v="2176" actId="20577"/>
        <pc:sldMkLst>
          <pc:docMk/>
          <pc:sldMk cId="2424772451" sldId="378"/>
        </pc:sldMkLst>
        <pc:spChg chg="mod">
          <ac:chgData name="Иван Климарев" userId="6e07b5d3a3d13876" providerId="LiveId" clId="{AC879617-71C4-4191-93E8-20CF8AEB1CE9}" dt="2022-03-28T11:42:36.851" v="2176" actId="20577"/>
          <ac:spMkLst>
            <pc:docMk/>
            <pc:sldMk cId="2424772451" sldId="378"/>
            <ac:spMk id="3" creationId="{912F0C33-0694-4468-8CA3-837BF8A422BA}"/>
          </ac:spMkLst>
        </pc:spChg>
      </pc:sldChg>
      <pc:sldChg chg="modSp add mod">
        <pc:chgData name="Иван Климарев" userId="6e07b5d3a3d13876" providerId="LiveId" clId="{AC879617-71C4-4191-93E8-20CF8AEB1CE9}" dt="2022-03-28T11:43:56.886" v="2193" actId="20577"/>
        <pc:sldMkLst>
          <pc:docMk/>
          <pc:sldMk cId="427229113" sldId="379"/>
        </pc:sldMkLst>
        <pc:spChg chg="mod">
          <ac:chgData name="Иван Климарев" userId="6e07b5d3a3d13876" providerId="LiveId" clId="{AC879617-71C4-4191-93E8-20CF8AEB1CE9}" dt="2022-03-28T11:43:56.886" v="2193" actId="20577"/>
          <ac:spMkLst>
            <pc:docMk/>
            <pc:sldMk cId="427229113" sldId="379"/>
            <ac:spMk id="3" creationId="{912F0C33-0694-4468-8CA3-837BF8A422BA}"/>
          </ac:spMkLst>
        </pc:spChg>
      </pc:sldChg>
      <pc:sldChg chg="modSp add mod">
        <pc:chgData name="Иван Климарев" userId="6e07b5d3a3d13876" providerId="LiveId" clId="{AC879617-71C4-4191-93E8-20CF8AEB1CE9}" dt="2022-03-28T11:46:50.135" v="2208" actId="20577"/>
        <pc:sldMkLst>
          <pc:docMk/>
          <pc:sldMk cId="1465688681" sldId="380"/>
        </pc:sldMkLst>
        <pc:spChg chg="mod">
          <ac:chgData name="Иван Климарев" userId="6e07b5d3a3d13876" providerId="LiveId" clId="{AC879617-71C4-4191-93E8-20CF8AEB1CE9}" dt="2022-03-28T11:46:31.629" v="2197"/>
          <ac:spMkLst>
            <pc:docMk/>
            <pc:sldMk cId="1465688681" sldId="380"/>
            <ac:spMk id="2" creationId="{9B41D3D3-6DA6-4BEC-B676-58AB2BE3709E}"/>
          </ac:spMkLst>
        </pc:spChg>
        <pc:spChg chg="mod">
          <ac:chgData name="Иван Климарев" userId="6e07b5d3a3d13876" providerId="LiveId" clId="{AC879617-71C4-4191-93E8-20CF8AEB1CE9}" dt="2022-03-28T11:46:50.135" v="2208" actId="20577"/>
          <ac:spMkLst>
            <pc:docMk/>
            <pc:sldMk cId="1465688681" sldId="380"/>
            <ac:spMk id="3" creationId="{912F0C33-0694-4468-8CA3-837BF8A422BA}"/>
          </ac:spMkLst>
        </pc:spChg>
      </pc:sldChg>
      <pc:sldChg chg="modSp add mod">
        <pc:chgData name="Иван Климарев" userId="6e07b5d3a3d13876" providerId="LiveId" clId="{AC879617-71C4-4191-93E8-20CF8AEB1CE9}" dt="2022-03-28T11:47:13.923" v="2219" actId="20577"/>
        <pc:sldMkLst>
          <pc:docMk/>
          <pc:sldMk cId="230684442" sldId="381"/>
        </pc:sldMkLst>
        <pc:spChg chg="mod">
          <ac:chgData name="Иван Климарев" userId="6e07b5d3a3d13876" providerId="LiveId" clId="{AC879617-71C4-4191-93E8-20CF8AEB1CE9}" dt="2022-03-28T11:47:13.923" v="2219" actId="20577"/>
          <ac:spMkLst>
            <pc:docMk/>
            <pc:sldMk cId="230684442" sldId="381"/>
            <ac:spMk id="3" creationId="{912F0C33-0694-4468-8CA3-837BF8A422BA}"/>
          </ac:spMkLst>
        </pc:spChg>
      </pc:sldChg>
      <pc:sldChg chg="modSp add mod">
        <pc:chgData name="Иван Климарев" userId="6e07b5d3a3d13876" providerId="LiveId" clId="{AC879617-71C4-4191-93E8-20CF8AEB1CE9}" dt="2022-03-28T11:47:46.137" v="2228" actId="20577"/>
        <pc:sldMkLst>
          <pc:docMk/>
          <pc:sldMk cId="158505322" sldId="382"/>
        </pc:sldMkLst>
        <pc:spChg chg="mod">
          <ac:chgData name="Иван Климарев" userId="6e07b5d3a3d13876" providerId="LiveId" clId="{AC879617-71C4-4191-93E8-20CF8AEB1CE9}" dt="2022-03-28T11:47:46.137" v="2228" actId="20577"/>
          <ac:spMkLst>
            <pc:docMk/>
            <pc:sldMk cId="158505322" sldId="382"/>
            <ac:spMk id="3" creationId="{912F0C33-0694-4468-8CA3-837BF8A422BA}"/>
          </ac:spMkLst>
        </pc:spChg>
      </pc:sldChg>
      <pc:sldChg chg="modSp add mod">
        <pc:chgData name="Иван Климарев" userId="6e07b5d3a3d13876" providerId="LiveId" clId="{AC879617-71C4-4191-93E8-20CF8AEB1CE9}" dt="2022-03-28T11:48:13.711" v="2241" actId="20577"/>
        <pc:sldMkLst>
          <pc:docMk/>
          <pc:sldMk cId="236956316" sldId="383"/>
        </pc:sldMkLst>
        <pc:spChg chg="mod">
          <ac:chgData name="Иван Климарев" userId="6e07b5d3a3d13876" providerId="LiveId" clId="{AC879617-71C4-4191-93E8-20CF8AEB1CE9}" dt="2022-03-28T11:48:13.711" v="2241" actId="20577"/>
          <ac:spMkLst>
            <pc:docMk/>
            <pc:sldMk cId="236956316" sldId="383"/>
            <ac:spMk id="3" creationId="{912F0C33-0694-4468-8CA3-837BF8A422BA}"/>
          </ac:spMkLst>
        </pc:spChg>
      </pc:sldChg>
      <pc:sldChg chg="modSp add mod">
        <pc:chgData name="Иван Климарев" userId="6e07b5d3a3d13876" providerId="LiveId" clId="{AC879617-71C4-4191-93E8-20CF8AEB1CE9}" dt="2022-03-28T11:48:55.873" v="2256" actId="20577"/>
        <pc:sldMkLst>
          <pc:docMk/>
          <pc:sldMk cId="1854686921" sldId="384"/>
        </pc:sldMkLst>
        <pc:spChg chg="mod">
          <ac:chgData name="Иван Климарев" userId="6e07b5d3a3d13876" providerId="LiveId" clId="{AC879617-71C4-4191-93E8-20CF8AEB1CE9}" dt="2022-03-28T11:48:55.873" v="2256" actId="20577"/>
          <ac:spMkLst>
            <pc:docMk/>
            <pc:sldMk cId="1854686921" sldId="384"/>
            <ac:spMk id="3" creationId="{912F0C33-0694-4468-8CA3-837BF8A422BA}"/>
          </ac:spMkLst>
        </pc:spChg>
      </pc:sldChg>
      <pc:sldChg chg="modSp add mod">
        <pc:chgData name="Иван Климарев" userId="6e07b5d3a3d13876" providerId="LiveId" clId="{AC879617-71C4-4191-93E8-20CF8AEB1CE9}" dt="2022-03-28T11:49:16.500" v="2263" actId="20577"/>
        <pc:sldMkLst>
          <pc:docMk/>
          <pc:sldMk cId="91785650" sldId="385"/>
        </pc:sldMkLst>
        <pc:spChg chg="mod">
          <ac:chgData name="Иван Климарев" userId="6e07b5d3a3d13876" providerId="LiveId" clId="{AC879617-71C4-4191-93E8-20CF8AEB1CE9}" dt="2022-03-28T11:49:16.500" v="2263" actId="20577"/>
          <ac:spMkLst>
            <pc:docMk/>
            <pc:sldMk cId="91785650" sldId="385"/>
            <ac:spMk id="3" creationId="{912F0C33-0694-4468-8CA3-837BF8A422BA}"/>
          </ac:spMkLst>
        </pc:spChg>
      </pc:sldChg>
      <pc:sldChg chg="modSp add mod">
        <pc:chgData name="Иван Климарев" userId="6e07b5d3a3d13876" providerId="LiveId" clId="{AC879617-71C4-4191-93E8-20CF8AEB1CE9}" dt="2022-03-28T11:50:02.854" v="2274" actId="20577"/>
        <pc:sldMkLst>
          <pc:docMk/>
          <pc:sldMk cId="2900048829" sldId="386"/>
        </pc:sldMkLst>
        <pc:spChg chg="mod">
          <ac:chgData name="Иван Климарев" userId="6e07b5d3a3d13876" providerId="LiveId" clId="{AC879617-71C4-4191-93E8-20CF8AEB1CE9}" dt="2022-03-28T11:50:02.854" v="2274" actId="20577"/>
          <ac:spMkLst>
            <pc:docMk/>
            <pc:sldMk cId="2900048829" sldId="386"/>
            <ac:spMk id="3" creationId="{912F0C33-0694-4468-8CA3-837BF8A422BA}"/>
          </ac:spMkLst>
        </pc:spChg>
      </pc:sldChg>
      <pc:sldChg chg="modSp add mod">
        <pc:chgData name="Иван Климарев" userId="6e07b5d3a3d13876" providerId="LiveId" clId="{AC879617-71C4-4191-93E8-20CF8AEB1CE9}" dt="2022-03-28T11:50:24.802" v="2287" actId="20577"/>
        <pc:sldMkLst>
          <pc:docMk/>
          <pc:sldMk cId="3891783588" sldId="387"/>
        </pc:sldMkLst>
        <pc:spChg chg="mod">
          <ac:chgData name="Иван Климарев" userId="6e07b5d3a3d13876" providerId="LiveId" clId="{AC879617-71C4-4191-93E8-20CF8AEB1CE9}" dt="2022-03-28T11:50:24.802" v="2287" actId="20577"/>
          <ac:spMkLst>
            <pc:docMk/>
            <pc:sldMk cId="3891783588" sldId="387"/>
            <ac:spMk id="3" creationId="{912F0C33-0694-4468-8CA3-837BF8A422BA}"/>
          </ac:spMkLst>
        </pc:spChg>
      </pc:sldChg>
      <pc:sldChg chg="modSp add mod">
        <pc:chgData name="Иван Климарев" userId="6e07b5d3a3d13876" providerId="LiveId" clId="{AC879617-71C4-4191-93E8-20CF8AEB1CE9}" dt="2022-03-28T11:51:43.452" v="2306" actId="20577"/>
        <pc:sldMkLst>
          <pc:docMk/>
          <pc:sldMk cId="3391230435" sldId="388"/>
        </pc:sldMkLst>
        <pc:spChg chg="mod">
          <ac:chgData name="Иван Климарев" userId="6e07b5d3a3d13876" providerId="LiveId" clId="{AC879617-71C4-4191-93E8-20CF8AEB1CE9}" dt="2022-03-28T11:51:43.452" v="2306" actId="20577"/>
          <ac:spMkLst>
            <pc:docMk/>
            <pc:sldMk cId="3391230435" sldId="388"/>
            <ac:spMk id="3" creationId="{912F0C33-0694-4468-8CA3-837BF8A422BA}"/>
          </ac:spMkLst>
        </pc:spChg>
      </pc:sldChg>
      <pc:sldChg chg="modSp add mod">
        <pc:chgData name="Иван Климарев" userId="6e07b5d3a3d13876" providerId="LiveId" clId="{AC879617-71C4-4191-93E8-20CF8AEB1CE9}" dt="2022-03-28T11:52:13.782" v="2314" actId="20577"/>
        <pc:sldMkLst>
          <pc:docMk/>
          <pc:sldMk cId="4004698374" sldId="389"/>
        </pc:sldMkLst>
        <pc:spChg chg="mod">
          <ac:chgData name="Иван Климарев" userId="6e07b5d3a3d13876" providerId="LiveId" clId="{AC879617-71C4-4191-93E8-20CF8AEB1CE9}" dt="2022-03-28T11:52:13.782" v="2314" actId="20577"/>
          <ac:spMkLst>
            <pc:docMk/>
            <pc:sldMk cId="4004698374" sldId="389"/>
            <ac:spMk id="3" creationId="{912F0C33-0694-4468-8CA3-837BF8A422BA}"/>
          </ac:spMkLst>
        </pc:spChg>
      </pc:sldChg>
      <pc:sldChg chg="modSp add mod">
        <pc:chgData name="Иван Климарев" userId="6e07b5d3a3d13876" providerId="LiveId" clId="{AC879617-71C4-4191-93E8-20CF8AEB1CE9}" dt="2022-03-28T11:53:15.219" v="2327" actId="20577"/>
        <pc:sldMkLst>
          <pc:docMk/>
          <pc:sldMk cId="376709149" sldId="390"/>
        </pc:sldMkLst>
        <pc:spChg chg="mod">
          <ac:chgData name="Иван Климарев" userId="6e07b5d3a3d13876" providerId="LiveId" clId="{AC879617-71C4-4191-93E8-20CF8AEB1CE9}" dt="2022-03-28T11:52:33.152" v="2318"/>
          <ac:spMkLst>
            <pc:docMk/>
            <pc:sldMk cId="376709149" sldId="390"/>
            <ac:spMk id="2" creationId="{9B41D3D3-6DA6-4BEC-B676-58AB2BE3709E}"/>
          </ac:spMkLst>
        </pc:spChg>
        <pc:spChg chg="mod">
          <ac:chgData name="Иван Климарев" userId="6e07b5d3a3d13876" providerId="LiveId" clId="{AC879617-71C4-4191-93E8-20CF8AEB1CE9}" dt="2022-03-28T11:53:15.219" v="2327" actId="20577"/>
          <ac:spMkLst>
            <pc:docMk/>
            <pc:sldMk cId="376709149" sldId="390"/>
            <ac:spMk id="3" creationId="{912F0C33-0694-4468-8CA3-837BF8A422BA}"/>
          </ac:spMkLst>
        </pc:spChg>
      </pc:sldChg>
      <pc:sldChg chg="modSp add mod">
        <pc:chgData name="Иван Климарев" userId="6e07b5d3a3d13876" providerId="LiveId" clId="{AC879617-71C4-4191-93E8-20CF8AEB1CE9}" dt="2022-03-28T11:53:34.795" v="2339" actId="20577"/>
        <pc:sldMkLst>
          <pc:docMk/>
          <pc:sldMk cId="2764009941" sldId="391"/>
        </pc:sldMkLst>
        <pc:spChg chg="mod">
          <ac:chgData name="Иван Климарев" userId="6e07b5d3a3d13876" providerId="LiveId" clId="{AC879617-71C4-4191-93E8-20CF8AEB1CE9}" dt="2022-03-28T11:53:34.795" v="2339" actId="20577"/>
          <ac:spMkLst>
            <pc:docMk/>
            <pc:sldMk cId="2764009941" sldId="391"/>
            <ac:spMk id="3" creationId="{912F0C33-0694-4468-8CA3-837BF8A422BA}"/>
          </ac:spMkLst>
        </pc:spChg>
      </pc:sldChg>
      <pc:sldChg chg="modSp add mod">
        <pc:chgData name="Иван Климарев" userId="6e07b5d3a3d13876" providerId="LiveId" clId="{AC879617-71C4-4191-93E8-20CF8AEB1CE9}" dt="2022-03-28T11:53:57.809" v="2346" actId="20577"/>
        <pc:sldMkLst>
          <pc:docMk/>
          <pc:sldMk cId="1783858302" sldId="392"/>
        </pc:sldMkLst>
        <pc:spChg chg="mod">
          <ac:chgData name="Иван Климарев" userId="6e07b5d3a3d13876" providerId="LiveId" clId="{AC879617-71C4-4191-93E8-20CF8AEB1CE9}" dt="2022-03-28T11:53:57.809" v="2346" actId="20577"/>
          <ac:spMkLst>
            <pc:docMk/>
            <pc:sldMk cId="1783858302" sldId="392"/>
            <ac:spMk id="3" creationId="{912F0C33-0694-4468-8CA3-837BF8A422BA}"/>
          </ac:spMkLst>
        </pc:spChg>
      </pc:sldChg>
      <pc:sldChg chg="modSp add mod">
        <pc:chgData name="Иван Климарев" userId="6e07b5d3a3d13876" providerId="LiveId" clId="{AC879617-71C4-4191-93E8-20CF8AEB1CE9}" dt="2022-03-28T11:54:31.645" v="2357" actId="20577"/>
        <pc:sldMkLst>
          <pc:docMk/>
          <pc:sldMk cId="1487018602" sldId="393"/>
        </pc:sldMkLst>
        <pc:spChg chg="mod">
          <ac:chgData name="Иван Климарев" userId="6e07b5d3a3d13876" providerId="LiveId" clId="{AC879617-71C4-4191-93E8-20CF8AEB1CE9}" dt="2022-03-28T11:54:31.645" v="2357" actId="20577"/>
          <ac:spMkLst>
            <pc:docMk/>
            <pc:sldMk cId="1487018602" sldId="393"/>
            <ac:spMk id="3" creationId="{912F0C33-0694-4468-8CA3-837BF8A422BA}"/>
          </ac:spMkLst>
        </pc:spChg>
      </pc:sldChg>
      <pc:sldChg chg="modSp add mod">
        <pc:chgData name="Иван Климарев" userId="6e07b5d3a3d13876" providerId="LiveId" clId="{AC879617-71C4-4191-93E8-20CF8AEB1CE9}" dt="2022-03-28T11:55:24.470" v="2364" actId="20577"/>
        <pc:sldMkLst>
          <pc:docMk/>
          <pc:sldMk cId="1066677432" sldId="394"/>
        </pc:sldMkLst>
        <pc:spChg chg="mod">
          <ac:chgData name="Иван Климарев" userId="6e07b5d3a3d13876" providerId="LiveId" clId="{AC879617-71C4-4191-93E8-20CF8AEB1CE9}" dt="2022-03-28T11:55:24.470" v="2364" actId="20577"/>
          <ac:spMkLst>
            <pc:docMk/>
            <pc:sldMk cId="1066677432" sldId="394"/>
            <ac:spMk id="3" creationId="{912F0C33-0694-4468-8CA3-837BF8A422BA}"/>
          </ac:spMkLst>
        </pc:spChg>
      </pc:sldChg>
      <pc:sldChg chg="modSp add mod">
        <pc:chgData name="Иван Климарев" userId="6e07b5d3a3d13876" providerId="LiveId" clId="{AC879617-71C4-4191-93E8-20CF8AEB1CE9}" dt="2022-03-28T11:55:43.247" v="2373" actId="20577"/>
        <pc:sldMkLst>
          <pc:docMk/>
          <pc:sldMk cId="2070120885" sldId="395"/>
        </pc:sldMkLst>
        <pc:spChg chg="mod">
          <ac:chgData name="Иван Климарев" userId="6e07b5d3a3d13876" providerId="LiveId" clId="{AC879617-71C4-4191-93E8-20CF8AEB1CE9}" dt="2022-03-28T11:55:43.247" v="2373" actId="20577"/>
          <ac:spMkLst>
            <pc:docMk/>
            <pc:sldMk cId="2070120885" sldId="395"/>
            <ac:spMk id="3" creationId="{912F0C33-0694-4468-8CA3-837BF8A422BA}"/>
          </ac:spMkLst>
        </pc:spChg>
      </pc:sldChg>
      <pc:sldChg chg="modSp add mod">
        <pc:chgData name="Иван Климарев" userId="6e07b5d3a3d13876" providerId="LiveId" clId="{AC879617-71C4-4191-93E8-20CF8AEB1CE9}" dt="2022-03-28T11:56:11.897" v="2382" actId="20577"/>
        <pc:sldMkLst>
          <pc:docMk/>
          <pc:sldMk cId="1755888331" sldId="396"/>
        </pc:sldMkLst>
        <pc:spChg chg="mod">
          <ac:chgData name="Иван Климарев" userId="6e07b5d3a3d13876" providerId="LiveId" clId="{AC879617-71C4-4191-93E8-20CF8AEB1CE9}" dt="2022-03-28T11:56:11.897" v="2382" actId="20577"/>
          <ac:spMkLst>
            <pc:docMk/>
            <pc:sldMk cId="1755888331" sldId="396"/>
            <ac:spMk id="3" creationId="{912F0C33-0694-4468-8CA3-837BF8A422BA}"/>
          </ac:spMkLst>
        </pc:spChg>
      </pc:sldChg>
      <pc:sldChg chg="addSp modSp add mod">
        <pc:chgData name="Иван Климарев" userId="6e07b5d3a3d13876" providerId="LiveId" clId="{AC879617-71C4-4191-93E8-20CF8AEB1CE9}" dt="2022-03-28T11:57:28.866" v="2408" actId="1076"/>
        <pc:sldMkLst>
          <pc:docMk/>
          <pc:sldMk cId="268778801" sldId="397"/>
        </pc:sldMkLst>
        <pc:spChg chg="mod">
          <ac:chgData name="Иван Климарев" userId="6e07b5d3a3d13876" providerId="LiveId" clId="{AC879617-71C4-4191-93E8-20CF8AEB1CE9}" dt="2022-03-28T11:57:14.651" v="2403" actId="20577"/>
          <ac:spMkLst>
            <pc:docMk/>
            <pc:sldMk cId="268778801" sldId="397"/>
            <ac:spMk id="3" creationId="{912F0C33-0694-4468-8CA3-837BF8A422BA}"/>
          </ac:spMkLst>
        </pc:spChg>
        <pc:picChg chg="add mod">
          <ac:chgData name="Иван Климарев" userId="6e07b5d3a3d13876" providerId="LiveId" clId="{AC879617-71C4-4191-93E8-20CF8AEB1CE9}" dt="2022-03-28T11:57:28.866" v="2408" actId="1076"/>
          <ac:picMkLst>
            <pc:docMk/>
            <pc:sldMk cId="268778801" sldId="397"/>
            <ac:picMk id="5" creationId="{D42BB11B-01D9-4EB2-9516-80EE426D8C30}"/>
          </ac:picMkLst>
        </pc:picChg>
      </pc:sldChg>
      <pc:sldChg chg="delSp modSp add mod">
        <pc:chgData name="Иван Климарев" userId="6e07b5d3a3d13876" providerId="LiveId" clId="{AC879617-71C4-4191-93E8-20CF8AEB1CE9}" dt="2022-03-28T11:58:32.950" v="2420" actId="20577"/>
        <pc:sldMkLst>
          <pc:docMk/>
          <pc:sldMk cId="3060350686" sldId="398"/>
        </pc:sldMkLst>
        <pc:spChg chg="mod">
          <ac:chgData name="Иван Климарев" userId="6e07b5d3a3d13876" providerId="LiveId" clId="{AC879617-71C4-4191-93E8-20CF8AEB1CE9}" dt="2022-03-28T11:58:32.950" v="2420" actId="20577"/>
          <ac:spMkLst>
            <pc:docMk/>
            <pc:sldMk cId="3060350686" sldId="398"/>
            <ac:spMk id="3" creationId="{912F0C33-0694-4468-8CA3-837BF8A422BA}"/>
          </ac:spMkLst>
        </pc:spChg>
        <pc:picChg chg="del">
          <ac:chgData name="Иван Климарев" userId="6e07b5d3a3d13876" providerId="LiveId" clId="{AC879617-71C4-4191-93E8-20CF8AEB1CE9}" dt="2022-03-28T11:58:02.114" v="2410" actId="478"/>
          <ac:picMkLst>
            <pc:docMk/>
            <pc:sldMk cId="3060350686" sldId="398"/>
            <ac:picMk id="5" creationId="{D42BB11B-01D9-4EB2-9516-80EE426D8C30}"/>
          </ac:picMkLst>
        </pc:picChg>
      </pc:sldChg>
      <pc:sldChg chg="modSp add mod">
        <pc:chgData name="Иван Климарев" userId="6e07b5d3a3d13876" providerId="LiveId" clId="{AC879617-71C4-4191-93E8-20CF8AEB1CE9}" dt="2022-03-28T11:58:55.370" v="2429" actId="20577"/>
        <pc:sldMkLst>
          <pc:docMk/>
          <pc:sldMk cId="626040542" sldId="399"/>
        </pc:sldMkLst>
        <pc:spChg chg="mod">
          <ac:chgData name="Иван Климарев" userId="6e07b5d3a3d13876" providerId="LiveId" clId="{AC879617-71C4-4191-93E8-20CF8AEB1CE9}" dt="2022-03-28T11:58:55.370" v="2429" actId="20577"/>
          <ac:spMkLst>
            <pc:docMk/>
            <pc:sldMk cId="626040542" sldId="399"/>
            <ac:spMk id="3" creationId="{912F0C33-0694-4468-8CA3-837BF8A422BA}"/>
          </ac:spMkLst>
        </pc:spChg>
      </pc:sldChg>
      <pc:sldChg chg="modSp add mod">
        <pc:chgData name="Иван Климарев" userId="6e07b5d3a3d13876" providerId="LiveId" clId="{AC879617-71C4-4191-93E8-20CF8AEB1CE9}" dt="2022-03-28T11:59:52.379" v="2440" actId="20577"/>
        <pc:sldMkLst>
          <pc:docMk/>
          <pc:sldMk cId="1253768654" sldId="400"/>
        </pc:sldMkLst>
        <pc:spChg chg="mod">
          <ac:chgData name="Иван Климарев" userId="6e07b5d3a3d13876" providerId="LiveId" clId="{AC879617-71C4-4191-93E8-20CF8AEB1CE9}" dt="2022-03-28T11:59:52.379" v="2440" actId="20577"/>
          <ac:spMkLst>
            <pc:docMk/>
            <pc:sldMk cId="1253768654" sldId="400"/>
            <ac:spMk id="3" creationId="{912F0C33-0694-4468-8CA3-837BF8A422BA}"/>
          </ac:spMkLst>
        </pc:spChg>
      </pc:sldChg>
      <pc:sldChg chg="modSp add mod">
        <pc:chgData name="Иван Климарев" userId="6e07b5d3a3d13876" providerId="LiveId" clId="{AC879617-71C4-4191-93E8-20CF8AEB1CE9}" dt="2022-03-28T12:01:51.607" v="2459" actId="20577"/>
        <pc:sldMkLst>
          <pc:docMk/>
          <pc:sldMk cId="2578871541" sldId="401"/>
        </pc:sldMkLst>
        <pc:spChg chg="mod">
          <ac:chgData name="Иван Климарев" userId="6e07b5d3a3d13876" providerId="LiveId" clId="{AC879617-71C4-4191-93E8-20CF8AEB1CE9}" dt="2022-03-28T12:01:18.903" v="2444"/>
          <ac:spMkLst>
            <pc:docMk/>
            <pc:sldMk cId="2578871541" sldId="401"/>
            <ac:spMk id="2" creationId="{9B41D3D3-6DA6-4BEC-B676-58AB2BE3709E}"/>
          </ac:spMkLst>
        </pc:spChg>
        <pc:spChg chg="mod">
          <ac:chgData name="Иван Климарев" userId="6e07b5d3a3d13876" providerId="LiveId" clId="{AC879617-71C4-4191-93E8-20CF8AEB1CE9}" dt="2022-03-28T12:01:51.607" v="2459" actId="20577"/>
          <ac:spMkLst>
            <pc:docMk/>
            <pc:sldMk cId="2578871541" sldId="401"/>
            <ac:spMk id="3" creationId="{912F0C33-0694-4468-8CA3-837BF8A422BA}"/>
          </ac:spMkLst>
        </pc:spChg>
      </pc:sldChg>
      <pc:sldChg chg="modSp add mod">
        <pc:chgData name="Иван Климарев" userId="6e07b5d3a3d13876" providerId="LiveId" clId="{AC879617-71C4-4191-93E8-20CF8AEB1CE9}" dt="2022-03-28T12:02:25.734" v="2468" actId="20577"/>
        <pc:sldMkLst>
          <pc:docMk/>
          <pc:sldMk cId="1440675910" sldId="402"/>
        </pc:sldMkLst>
        <pc:spChg chg="mod">
          <ac:chgData name="Иван Климарев" userId="6e07b5d3a3d13876" providerId="LiveId" clId="{AC879617-71C4-4191-93E8-20CF8AEB1CE9}" dt="2022-03-28T12:02:25.734" v="2468" actId="20577"/>
          <ac:spMkLst>
            <pc:docMk/>
            <pc:sldMk cId="1440675910" sldId="402"/>
            <ac:spMk id="3" creationId="{912F0C33-0694-4468-8CA3-837BF8A422BA}"/>
          </ac:spMkLst>
        </pc:spChg>
      </pc:sldChg>
      <pc:sldChg chg="modSp add mod">
        <pc:chgData name="Иван Климарев" userId="6e07b5d3a3d13876" providerId="LiveId" clId="{AC879617-71C4-4191-93E8-20CF8AEB1CE9}" dt="2022-03-28T12:03:04.534" v="2481" actId="20577"/>
        <pc:sldMkLst>
          <pc:docMk/>
          <pc:sldMk cId="3448855623" sldId="403"/>
        </pc:sldMkLst>
        <pc:spChg chg="mod">
          <ac:chgData name="Иван Климарев" userId="6e07b5d3a3d13876" providerId="LiveId" clId="{AC879617-71C4-4191-93E8-20CF8AEB1CE9}" dt="2022-03-28T12:03:04.534" v="2481" actId="20577"/>
          <ac:spMkLst>
            <pc:docMk/>
            <pc:sldMk cId="3448855623" sldId="403"/>
            <ac:spMk id="3" creationId="{912F0C33-0694-4468-8CA3-837BF8A422BA}"/>
          </ac:spMkLst>
        </pc:spChg>
      </pc:sldChg>
      <pc:sldChg chg="modSp add mod">
        <pc:chgData name="Иван Климарев" userId="6e07b5d3a3d13876" providerId="LiveId" clId="{AC879617-71C4-4191-93E8-20CF8AEB1CE9}" dt="2022-03-28T12:03:33.031" v="2494" actId="20577"/>
        <pc:sldMkLst>
          <pc:docMk/>
          <pc:sldMk cId="124496235" sldId="404"/>
        </pc:sldMkLst>
        <pc:spChg chg="mod">
          <ac:chgData name="Иван Климарев" userId="6e07b5d3a3d13876" providerId="LiveId" clId="{AC879617-71C4-4191-93E8-20CF8AEB1CE9}" dt="2022-03-28T12:03:33.031" v="2494" actId="20577"/>
          <ac:spMkLst>
            <pc:docMk/>
            <pc:sldMk cId="124496235" sldId="404"/>
            <ac:spMk id="3" creationId="{912F0C33-0694-4468-8CA3-837BF8A422BA}"/>
          </ac:spMkLst>
        </pc:spChg>
      </pc:sldChg>
      <pc:sldChg chg="modSp add mod">
        <pc:chgData name="Иван Климарев" userId="6e07b5d3a3d13876" providerId="LiveId" clId="{AC879617-71C4-4191-93E8-20CF8AEB1CE9}" dt="2022-03-28T12:04:02.313" v="2509" actId="20577"/>
        <pc:sldMkLst>
          <pc:docMk/>
          <pc:sldMk cId="232524102" sldId="405"/>
        </pc:sldMkLst>
        <pc:spChg chg="mod">
          <ac:chgData name="Иван Климарев" userId="6e07b5d3a3d13876" providerId="LiveId" clId="{AC879617-71C4-4191-93E8-20CF8AEB1CE9}" dt="2022-03-28T12:04:02.313" v="2509" actId="20577"/>
          <ac:spMkLst>
            <pc:docMk/>
            <pc:sldMk cId="232524102" sldId="405"/>
            <ac:spMk id="3" creationId="{912F0C33-0694-4468-8CA3-837BF8A422BA}"/>
          </ac:spMkLst>
        </pc:spChg>
      </pc:sldChg>
      <pc:sldChg chg="modSp add mod">
        <pc:chgData name="Иван Климарев" userId="6e07b5d3a3d13876" providerId="LiveId" clId="{AC879617-71C4-4191-93E8-20CF8AEB1CE9}" dt="2022-03-28T12:04:39.159" v="2522" actId="20577"/>
        <pc:sldMkLst>
          <pc:docMk/>
          <pc:sldMk cId="888114734" sldId="406"/>
        </pc:sldMkLst>
        <pc:spChg chg="mod">
          <ac:chgData name="Иван Климарев" userId="6e07b5d3a3d13876" providerId="LiveId" clId="{AC879617-71C4-4191-93E8-20CF8AEB1CE9}" dt="2022-03-28T12:04:39.159" v="2522" actId="20577"/>
          <ac:spMkLst>
            <pc:docMk/>
            <pc:sldMk cId="888114734" sldId="406"/>
            <ac:spMk id="3" creationId="{912F0C33-0694-4468-8CA3-837BF8A422BA}"/>
          </ac:spMkLst>
        </pc:spChg>
      </pc:sldChg>
      <pc:sldChg chg="modSp add mod">
        <pc:chgData name="Иван Климарев" userId="6e07b5d3a3d13876" providerId="LiveId" clId="{AC879617-71C4-4191-93E8-20CF8AEB1CE9}" dt="2022-03-28T14:31:31.263" v="2546" actId="20577"/>
        <pc:sldMkLst>
          <pc:docMk/>
          <pc:sldMk cId="1674092659" sldId="407"/>
        </pc:sldMkLst>
        <pc:spChg chg="mod">
          <ac:chgData name="Иван Климарев" userId="6e07b5d3a3d13876" providerId="LiveId" clId="{AC879617-71C4-4191-93E8-20CF8AEB1CE9}" dt="2022-03-28T14:30:34.621" v="2528"/>
          <ac:spMkLst>
            <pc:docMk/>
            <pc:sldMk cId="1674092659" sldId="407"/>
            <ac:spMk id="2" creationId="{9B41D3D3-6DA6-4BEC-B676-58AB2BE3709E}"/>
          </ac:spMkLst>
        </pc:spChg>
        <pc:spChg chg="mod">
          <ac:chgData name="Иван Климарев" userId="6e07b5d3a3d13876" providerId="LiveId" clId="{AC879617-71C4-4191-93E8-20CF8AEB1CE9}" dt="2022-03-28T14:31:31.263" v="2546" actId="20577"/>
          <ac:spMkLst>
            <pc:docMk/>
            <pc:sldMk cId="1674092659" sldId="407"/>
            <ac:spMk id="3" creationId="{912F0C33-0694-4468-8CA3-837BF8A422BA}"/>
          </ac:spMkLst>
        </pc:spChg>
      </pc:sldChg>
      <pc:sldChg chg="modSp add mod">
        <pc:chgData name="Иван Климарев" userId="6e07b5d3a3d13876" providerId="LiveId" clId="{AC879617-71C4-4191-93E8-20CF8AEB1CE9}" dt="2022-03-28T14:32:28.307" v="2562" actId="20577"/>
        <pc:sldMkLst>
          <pc:docMk/>
          <pc:sldMk cId="3095716382" sldId="408"/>
        </pc:sldMkLst>
        <pc:spChg chg="mod">
          <ac:chgData name="Иван Климарев" userId="6e07b5d3a3d13876" providerId="LiveId" clId="{AC879617-71C4-4191-93E8-20CF8AEB1CE9}" dt="2022-03-28T14:32:28.307" v="2562" actId="20577"/>
          <ac:spMkLst>
            <pc:docMk/>
            <pc:sldMk cId="3095716382" sldId="408"/>
            <ac:spMk id="3" creationId="{912F0C33-0694-4468-8CA3-837BF8A422BA}"/>
          </ac:spMkLst>
        </pc:spChg>
      </pc:sldChg>
      <pc:sldChg chg="modSp add mod">
        <pc:chgData name="Иван Климарев" userId="6e07b5d3a3d13876" providerId="LiveId" clId="{AC879617-71C4-4191-93E8-20CF8AEB1CE9}" dt="2022-03-28T14:34:10.106" v="2618" actId="20577"/>
        <pc:sldMkLst>
          <pc:docMk/>
          <pc:sldMk cId="245562020" sldId="409"/>
        </pc:sldMkLst>
        <pc:spChg chg="mod">
          <ac:chgData name="Иван Климарев" userId="6e07b5d3a3d13876" providerId="LiveId" clId="{AC879617-71C4-4191-93E8-20CF8AEB1CE9}" dt="2022-03-28T14:33:04.168" v="2573" actId="20577"/>
          <ac:spMkLst>
            <pc:docMk/>
            <pc:sldMk cId="245562020" sldId="409"/>
            <ac:spMk id="2" creationId="{9B41D3D3-6DA6-4BEC-B676-58AB2BE3709E}"/>
          </ac:spMkLst>
        </pc:spChg>
        <pc:spChg chg="mod">
          <ac:chgData name="Иван Климарев" userId="6e07b5d3a3d13876" providerId="LiveId" clId="{AC879617-71C4-4191-93E8-20CF8AEB1CE9}" dt="2022-03-28T14:34:10.106" v="2618" actId="20577"/>
          <ac:spMkLst>
            <pc:docMk/>
            <pc:sldMk cId="245562020" sldId="409"/>
            <ac:spMk id="3" creationId="{912F0C33-0694-4468-8CA3-837BF8A422BA}"/>
          </ac:spMkLst>
        </pc:spChg>
      </pc:sldChg>
      <pc:sldChg chg="modSp add mod">
        <pc:chgData name="Иван Климарев" userId="6e07b5d3a3d13876" providerId="LiveId" clId="{AC879617-71C4-4191-93E8-20CF8AEB1CE9}" dt="2022-03-28T14:35:00.118" v="2629" actId="20577"/>
        <pc:sldMkLst>
          <pc:docMk/>
          <pc:sldMk cId="2146475790" sldId="410"/>
        </pc:sldMkLst>
        <pc:spChg chg="mod">
          <ac:chgData name="Иван Климарев" userId="6e07b5d3a3d13876" providerId="LiveId" clId="{AC879617-71C4-4191-93E8-20CF8AEB1CE9}" dt="2022-03-28T14:35:00.118" v="2629" actId="20577"/>
          <ac:spMkLst>
            <pc:docMk/>
            <pc:sldMk cId="2146475790" sldId="410"/>
            <ac:spMk id="3" creationId="{912F0C33-0694-4468-8CA3-837BF8A422BA}"/>
          </ac:spMkLst>
        </pc:spChg>
      </pc:sldChg>
      <pc:sldChg chg="modSp add mod">
        <pc:chgData name="Иван Климарев" userId="6e07b5d3a3d13876" providerId="LiveId" clId="{AC879617-71C4-4191-93E8-20CF8AEB1CE9}" dt="2022-03-28T14:35:52.943" v="2653" actId="20577"/>
        <pc:sldMkLst>
          <pc:docMk/>
          <pc:sldMk cId="4121825672" sldId="411"/>
        </pc:sldMkLst>
        <pc:spChg chg="mod">
          <ac:chgData name="Иван Климарев" userId="6e07b5d3a3d13876" providerId="LiveId" clId="{AC879617-71C4-4191-93E8-20CF8AEB1CE9}" dt="2022-03-28T14:35:52.943" v="2653" actId="20577"/>
          <ac:spMkLst>
            <pc:docMk/>
            <pc:sldMk cId="4121825672" sldId="411"/>
            <ac:spMk id="3" creationId="{912F0C33-0694-4468-8CA3-837BF8A422BA}"/>
          </ac:spMkLst>
        </pc:spChg>
      </pc:sldChg>
      <pc:sldChg chg="modSp add mod">
        <pc:chgData name="Иван Климарев" userId="6e07b5d3a3d13876" providerId="LiveId" clId="{AC879617-71C4-4191-93E8-20CF8AEB1CE9}" dt="2022-03-28T14:36:33.776" v="2671" actId="20577"/>
        <pc:sldMkLst>
          <pc:docMk/>
          <pc:sldMk cId="3567974405" sldId="412"/>
        </pc:sldMkLst>
        <pc:spChg chg="mod">
          <ac:chgData name="Иван Климарев" userId="6e07b5d3a3d13876" providerId="LiveId" clId="{AC879617-71C4-4191-93E8-20CF8AEB1CE9}" dt="2022-03-28T14:36:33.776" v="2671" actId="20577"/>
          <ac:spMkLst>
            <pc:docMk/>
            <pc:sldMk cId="3567974405" sldId="412"/>
            <ac:spMk id="3" creationId="{912F0C33-0694-4468-8CA3-837BF8A422BA}"/>
          </ac:spMkLst>
        </pc:spChg>
      </pc:sldChg>
      <pc:sldChg chg="modSp add mod">
        <pc:chgData name="Иван Климарев" userId="6e07b5d3a3d13876" providerId="LiveId" clId="{AC879617-71C4-4191-93E8-20CF8AEB1CE9}" dt="2022-03-28T14:37:11.955" v="2684" actId="20577"/>
        <pc:sldMkLst>
          <pc:docMk/>
          <pc:sldMk cId="620769674" sldId="413"/>
        </pc:sldMkLst>
        <pc:spChg chg="mod">
          <ac:chgData name="Иван Климарев" userId="6e07b5d3a3d13876" providerId="LiveId" clId="{AC879617-71C4-4191-93E8-20CF8AEB1CE9}" dt="2022-03-28T14:37:11.955" v="2684" actId="20577"/>
          <ac:spMkLst>
            <pc:docMk/>
            <pc:sldMk cId="620769674" sldId="413"/>
            <ac:spMk id="3" creationId="{912F0C33-0694-4468-8CA3-837BF8A422BA}"/>
          </ac:spMkLst>
        </pc:spChg>
      </pc:sldChg>
      <pc:sldChg chg="modSp add mod">
        <pc:chgData name="Иван Климарев" userId="6e07b5d3a3d13876" providerId="LiveId" clId="{AC879617-71C4-4191-93E8-20CF8AEB1CE9}" dt="2022-03-28T14:38:35.393" v="2699" actId="20577"/>
        <pc:sldMkLst>
          <pc:docMk/>
          <pc:sldMk cId="1527053811" sldId="414"/>
        </pc:sldMkLst>
        <pc:spChg chg="mod">
          <ac:chgData name="Иван Климарев" userId="6e07b5d3a3d13876" providerId="LiveId" clId="{AC879617-71C4-4191-93E8-20CF8AEB1CE9}" dt="2022-03-28T14:38:35.393" v="2699" actId="20577"/>
          <ac:spMkLst>
            <pc:docMk/>
            <pc:sldMk cId="1527053811" sldId="414"/>
            <ac:spMk id="3" creationId="{912F0C33-0694-4468-8CA3-837BF8A422BA}"/>
          </ac:spMkLst>
        </pc:spChg>
      </pc:sldChg>
      <pc:sldChg chg="modSp add mod">
        <pc:chgData name="Иван Климарев" userId="6e07b5d3a3d13876" providerId="LiveId" clId="{AC879617-71C4-4191-93E8-20CF8AEB1CE9}" dt="2022-03-28T14:39:36.094" v="2714" actId="113"/>
        <pc:sldMkLst>
          <pc:docMk/>
          <pc:sldMk cId="141456471" sldId="415"/>
        </pc:sldMkLst>
        <pc:spChg chg="mod">
          <ac:chgData name="Иван Климарев" userId="6e07b5d3a3d13876" providerId="LiveId" clId="{AC879617-71C4-4191-93E8-20CF8AEB1CE9}" dt="2022-03-28T14:39:36.094" v="2714" actId="113"/>
          <ac:spMkLst>
            <pc:docMk/>
            <pc:sldMk cId="141456471" sldId="415"/>
            <ac:spMk id="3" creationId="{912F0C33-0694-4468-8CA3-837BF8A422BA}"/>
          </ac:spMkLst>
        </pc:spChg>
      </pc:sldChg>
      <pc:sldChg chg="modSp add mod">
        <pc:chgData name="Иван Климарев" userId="6e07b5d3a3d13876" providerId="LiveId" clId="{AC879617-71C4-4191-93E8-20CF8AEB1CE9}" dt="2022-03-28T14:40:41.792" v="2731" actId="20577"/>
        <pc:sldMkLst>
          <pc:docMk/>
          <pc:sldMk cId="740164199" sldId="416"/>
        </pc:sldMkLst>
        <pc:spChg chg="mod">
          <ac:chgData name="Иван Климарев" userId="6e07b5d3a3d13876" providerId="LiveId" clId="{AC879617-71C4-4191-93E8-20CF8AEB1CE9}" dt="2022-03-28T14:40:16.900" v="2718"/>
          <ac:spMkLst>
            <pc:docMk/>
            <pc:sldMk cId="740164199" sldId="416"/>
            <ac:spMk id="2" creationId="{9B41D3D3-6DA6-4BEC-B676-58AB2BE3709E}"/>
          </ac:spMkLst>
        </pc:spChg>
        <pc:spChg chg="mod">
          <ac:chgData name="Иван Климарев" userId="6e07b5d3a3d13876" providerId="LiveId" clId="{AC879617-71C4-4191-93E8-20CF8AEB1CE9}" dt="2022-03-28T14:40:41.792" v="2731" actId="20577"/>
          <ac:spMkLst>
            <pc:docMk/>
            <pc:sldMk cId="740164199" sldId="416"/>
            <ac:spMk id="3" creationId="{912F0C33-0694-4468-8CA3-837BF8A422BA}"/>
          </ac:spMkLst>
        </pc:spChg>
      </pc:sldChg>
      <pc:sldChg chg="modSp add mod">
        <pc:chgData name="Иван Климарев" userId="6e07b5d3a3d13876" providerId="LiveId" clId="{AC879617-71C4-4191-93E8-20CF8AEB1CE9}" dt="2022-03-28T14:41:56.101" v="2749" actId="20577"/>
        <pc:sldMkLst>
          <pc:docMk/>
          <pc:sldMk cId="3905152274" sldId="417"/>
        </pc:sldMkLst>
        <pc:spChg chg="mod">
          <ac:chgData name="Иван Климарев" userId="6e07b5d3a3d13876" providerId="LiveId" clId="{AC879617-71C4-4191-93E8-20CF8AEB1CE9}" dt="2022-03-28T14:41:56.101" v="2749" actId="20577"/>
          <ac:spMkLst>
            <pc:docMk/>
            <pc:sldMk cId="3905152274" sldId="417"/>
            <ac:spMk id="3" creationId="{912F0C33-0694-4468-8CA3-837BF8A422BA}"/>
          </ac:spMkLst>
        </pc:spChg>
      </pc:sldChg>
      <pc:sldChg chg="modSp add mod">
        <pc:chgData name="Иван Климарев" userId="6e07b5d3a3d13876" providerId="LiveId" clId="{AC879617-71C4-4191-93E8-20CF8AEB1CE9}" dt="2022-03-28T14:42:18.393" v="2761" actId="20577"/>
        <pc:sldMkLst>
          <pc:docMk/>
          <pc:sldMk cId="3258680042" sldId="418"/>
        </pc:sldMkLst>
        <pc:spChg chg="mod">
          <ac:chgData name="Иван Климарев" userId="6e07b5d3a3d13876" providerId="LiveId" clId="{AC879617-71C4-4191-93E8-20CF8AEB1CE9}" dt="2022-03-28T14:42:18.393" v="2761" actId="20577"/>
          <ac:spMkLst>
            <pc:docMk/>
            <pc:sldMk cId="3258680042" sldId="418"/>
            <ac:spMk id="3" creationId="{912F0C33-0694-4468-8CA3-837BF8A422BA}"/>
          </ac:spMkLst>
        </pc:spChg>
      </pc:sldChg>
      <pc:sldChg chg="modSp add mod">
        <pc:chgData name="Иван Климарев" userId="6e07b5d3a3d13876" providerId="LiveId" clId="{AC879617-71C4-4191-93E8-20CF8AEB1CE9}" dt="2022-03-28T14:42:56.886" v="2773" actId="113"/>
        <pc:sldMkLst>
          <pc:docMk/>
          <pc:sldMk cId="3157063398" sldId="419"/>
        </pc:sldMkLst>
        <pc:spChg chg="mod">
          <ac:chgData name="Иван Климарев" userId="6e07b5d3a3d13876" providerId="LiveId" clId="{AC879617-71C4-4191-93E8-20CF8AEB1CE9}" dt="2022-03-28T14:42:56.886" v="2773" actId="113"/>
          <ac:spMkLst>
            <pc:docMk/>
            <pc:sldMk cId="3157063398" sldId="419"/>
            <ac:spMk id="3" creationId="{912F0C33-0694-4468-8CA3-837BF8A422BA}"/>
          </ac:spMkLst>
        </pc:spChg>
      </pc:sldChg>
      <pc:sldChg chg="modSp add mod">
        <pc:chgData name="Иван Климарев" userId="6e07b5d3a3d13876" providerId="LiveId" clId="{AC879617-71C4-4191-93E8-20CF8AEB1CE9}" dt="2022-03-28T14:44:11.398" v="2785" actId="20577"/>
        <pc:sldMkLst>
          <pc:docMk/>
          <pc:sldMk cId="4245721343" sldId="420"/>
        </pc:sldMkLst>
        <pc:spChg chg="mod">
          <ac:chgData name="Иван Климарев" userId="6e07b5d3a3d13876" providerId="LiveId" clId="{AC879617-71C4-4191-93E8-20CF8AEB1CE9}" dt="2022-03-28T14:44:11.398" v="2785" actId="20577"/>
          <ac:spMkLst>
            <pc:docMk/>
            <pc:sldMk cId="4245721343" sldId="420"/>
            <ac:spMk id="3" creationId="{912F0C33-0694-4468-8CA3-837BF8A422BA}"/>
          </ac:spMkLst>
        </pc:spChg>
      </pc:sldChg>
      <pc:sldChg chg="modSp add mod">
        <pc:chgData name="Иван Климарев" userId="6e07b5d3a3d13876" providerId="LiveId" clId="{AC879617-71C4-4191-93E8-20CF8AEB1CE9}" dt="2022-03-28T14:44:25.326" v="2791" actId="113"/>
        <pc:sldMkLst>
          <pc:docMk/>
          <pc:sldMk cId="4293608166" sldId="421"/>
        </pc:sldMkLst>
        <pc:spChg chg="mod">
          <ac:chgData name="Иван Климарев" userId="6e07b5d3a3d13876" providerId="LiveId" clId="{AC879617-71C4-4191-93E8-20CF8AEB1CE9}" dt="2022-03-28T14:44:25.326" v="2791" actId="113"/>
          <ac:spMkLst>
            <pc:docMk/>
            <pc:sldMk cId="4293608166" sldId="421"/>
            <ac:spMk id="3" creationId="{912F0C33-0694-4468-8CA3-837BF8A422BA}"/>
          </ac:spMkLst>
        </pc:spChg>
      </pc:sldChg>
      <pc:sldChg chg="modSp add mod">
        <pc:chgData name="Иван Климарев" userId="6e07b5d3a3d13876" providerId="LiveId" clId="{AC879617-71C4-4191-93E8-20CF8AEB1CE9}" dt="2022-03-28T14:45:25.638" v="2805"/>
        <pc:sldMkLst>
          <pc:docMk/>
          <pc:sldMk cId="3187118797" sldId="422"/>
        </pc:sldMkLst>
        <pc:spChg chg="mod">
          <ac:chgData name="Иван Климарев" userId="6e07b5d3a3d13876" providerId="LiveId" clId="{AC879617-71C4-4191-93E8-20CF8AEB1CE9}" dt="2022-03-28T14:45:25.638" v="2805"/>
          <ac:spMkLst>
            <pc:docMk/>
            <pc:sldMk cId="3187118797" sldId="422"/>
            <ac:spMk id="3" creationId="{912F0C33-0694-4468-8CA3-837BF8A422BA}"/>
          </ac:spMkLst>
        </pc:spChg>
      </pc:sldChg>
      <pc:sldChg chg="modSp add mod">
        <pc:chgData name="Иван Климарев" userId="6e07b5d3a3d13876" providerId="LiveId" clId="{AC879617-71C4-4191-93E8-20CF8AEB1CE9}" dt="2022-03-28T14:45:51.813" v="2815" actId="20577"/>
        <pc:sldMkLst>
          <pc:docMk/>
          <pc:sldMk cId="1632361082" sldId="423"/>
        </pc:sldMkLst>
        <pc:spChg chg="mod">
          <ac:chgData name="Иван Климарев" userId="6e07b5d3a3d13876" providerId="LiveId" clId="{AC879617-71C4-4191-93E8-20CF8AEB1CE9}" dt="2022-03-28T14:45:51.813" v="2815" actId="20577"/>
          <ac:spMkLst>
            <pc:docMk/>
            <pc:sldMk cId="1632361082" sldId="423"/>
            <ac:spMk id="3" creationId="{912F0C33-0694-4468-8CA3-837BF8A422BA}"/>
          </ac:spMkLst>
        </pc:spChg>
      </pc:sldChg>
      <pc:sldChg chg="modSp add mod">
        <pc:chgData name="Иван Климарев" userId="6e07b5d3a3d13876" providerId="LiveId" clId="{AC879617-71C4-4191-93E8-20CF8AEB1CE9}" dt="2022-03-28T14:46:27.838" v="2829" actId="113"/>
        <pc:sldMkLst>
          <pc:docMk/>
          <pc:sldMk cId="3011212961" sldId="424"/>
        </pc:sldMkLst>
        <pc:spChg chg="mod">
          <ac:chgData name="Иван Климарев" userId="6e07b5d3a3d13876" providerId="LiveId" clId="{AC879617-71C4-4191-93E8-20CF8AEB1CE9}" dt="2022-03-28T14:46:27.838" v="2829" actId="113"/>
          <ac:spMkLst>
            <pc:docMk/>
            <pc:sldMk cId="3011212961" sldId="424"/>
            <ac:spMk id="3" creationId="{912F0C33-0694-4468-8CA3-837BF8A422BA}"/>
          </ac:spMkLst>
        </pc:spChg>
      </pc:sldChg>
      <pc:sldChg chg="modSp add mod">
        <pc:chgData name="Иван Климарев" userId="6e07b5d3a3d13876" providerId="LiveId" clId="{AC879617-71C4-4191-93E8-20CF8AEB1CE9}" dt="2022-03-28T14:47:04.069" v="2845" actId="20577"/>
        <pc:sldMkLst>
          <pc:docMk/>
          <pc:sldMk cId="506127570" sldId="425"/>
        </pc:sldMkLst>
        <pc:spChg chg="mod">
          <ac:chgData name="Иван Климарев" userId="6e07b5d3a3d13876" providerId="LiveId" clId="{AC879617-71C4-4191-93E8-20CF8AEB1CE9}" dt="2022-03-28T14:47:04.069" v="2845" actId="20577"/>
          <ac:spMkLst>
            <pc:docMk/>
            <pc:sldMk cId="506127570" sldId="425"/>
            <ac:spMk id="3" creationId="{912F0C33-0694-4468-8CA3-837BF8A422BA}"/>
          </ac:spMkLst>
        </pc:spChg>
      </pc:sldChg>
      <pc:sldChg chg="modSp add mod">
        <pc:chgData name="Иван Климарев" userId="6e07b5d3a3d13876" providerId="LiveId" clId="{AC879617-71C4-4191-93E8-20CF8AEB1CE9}" dt="2022-03-28T14:48:05.702" v="2852" actId="20577"/>
        <pc:sldMkLst>
          <pc:docMk/>
          <pc:sldMk cId="3072825092" sldId="426"/>
        </pc:sldMkLst>
        <pc:spChg chg="mod">
          <ac:chgData name="Иван Климарев" userId="6e07b5d3a3d13876" providerId="LiveId" clId="{AC879617-71C4-4191-93E8-20CF8AEB1CE9}" dt="2022-03-28T14:48:05.702" v="2852" actId="20577"/>
          <ac:spMkLst>
            <pc:docMk/>
            <pc:sldMk cId="3072825092" sldId="426"/>
            <ac:spMk id="3" creationId="{912F0C33-0694-4468-8CA3-837BF8A422BA}"/>
          </ac:spMkLst>
        </pc:spChg>
      </pc:sldChg>
      <pc:sldChg chg="modSp add mod">
        <pc:chgData name="Иван Климарев" userId="6e07b5d3a3d13876" providerId="LiveId" clId="{AC879617-71C4-4191-93E8-20CF8AEB1CE9}" dt="2022-03-28T14:51:47.672" v="2865" actId="20577"/>
        <pc:sldMkLst>
          <pc:docMk/>
          <pc:sldMk cId="1159676232" sldId="427"/>
        </pc:sldMkLst>
        <pc:spChg chg="mod">
          <ac:chgData name="Иван Климарев" userId="6e07b5d3a3d13876" providerId="LiveId" clId="{AC879617-71C4-4191-93E8-20CF8AEB1CE9}" dt="2022-03-28T14:48:22.665" v="2856"/>
          <ac:spMkLst>
            <pc:docMk/>
            <pc:sldMk cId="1159676232" sldId="427"/>
            <ac:spMk id="2" creationId="{9B41D3D3-6DA6-4BEC-B676-58AB2BE3709E}"/>
          </ac:spMkLst>
        </pc:spChg>
        <pc:spChg chg="mod">
          <ac:chgData name="Иван Климарев" userId="6e07b5d3a3d13876" providerId="LiveId" clId="{AC879617-71C4-4191-93E8-20CF8AEB1CE9}" dt="2022-03-28T14:51:47.672" v="2865" actId="20577"/>
          <ac:spMkLst>
            <pc:docMk/>
            <pc:sldMk cId="1159676232" sldId="427"/>
            <ac:spMk id="3" creationId="{912F0C33-0694-4468-8CA3-837BF8A422BA}"/>
          </ac:spMkLst>
        </pc:spChg>
      </pc:sldChg>
      <pc:sldChg chg="modSp add mod">
        <pc:chgData name="Иван Климарев" userId="6e07b5d3a3d13876" providerId="LiveId" clId="{AC879617-71C4-4191-93E8-20CF8AEB1CE9}" dt="2022-03-28T14:52:55.373" v="2880" actId="20577"/>
        <pc:sldMkLst>
          <pc:docMk/>
          <pc:sldMk cId="1883783328" sldId="428"/>
        </pc:sldMkLst>
        <pc:spChg chg="mod">
          <ac:chgData name="Иван Климарев" userId="6e07b5d3a3d13876" providerId="LiveId" clId="{AC879617-71C4-4191-93E8-20CF8AEB1CE9}" dt="2022-03-28T14:52:30.326" v="2869"/>
          <ac:spMkLst>
            <pc:docMk/>
            <pc:sldMk cId="1883783328" sldId="428"/>
            <ac:spMk id="2" creationId="{9B41D3D3-6DA6-4BEC-B676-58AB2BE3709E}"/>
          </ac:spMkLst>
        </pc:spChg>
        <pc:spChg chg="mod">
          <ac:chgData name="Иван Климарев" userId="6e07b5d3a3d13876" providerId="LiveId" clId="{AC879617-71C4-4191-93E8-20CF8AEB1CE9}" dt="2022-03-28T14:52:55.373" v="2880" actId="20577"/>
          <ac:spMkLst>
            <pc:docMk/>
            <pc:sldMk cId="1883783328" sldId="428"/>
            <ac:spMk id="3" creationId="{912F0C33-0694-4468-8CA3-837BF8A422BA}"/>
          </ac:spMkLst>
        </pc:spChg>
      </pc:sldChg>
      <pc:sldChg chg="modSp add mod">
        <pc:chgData name="Иван Климарев" userId="6e07b5d3a3d13876" providerId="LiveId" clId="{AC879617-71C4-4191-93E8-20CF8AEB1CE9}" dt="2022-03-28T14:53:24.912" v="2888" actId="20577"/>
        <pc:sldMkLst>
          <pc:docMk/>
          <pc:sldMk cId="2734700163" sldId="429"/>
        </pc:sldMkLst>
        <pc:spChg chg="mod">
          <ac:chgData name="Иван Климарев" userId="6e07b5d3a3d13876" providerId="LiveId" clId="{AC879617-71C4-4191-93E8-20CF8AEB1CE9}" dt="2022-03-28T14:53:24.912" v="2888" actId="20577"/>
          <ac:spMkLst>
            <pc:docMk/>
            <pc:sldMk cId="2734700163" sldId="429"/>
            <ac:spMk id="3" creationId="{912F0C33-0694-4468-8CA3-837BF8A422BA}"/>
          </ac:spMkLst>
        </pc:spChg>
      </pc:sldChg>
      <pc:sldChg chg="modSp add mod">
        <pc:chgData name="Иван Климарев" userId="6e07b5d3a3d13876" providerId="LiveId" clId="{AC879617-71C4-4191-93E8-20CF8AEB1CE9}" dt="2022-03-28T15:05:20.163" v="2897" actId="20577"/>
        <pc:sldMkLst>
          <pc:docMk/>
          <pc:sldMk cId="953408134" sldId="430"/>
        </pc:sldMkLst>
        <pc:spChg chg="mod">
          <ac:chgData name="Иван Климарев" userId="6e07b5d3a3d13876" providerId="LiveId" clId="{AC879617-71C4-4191-93E8-20CF8AEB1CE9}" dt="2022-03-28T15:05:20.163" v="2897" actId="20577"/>
          <ac:spMkLst>
            <pc:docMk/>
            <pc:sldMk cId="953408134" sldId="430"/>
            <ac:spMk id="3" creationId="{912F0C33-0694-4468-8CA3-837BF8A422BA}"/>
          </ac:spMkLst>
        </pc:spChg>
      </pc:sldChg>
      <pc:sldChg chg="modSp add mod">
        <pc:chgData name="Иван Климарев" userId="6e07b5d3a3d13876" providerId="LiveId" clId="{AC879617-71C4-4191-93E8-20CF8AEB1CE9}" dt="2022-03-28T15:06:13.783" v="2908" actId="20577"/>
        <pc:sldMkLst>
          <pc:docMk/>
          <pc:sldMk cId="1551805319" sldId="431"/>
        </pc:sldMkLst>
        <pc:spChg chg="mod">
          <ac:chgData name="Иван Климарев" userId="6e07b5d3a3d13876" providerId="LiveId" clId="{AC879617-71C4-4191-93E8-20CF8AEB1CE9}" dt="2022-03-28T15:06:13.783" v="2908" actId="20577"/>
          <ac:spMkLst>
            <pc:docMk/>
            <pc:sldMk cId="1551805319" sldId="431"/>
            <ac:spMk id="3" creationId="{912F0C33-0694-4468-8CA3-837BF8A422BA}"/>
          </ac:spMkLst>
        </pc:spChg>
      </pc:sldChg>
      <pc:sldChg chg="modSp add mod">
        <pc:chgData name="Иван Климарев" userId="6e07b5d3a3d13876" providerId="LiveId" clId="{AC879617-71C4-4191-93E8-20CF8AEB1CE9}" dt="2022-03-28T15:06:57.607" v="2919" actId="20577"/>
        <pc:sldMkLst>
          <pc:docMk/>
          <pc:sldMk cId="4080260714" sldId="432"/>
        </pc:sldMkLst>
        <pc:spChg chg="mod">
          <ac:chgData name="Иван Климарев" userId="6e07b5d3a3d13876" providerId="LiveId" clId="{AC879617-71C4-4191-93E8-20CF8AEB1CE9}" dt="2022-03-28T15:06:34.925" v="2912"/>
          <ac:spMkLst>
            <pc:docMk/>
            <pc:sldMk cId="4080260714" sldId="432"/>
            <ac:spMk id="2" creationId="{9B41D3D3-6DA6-4BEC-B676-58AB2BE3709E}"/>
          </ac:spMkLst>
        </pc:spChg>
        <pc:spChg chg="mod">
          <ac:chgData name="Иван Климарев" userId="6e07b5d3a3d13876" providerId="LiveId" clId="{AC879617-71C4-4191-93E8-20CF8AEB1CE9}" dt="2022-03-28T15:06:57.607" v="2919" actId="20577"/>
          <ac:spMkLst>
            <pc:docMk/>
            <pc:sldMk cId="4080260714" sldId="432"/>
            <ac:spMk id="3" creationId="{912F0C33-0694-4468-8CA3-837BF8A422BA}"/>
          </ac:spMkLst>
        </pc:spChg>
      </pc:sldChg>
      <pc:sldChg chg="modSp add mod">
        <pc:chgData name="Иван Климарев" userId="6e07b5d3a3d13876" providerId="LiveId" clId="{AC879617-71C4-4191-93E8-20CF8AEB1CE9}" dt="2022-03-28T15:07:36.419" v="2932" actId="20577"/>
        <pc:sldMkLst>
          <pc:docMk/>
          <pc:sldMk cId="3034555922" sldId="433"/>
        </pc:sldMkLst>
        <pc:spChg chg="mod">
          <ac:chgData name="Иван Климарев" userId="6e07b5d3a3d13876" providerId="LiveId" clId="{AC879617-71C4-4191-93E8-20CF8AEB1CE9}" dt="2022-03-28T15:07:36.419" v="2932" actId="20577"/>
          <ac:spMkLst>
            <pc:docMk/>
            <pc:sldMk cId="3034555922" sldId="433"/>
            <ac:spMk id="3" creationId="{912F0C33-0694-4468-8CA3-837BF8A422BA}"/>
          </ac:spMkLst>
        </pc:spChg>
      </pc:sldChg>
      <pc:sldChg chg="modSp add mod">
        <pc:chgData name="Иван Климарев" userId="6e07b5d3a3d13876" providerId="LiveId" clId="{AC879617-71C4-4191-93E8-20CF8AEB1CE9}" dt="2022-03-28T15:08:24.566" v="2947" actId="20577"/>
        <pc:sldMkLst>
          <pc:docMk/>
          <pc:sldMk cId="4098550111" sldId="434"/>
        </pc:sldMkLst>
        <pc:spChg chg="mod">
          <ac:chgData name="Иван Климарев" userId="6e07b5d3a3d13876" providerId="LiveId" clId="{AC879617-71C4-4191-93E8-20CF8AEB1CE9}" dt="2022-03-28T15:08:24.566" v="2947" actId="20577"/>
          <ac:spMkLst>
            <pc:docMk/>
            <pc:sldMk cId="4098550111" sldId="434"/>
            <ac:spMk id="3" creationId="{912F0C33-0694-4468-8CA3-837BF8A422BA}"/>
          </ac:spMkLst>
        </pc:spChg>
      </pc:sldChg>
      <pc:sldChg chg="modSp add mod">
        <pc:chgData name="Иван Климарев" userId="6e07b5d3a3d13876" providerId="LiveId" clId="{AC879617-71C4-4191-93E8-20CF8AEB1CE9}" dt="2022-03-28T15:08:58.533" v="2960" actId="20577"/>
        <pc:sldMkLst>
          <pc:docMk/>
          <pc:sldMk cId="2587372555" sldId="435"/>
        </pc:sldMkLst>
        <pc:spChg chg="mod">
          <ac:chgData name="Иван Климарев" userId="6e07b5d3a3d13876" providerId="LiveId" clId="{AC879617-71C4-4191-93E8-20CF8AEB1CE9}" dt="2022-03-28T15:08:58.533" v="2960" actId="20577"/>
          <ac:spMkLst>
            <pc:docMk/>
            <pc:sldMk cId="2587372555" sldId="435"/>
            <ac:spMk id="3" creationId="{912F0C33-0694-4468-8CA3-837BF8A422BA}"/>
          </ac:spMkLst>
        </pc:spChg>
      </pc:sldChg>
      <pc:sldChg chg="modSp add mod">
        <pc:chgData name="Иван Климарев" userId="6e07b5d3a3d13876" providerId="LiveId" clId="{AC879617-71C4-4191-93E8-20CF8AEB1CE9}" dt="2022-03-28T15:10:33.396" v="3003" actId="20577"/>
        <pc:sldMkLst>
          <pc:docMk/>
          <pc:sldMk cId="3612025891" sldId="436"/>
        </pc:sldMkLst>
        <pc:spChg chg="mod">
          <ac:chgData name="Иван Климарев" userId="6e07b5d3a3d13876" providerId="LiveId" clId="{AC879617-71C4-4191-93E8-20CF8AEB1CE9}" dt="2022-03-28T15:10:33.396" v="3003" actId="20577"/>
          <ac:spMkLst>
            <pc:docMk/>
            <pc:sldMk cId="3612025891" sldId="436"/>
            <ac:spMk id="3" creationId="{912F0C33-0694-4468-8CA3-837BF8A422BA}"/>
          </ac:spMkLst>
        </pc:spChg>
      </pc:sldChg>
      <pc:sldChg chg="modSp add mod">
        <pc:chgData name="Иван Климарев" userId="6e07b5d3a3d13876" providerId="LiveId" clId="{AC879617-71C4-4191-93E8-20CF8AEB1CE9}" dt="2022-03-28T15:11:50.177" v="3039" actId="20577"/>
        <pc:sldMkLst>
          <pc:docMk/>
          <pc:sldMk cId="3920339567" sldId="437"/>
        </pc:sldMkLst>
        <pc:spChg chg="mod">
          <ac:chgData name="Иван Климарев" userId="6e07b5d3a3d13876" providerId="LiveId" clId="{AC879617-71C4-4191-93E8-20CF8AEB1CE9}" dt="2022-03-28T15:11:50.177" v="3039" actId="20577"/>
          <ac:spMkLst>
            <pc:docMk/>
            <pc:sldMk cId="3920339567" sldId="437"/>
            <ac:spMk id="3" creationId="{912F0C33-0694-4468-8CA3-837BF8A422BA}"/>
          </ac:spMkLst>
        </pc:spChg>
      </pc:sldChg>
      <pc:sldChg chg="modSp add mod">
        <pc:chgData name="Иван Климарев" userId="6e07b5d3a3d13876" providerId="LiveId" clId="{AC879617-71C4-4191-93E8-20CF8AEB1CE9}" dt="2022-03-28T15:13:13.365" v="3065" actId="20577"/>
        <pc:sldMkLst>
          <pc:docMk/>
          <pc:sldMk cId="4149105531" sldId="438"/>
        </pc:sldMkLst>
        <pc:spChg chg="mod">
          <ac:chgData name="Иван Климарев" userId="6e07b5d3a3d13876" providerId="LiveId" clId="{AC879617-71C4-4191-93E8-20CF8AEB1CE9}" dt="2022-03-28T15:12:38.116" v="3046"/>
          <ac:spMkLst>
            <pc:docMk/>
            <pc:sldMk cId="4149105531" sldId="438"/>
            <ac:spMk id="2" creationId="{9B41D3D3-6DA6-4BEC-B676-58AB2BE3709E}"/>
          </ac:spMkLst>
        </pc:spChg>
        <pc:spChg chg="mod">
          <ac:chgData name="Иван Климарев" userId="6e07b5d3a3d13876" providerId="LiveId" clId="{AC879617-71C4-4191-93E8-20CF8AEB1CE9}" dt="2022-03-28T15:13:13.365" v="3065" actId="20577"/>
          <ac:spMkLst>
            <pc:docMk/>
            <pc:sldMk cId="4149105531" sldId="438"/>
            <ac:spMk id="3" creationId="{912F0C33-0694-4468-8CA3-837BF8A422BA}"/>
          </ac:spMkLst>
        </pc:spChg>
      </pc:sldChg>
      <pc:sldChg chg="modSp add mod">
        <pc:chgData name="Иван Климарев" userId="6e07b5d3a3d13876" providerId="LiveId" clId="{AC879617-71C4-4191-93E8-20CF8AEB1CE9}" dt="2022-03-28T15:13:55.931" v="3079" actId="20577"/>
        <pc:sldMkLst>
          <pc:docMk/>
          <pc:sldMk cId="2247384741" sldId="439"/>
        </pc:sldMkLst>
        <pc:spChg chg="mod">
          <ac:chgData name="Иван Климарев" userId="6e07b5d3a3d13876" providerId="LiveId" clId="{AC879617-71C4-4191-93E8-20CF8AEB1CE9}" dt="2022-03-28T15:13:55.931" v="3079" actId="20577"/>
          <ac:spMkLst>
            <pc:docMk/>
            <pc:sldMk cId="2247384741" sldId="439"/>
            <ac:spMk id="3" creationId="{912F0C33-0694-4468-8CA3-837BF8A422BA}"/>
          </ac:spMkLst>
        </pc:spChg>
      </pc:sldChg>
      <pc:sldChg chg="modSp add mod">
        <pc:chgData name="Иван Климарев" userId="6e07b5d3a3d13876" providerId="LiveId" clId="{AC879617-71C4-4191-93E8-20CF8AEB1CE9}" dt="2022-03-28T15:19:45.526" v="3097" actId="20577"/>
        <pc:sldMkLst>
          <pc:docMk/>
          <pc:sldMk cId="4052358452" sldId="440"/>
        </pc:sldMkLst>
        <pc:spChg chg="mod">
          <ac:chgData name="Иван Климарев" userId="6e07b5d3a3d13876" providerId="LiveId" clId="{AC879617-71C4-4191-93E8-20CF8AEB1CE9}" dt="2022-03-28T15:19:45.526" v="3097" actId="20577"/>
          <ac:spMkLst>
            <pc:docMk/>
            <pc:sldMk cId="4052358452" sldId="440"/>
            <ac:spMk id="3" creationId="{912F0C33-0694-4468-8CA3-837BF8A422BA}"/>
          </ac:spMkLst>
        </pc:spChg>
      </pc:sldChg>
      <pc:sldChg chg="modSp add mod">
        <pc:chgData name="Иван Климарев" userId="6e07b5d3a3d13876" providerId="LiveId" clId="{AC879617-71C4-4191-93E8-20CF8AEB1CE9}" dt="2022-03-28T15:20:35.505" v="3106" actId="20577"/>
        <pc:sldMkLst>
          <pc:docMk/>
          <pc:sldMk cId="512319688" sldId="441"/>
        </pc:sldMkLst>
        <pc:spChg chg="mod">
          <ac:chgData name="Иван Климарев" userId="6e07b5d3a3d13876" providerId="LiveId" clId="{AC879617-71C4-4191-93E8-20CF8AEB1CE9}" dt="2022-03-28T15:20:35.505" v="3106" actId="20577"/>
          <ac:spMkLst>
            <pc:docMk/>
            <pc:sldMk cId="512319688" sldId="441"/>
            <ac:spMk id="3" creationId="{912F0C33-0694-4468-8CA3-837BF8A422BA}"/>
          </ac:spMkLst>
        </pc:spChg>
      </pc:sldChg>
      <pc:sldChg chg="modSp add mod">
        <pc:chgData name="Иван Климарев" userId="6e07b5d3a3d13876" providerId="LiveId" clId="{AC879617-71C4-4191-93E8-20CF8AEB1CE9}" dt="2022-03-28T15:20:57.144" v="3118"/>
        <pc:sldMkLst>
          <pc:docMk/>
          <pc:sldMk cId="1874624551" sldId="442"/>
        </pc:sldMkLst>
        <pc:spChg chg="mod">
          <ac:chgData name="Иван Климарев" userId="6e07b5d3a3d13876" providerId="LiveId" clId="{AC879617-71C4-4191-93E8-20CF8AEB1CE9}" dt="2022-03-28T15:20:57.144" v="3118"/>
          <ac:spMkLst>
            <pc:docMk/>
            <pc:sldMk cId="1874624551" sldId="442"/>
            <ac:spMk id="3" creationId="{912F0C33-0694-4468-8CA3-837BF8A422BA}"/>
          </ac:spMkLst>
        </pc:spChg>
      </pc:sldChg>
      <pc:sldChg chg="modSp add mod">
        <pc:chgData name="Иван Климарев" userId="6e07b5d3a3d13876" providerId="LiveId" clId="{AC879617-71C4-4191-93E8-20CF8AEB1CE9}" dt="2022-03-28T15:22:10.459" v="3134" actId="20577"/>
        <pc:sldMkLst>
          <pc:docMk/>
          <pc:sldMk cId="819485712" sldId="443"/>
        </pc:sldMkLst>
        <pc:spChg chg="mod">
          <ac:chgData name="Иван Климарев" userId="6e07b5d3a3d13876" providerId="LiveId" clId="{AC879617-71C4-4191-93E8-20CF8AEB1CE9}" dt="2022-03-28T15:22:10.459" v="3134" actId="20577"/>
          <ac:spMkLst>
            <pc:docMk/>
            <pc:sldMk cId="819485712" sldId="443"/>
            <ac:spMk id="3" creationId="{912F0C33-0694-4468-8CA3-837BF8A422BA}"/>
          </ac:spMkLst>
        </pc:spChg>
      </pc:sldChg>
      <pc:sldChg chg="modSp add mod">
        <pc:chgData name="Иван Климарев" userId="6e07b5d3a3d13876" providerId="LiveId" clId="{AC879617-71C4-4191-93E8-20CF8AEB1CE9}" dt="2022-03-28T15:23:02.245" v="3149" actId="20577"/>
        <pc:sldMkLst>
          <pc:docMk/>
          <pc:sldMk cId="494978176" sldId="444"/>
        </pc:sldMkLst>
        <pc:spChg chg="mod">
          <ac:chgData name="Иван Климарев" userId="6e07b5d3a3d13876" providerId="LiveId" clId="{AC879617-71C4-4191-93E8-20CF8AEB1CE9}" dt="2022-03-28T15:23:02.245" v="3149" actId="20577"/>
          <ac:spMkLst>
            <pc:docMk/>
            <pc:sldMk cId="494978176" sldId="444"/>
            <ac:spMk id="3" creationId="{912F0C33-0694-4468-8CA3-837BF8A422BA}"/>
          </ac:spMkLst>
        </pc:spChg>
      </pc:sldChg>
      <pc:sldChg chg="modSp add mod">
        <pc:chgData name="Иван Климарев" userId="6e07b5d3a3d13876" providerId="LiveId" clId="{AC879617-71C4-4191-93E8-20CF8AEB1CE9}" dt="2022-03-28T15:24:20.962" v="3160" actId="20577"/>
        <pc:sldMkLst>
          <pc:docMk/>
          <pc:sldMk cId="3177718865" sldId="445"/>
        </pc:sldMkLst>
        <pc:spChg chg="mod">
          <ac:chgData name="Иван Климарев" userId="6e07b5d3a3d13876" providerId="LiveId" clId="{AC879617-71C4-4191-93E8-20CF8AEB1CE9}" dt="2022-03-28T15:24:20.962" v="3160" actId="20577"/>
          <ac:spMkLst>
            <pc:docMk/>
            <pc:sldMk cId="3177718865" sldId="445"/>
            <ac:spMk id="3" creationId="{912F0C33-0694-4468-8CA3-837BF8A422BA}"/>
          </ac:spMkLst>
        </pc:spChg>
      </pc:sldChg>
      <pc:sldChg chg="modSp add mod">
        <pc:chgData name="Иван Климарев" userId="6e07b5d3a3d13876" providerId="LiveId" clId="{AC879617-71C4-4191-93E8-20CF8AEB1CE9}" dt="2022-03-28T15:26:54.651" v="3167" actId="20577"/>
        <pc:sldMkLst>
          <pc:docMk/>
          <pc:sldMk cId="3269162131" sldId="446"/>
        </pc:sldMkLst>
        <pc:spChg chg="mod">
          <ac:chgData name="Иван Климарев" userId="6e07b5d3a3d13876" providerId="LiveId" clId="{AC879617-71C4-4191-93E8-20CF8AEB1CE9}" dt="2022-03-28T15:26:54.651" v="3167" actId="20577"/>
          <ac:spMkLst>
            <pc:docMk/>
            <pc:sldMk cId="3269162131" sldId="446"/>
            <ac:spMk id="3" creationId="{912F0C33-0694-4468-8CA3-837BF8A422BA}"/>
          </ac:spMkLst>
        </pc:spChg>
      </pc:sldChg>
      <pc:sldChg chg="modSp add mod">
        <pc:chgData name="Иван Климарев" userId="6e07b5d3a3d13876" providerId="LiveId" clId="{AC879617-71C4-4191-93E8-20CF8AEB1CE9}" dt="2022-03-28T15:50:55.285" v="3188" actId="20577"/>
        <pc:sldMkLst>
          <pc:docMk/>
          <pc:sldMk cId="1809632643" sldId="447"/>
        </pc:sldMkLst>
        <pc:spChg chg="mod">
          <ac:chgData name="Иван Климарев" userId="6e07b5d3a3d13876" providerId="LiveId" clId="{AC879617-71C4-4191-93E8-20CF8AEB1CE9}" dt="2022-03-28T15:49:30.261" v="3171"/>
          <ac:spMkLst>
            <pc:docMk/>
            <pc:sldMk cId="1809632643" sldId="447"/>
            <ac:spMk id="2" creationId="{9B41D3D3-6DA6-4BEC-B676-58AB2BE3709E}"/>
          </ac:spMkLst>
        </pc:spChg>
        <pc:spChg chg="mod">
          <ac:chgData name="Иван Климарев" userId="6e07b5d3a3d13876" providerId="LiveId" clId="{AC879617-71C4-4191-93E8-20CF8AEB1CE9}" dt="2022-03-28T15:50:55.285" v="3188" actId="20577"/>
          <ac:spMkLst>
            <pc:docMk/>
            <pc:sldMk cId="1809632643" sldId="447"/>
            <ac:spMk id="3" creationId="{912F0C33-0694-4468-8CA3-837BF8A422BA}"/>
          </ac:spMkLst>
        </pc:spChg>
      </pc:sldChg>
      <pc:sldChg chg="modSp new mod">
        <pc:chgData name="Иван Климарев" userId="6e07b5d3a3d13876" providerId="LiveId" clId="{AC879617-71C4-4191-93E8-20CF8AEB1CE9}" dt="2022-04-20T04:36:34.736" v="3199" actId="122"/>
        <pc:sldMkLst>
          <pc:docMk/>
          <pc:sldMk cId="2534246052" sldId="448"/>
        </pc:sldMkLst>
        <pc:spChg chg="mod">
          <ac:chgData name="Иван Климарев" userId="6e07b5d3a3d13876" providerId="LiveId" clId="{AC879617-71C4-4191-93E8-20CF8AEB1CE9}" dt="2022-04-20T04:36:34.736" v="3199" actId="122"/>
          <ac:spMkLst>
            <pc:docMk/>
            <pc:sldMk cId="2534246052" sldId="448"/>
            <ac:spMk id="2" creationId="{872326A2-F43A-4FC4-B502-F3E817EFBC1B}"/>
          </ac:spMkLst>
        </pc:spChg>
        <pc:spChg chg="mod">
          <ac:chgData name="Иван Климарев" userId="6e07b5d3a3d13876" providerId="LiveId" clId="{AC879617-71C4-4191-93E8-20CF8AEB1CE9}" dt="2022-04-20T04:36:28.905" v="3193"/>
          <ac:spMkLst>
            <pc:docMk/>
            <pc:sldMk cId="2534246052" sldId="448"/>
            <ac:spMk id="3" creationId="{AD14FC34-CF20-445C-86D4-A4FF8D85DBAC}"/>
          </ac:spMkLst>
        </pc:spChg>
      </pc:sldChg>
      <pc:sldChg chg="modSp add mod ord">
        <pc:chgData name="Иван Климарев" userId="6e07b5d3a3d13876" providerId="LiveId" clId="{AC879617-71C4-4191-93E8-20CF8AEB1CE9}" dt="2022-04-20T04:37:47.281" v="3228"/>
        <pc:sldMkLst>
          <pc:docMk/>
          <pc:sldMk cId="2568487809" sldId="449"/>
        </pc:sldMkLst>
        <pc:spChg chg="mod">
          <ac:chgData name="Иван Климарев" userId="6e07b5d3a3d13876" providerId="LiveId" clId="{AC879617-71C4-4191-93E8-20CF8AEB1CE9}" dt="2022-04-20T04:37:47.281" v="3228"/>
          <ac:spMkLst>
            <pc:docMk/>
            <pc:sldMk cId="2568487809" sldId="449"/>
            <ac:spMk id="2" creationId="{9B41D3D3-6DA6-4BEC-B676-58AB2BE3709E}"/>
          </ac:spMkLst>
        </pc:spChg>
        <pc:spChg chg="mod">
          <ac:chgData name="Иван Климарев" userId="6e07b5d3a3d13876" providerId="LiveId" clId="{AC879617-71C4-4191-93E8-20CF8AEB1CE9}" dt="2022-04-20T04:37:42.144" v="3227" actId="12"/>
          <ac:spMkLst>
            <pc:docMk/>
            <pc:sldMk cId="2568487809" sldId="449"/>
            <ac:spMk id="3" creationId="{912F0C33-0694-4468-8CA3-837BF8A422BA}"/>
          </ac:spMkLst>
        </pc:spChg>
      </pc:sldChg>
      <pc:sldChg chg="modSp add mod">
        <pc:chgData name="Иван Климарев" userId="6e07b5d3a3d13876" providerId="LiveId" clId="{AC879617-71C4-4191-93E8-20CF8AEB1CE9}" dt="2022-04-20T04:38:35.527" v="3244" actId="20577"/>
        <pc:sldMkLst>
          <pc:docMk/>
          <pc:sldMk cId="190473811" sldId="450"/>
        </pc:sldMkLst>
        <pc:spChg chg="mod">
          <ac:chgData name="Иван Климарев" userId="6e07b5d3a3d13876" providerId="LiveId" clId="{AC879617-71C4-4191-93E8-20CF8AEB1CE9}" dt="2022-04-20T04:38:05.447" v="3234"/>
          <ac:spMkLst>
            <pc:docMk/>
            <pc:sldMk cId="190473811" sldId="450"/>
            <ac:spMk id="2" creationId="{9B41D3D3-6DA6-4BEC-B676-58AB2BE3709E}"/>
          </ac:spMkLst>
        </pc:spChg>
        <pc:spChg chg="mod">
          <ac:chgData name="Иван Климарев" userId="6e07b5d3a3d13876" providerId="LiveId" clId="{AC879617-71C4-4191-93E8-20CF8AEB1CE9}" dt="2022-04-20T04:38:35.527" v="3244" actId="20577"/>
          <ac:spMkLst>
            <pc:docMk/>
            <pc:sldMk cId="190473811" sldId="450"/>
            <ac:spMk id="3" creationId="{912F0C33-0694-4468-8CA3-837BF8A422BA}"/>
          </ac:spMkLst>
        </pc:spChg>
      </pc:sldChg>
      <pc:sldChg chg="modSp add mod">
        <pc:chgData name="Иван Климарев" userId="6e07b5d3a3d13876" providerId="LiveId" clId="{AC879617-71C4-4191-93E8-20CF8AEB1CE9}" dt="2022-04-20T04:38:58.741" v="3257" actId="20577"/>
        <pc:sldMkLst>
          <pc:docMk/>
          <pc:sldMk cId="3729682692" sldId="451"/>
        </pc:sldMkLst>
        <pc:spChg chg="mod">
          <ac:chgData name="Иван Климарев" userId="6e07b5d3a3d13876" providerId="LiveId" clId="{AC879617-71C4-4191-93E8-20CF8AEB1CE9}" dt="2022-04-20T04:38:58.741" v="3257" actId="20577"/>
          <ac:spMkLst>
            <pc:docMk/>
            <pc:sldMk cId="3729682692" sldId="451"/>
            <ac:spMk id="3" creationId="{912F0C33-0694-4468-8CA3-837BF8A422BA}"/>
          </ac:spMkLst>
        </pc:spChg>
      </pc:sldChg>
      <pc:sldChg chg="modSp add mod">
        <pc:chgData name="Иван Климарев" userId="6e07b5d3a3d13876" providerId="LiveId" clId="{AC879617-71C4-4191-93E8-20CF8AEB1CE9}" dt="2022-04-20T04:39:26.024" v="3268" actId="20577"/>
        <pc:sldMkLst>
          <pc:docMk/>
          <pc:sldMk cId="1858755184" sldId="452"/>
        </pc:sldMkLst>
        <pc:spChg chg="mod">
          <ac:chgData name="Иван Климарев" userId="6e07b5d3a3d13876" providerId="LiveId" clId="{AC879617-71C4-4191-93E8-20CF8AEB1CE9}" dt="2022-04-20T04:39:26.024" v="3268" actId="20577"/>
          <ac:spMkLst>
            <pc:docMk/>
            <pc:sldMk cId="1858755184" sldId="452"/>
            <ac:spMk id="3" creationId="{912F0C33-0694-4468-8CA3-837BF8A422BA}"/>
          </ac:spMkLst>
        </pc:spChg>
      </pc:sldChg>
      <pc:sldChg chg="modSp add mod">
        <pc:chgData name="Иван Климарев" userId="6e07b5d3a3d13876" providerId="LiveId" clId="{AC879617-71C4-4191-93E8-20CF8AEB1CE9}" dt="2022-04-20T04:40:20.671" v="3284" actId="20577"/>
        <pc:sldMkLst>
          <pc:docMk/>
          <pc:sldMk cId="524491806" sldId="453"/>
        </pc:sldMkLst>
        <pc:spChg chg="mod">
          <ac:chgData name="Иван Климарев" userId="6e07b5d3a3d13876" providerId="LiveId" clId="{AC879617-71C4-4191-93E8-20CF8AEB1CE9}" dt="2022-04-20T04:40:20.671" v="3284" actId="20577"/>
          <ac:spMkLst>
            <pc:docMk/>
            <pc:sldMk cId="524491806" sldId="453"/>
            <ac:spMk id="3" creationId="{912F0C33-0694-4468-8CA3-837BF8A422BA}"/>
          </ac:spMkLst>
        </pc:spChg>
      </pc:sldChg>
      <pc:sldChg chg="modSp add mod">
        <pc:chgData name="Иван Климарев" userId="6e07b5d3a3d13876" providerId="LiveId" clId="{AC879617-71C4-4191-93E8-20CF8AEB1CE9}" dt="2022-04-20T04:40:56.431" v="3298" actId="20577"/>
        <pc:sldMkLst>
          <pc:docMk/>
          <pc:sldMk cId="1152684469" sldId="454"/>
        </pc:sldMkLst>
        <pc:spChg chg="mod">
          <ac:chgData name="Иван Климарев" userId="6e07b5d3a3d13876" providerId="LiveId" clId="{AC879617-71C4-4191-93E8-20CF8AEB1CE9}" dt="2022-04-20T04:40:56.431" v="3298" actId="20577"/>
          <ac:spMkLst>
            <pc:docMk/>
            <pc:sldMk cId="1152684469" sldId="454"/>
            <ac:spMk id="3" creationId="{912F0C33-0694-4468-8CA3-837BF8A422BA}"/>
          </ac:spMkLst>
        </pc:spChg>
      </pc:sldChg>
      <pc:sldChg chg="modSp add mod">
        <pc:chgData name="Иван Климарев" userId="6e07b5d3a3d13876" providerId="LiveId" clId="{AC879617-71C4-4191-93E8-20CF8AEB1CE9}" dt="2022-04-20T04:41:28.251" v="3309" actId="20577"/>
        <pc:sldMkLst>
          <pc:docMk/>
          <pc:sldMk cId="1607735645" sldId="455"/>
        </pc:sldMkLst>
        <pc:spChg chg="mod">
          <ac:chgData name="Иван Климарев" userId="6e07b5d3a3d13876" providerId="LiveId" clId="{AC879617-71C4-4191-93E8-20CF8AEB1CE9}" dt="2022-04-20T04:41:28.251" v="3309" actId="20577"/>
          <ac:spMkLst>
            <pc:docMk/>
            <pc:sldMk cId="1607735645" sldId="455"/>
            <ac:spMk id="3" creationId="{912F0C33-0694-4468-8CA3-837BF8A422BA}"/>
          </ac:spMkLst>
        </pc:spChg>
      </pc:sldChg>
      <pc:sldChg chg="modSp add mod">
        <pc:chgData name="Иван Климарев" userId="6e07b5d3a3d13876" providerId="LiveId" clId="{AC879617-71C4-4191-93E8-20CF8AEB1CE9}" dt="2022-04-20T04:42:22.381" v="3327" actId="20577"/>
        <pc:sldMkLst>
          <pc:docMk/>
          <pc:sldMk cId="3553086082" sldId="456"/>
        </pc:sldMkLst>
        <pc:spChg chg="mod">
          <ac:chgData name="Иван Климарев" userId="6e07b5d3a3d13876" providerId="LiveId" clId="{AC879617-71C4-4191-93E8-20CF8AEB1CE9}" dt="2022-04-20T04:42:22.381" v="3327" actId="20577"/>
          <ac:spMkLst>
            <pc:docMk/>
            <pc:sldMk cId="3553086082" sldId="456"/>
            <ac:spMk id="3" creationId="{912F0C33-0694-4468-8CA3-837BF8A422BA}"/>
          </ac:spMkLst>
        </pc:spChg>
      </pc:sldChg>
      <pc:sldChg chg="modSp add mod">
        <pc:chgData name="Иван Климарев" userId="6e07b5d3a3d13876" providerId="LiveId" clId="{AC879617-71C4-4191-93E8-20CF8AEB1CE9}" dt="2022-04-20T04:43:18.142" v="3348" actId="20577"/>
        <pc:sldMkLst>
          <pc:docMk/>
          <pc:sldMk cId="493779713" sldId="457"/>
        </pc:sldMkLst>
        <pc:spChg chg="mod">
          <ac:chgData name="Иван Климарев" userId="6e07b5d3a3d13876" providerId="LiveId" clId="{AC879617-71C4-4191-93E8-20CF8AEB1CE9}" dt="2022-04-20T04:43:18.142" v="3348" actId="20577"/>
          <ac:spMkLst>
            <pc:docMk/>
            <pc:sldMk cId="493779713" sldId="457"/>
            <ac:spMk id="3" creationId="{912F0C33-0694-4468-8CA3-837BF8A422BA}"/>
          </ac:spMkLst>
        </pc:spChg>
      </pc:sldChg>
      <pc:sldChg chg="modSp add mod">
        <pc:chgData name="Иван Климарев" userId="6e07b5d3a3d13876" providerId="LiveId" clId="{AC879617-71C4-4191-93E8-20CF8AEB1CE9}" dt="2022-04-20T04:43:40.171" v="3355" actId="20577"/>
        <pc:sldMkLst>
          <pc:docMk/>
          <pc:sldMk cId="2393543004" sldId="458"/>
        </pc:sldMkLst>
        <pc:spChg chg="mod">
          <ac:chgData name="Иван Климарев" userId="6e07b5d3a3d13876" providerId="LiveId" clId="{AC879617-71C4-4191-93E8-20CF8AEB1CE9}" dt="2022-04-20T04:43:40.171" v="3355" actId="20577"/>
          <ac:spMkLst>
            <pc:docMk/>
            <pc:sldMk cId="2393543004" sldId="458"/>
            <ac:spMk id="3" creationId="{912F0C33-0694-4468-8CA3-837BF8A422BA}"/>
          </ac:spMkLst>
        </pc:spChg>
      </pc:sldChg>
      <pc:sldChg chg="modSp add mod">
        <pc:chgData name="Иван Климарев" userId="6e07b5d3a3d13876" providerId="LiveId" clId="{AC879617-71C4-4191-93E8-20CF8AEB1CE9}" dt="2022-04-20T04:44:45.227" v="3373" actId="20577"/>
        <pc:sldMkLst>
          <pc:docMk/>
          <pc:sldMk cId="1299454634" sldId="459"/>
        </pc:sldMkLst>
        <pc:spChg chg="mod">
          <ac:chgData name="Иван Климарев" userId="6e07b5d3a3d13876" providerId="LiveId" clId="{AC879617-71C4-4191-93E8-20CF8AEB1CE9}" dt="2022-04-20T04:44:45.227" v="3373" actId="20577"/>
          <ac:spMkLst>
            <pc:docMk/>
            <pc:sldMk cId="1299454634" sldId="459"/>
            <ac:spMk id="3" creationId="{912F0C33-0694-4468-8CA3-837BF8A422BA}"/>
          </ac:spMkLst>
        </pc:spChg>
      </pc:sldChg>
      <pc:sldChg chg="modSp add del mod">
        <pc:chgData name="Иван Климарев" userId="6e07b5d3a3d13876" providerId="LiveId" clId="{AC879617-71C4-4191-93E8-20CF8AEB1CE9}" dt="2022-04-20T04:45:33.481" v="3390" actId="2696"/>
        <pc:sldMkLst>
          <pc:docMk/>
          <pc:sldMk cId="2196664950" sldId="460"/>
        </pc:sldMkLst>
        <pc:spChg chg="mod">
          <ac:chgData name="Иван Климарев" userId="6e07b5d3a3d13876" providerId="LiveId" clId="{AC879617-71C4-4191-93E8-20CF8AEB1CE9}" dt="2022-04-20T04:45:16.211" v="3388" actId="20577"/>
          <ac:spMkLst>
            <pc:docMk/>
            <pc:sldMk cId="2196664950" sldId="460"/>
            <ac:spMk id="3" creationId="{912F0C33-0694-4468-8CA3-837BF8A422BA}"/>
          </ac:spMkLst>
        </pc:spChg>
      </pc:sldChg>
      <pc:sldChg chg="modSp add mod">
        <pc:chgData name="Иван Климарев" userId="6e07b5d3a3d13876" providerId="LiveId" clId="{AC879617-71C4-4191-93E8-20CF8AEB1CE9}" dt="2022-04-20T04:46:14.815" v="3414" actId="20577"/>
        <pc:sldMkLst>
          <pc:docMk/>
          <pc:sldMk cId="2969559544" sldId="461"/>
        </pc:sldMkLst>
        <pc:spChg chg="mod">
          <ac:chgData name="Иван Климарев" userId="6e07b5d3a3d13876" providerId="LiveId" clId="{AC879617-71C4-4191-93E8-20CF8AEB1CE9}" dt="2022-04-20T04:45:42.374" v="3394"/>
          <ac:spMkLst>
            <pc:docMk/>
            <pc:sldMk cId="2969559544" sldId="461"/>
            <ac:spMk id="2" creationId="{9B41D3D3-6DA6-4BEC-B676-58AB2BE3709E}"/>
          </ac:spMkLst>
        </pc:spChg>
        <pc:spChg chg="mod">
          <ac:chgData name="Иван Климарев" userId="6e07b5d3a3d13876" providerId="LiveId" clId="{AC879617-71C4-4191-93E8-20CF8AEB1CE9}" dt="2022-04-20T04:46:14.815" v="3414" actId="20577"/>
          <ac:spMkLst>
            <pc:docMk/>
            <pc:sldMk cId="2969559544" sldId="461"/>
            <ac:spMk id="3" creationId="{912F0C33-0694-4468-8CA3-837BF8A422BA}"/>
          </ac:spMkLst>
        </pc:spChg>
      </pc:sldChg>
      <pc:sldChg chg="modSp add mod">
        <pc:chgData name="Иван Климарев" userId="6e07b5d3a3d13876" providerId="LiveId" clId="{AC879617-71C4-4191-93E8-20CF8AEB1CE9}" dt="2022-04-20T04:46:52.496" v="3423" actId="20577"/>
        <pc:sldMkLst>
          <pc:docMk/>
          <pc:sldMk cId="871964749" sldId="462"/>
        </pc:sldMkLst>
        <pc:spChg chg="mod">
          <ac:chgData name="Иван Климарев" userId="6e07b5d3a3d13876" providerId="LiveId" clId="{AC879617-71C4-4191-93E8-20CF8AEB1CE9}" dt="2022-04-20T04:46:52.496" v="3423" actId="20577"/>
          <ac:spMkLst>
            <pc:docMk/>
            <pc:sldMk cId="871964749" sldId="462"/>
            <ac:spMk id="3" creationId="{912F0C33-0694-4468-8CA3-837BF8A422BA}"/>
          </ac:spMkLst>
        </pc:spChg>
      </pc:sldChg>
      <pc:sldChg chg="modSp add mod">
        <pc:chgData name="Иван Климарев" userId="6e07b5d3a3d13876" providerId="LiveId" clId="{AC879617-71C4-4191-93E8-20CF8AEB1CE9}" dt="2022-04-20T04:47:24.472" v="3434" actId="20577"/>
        <pc:sldMkLst>
          <pc:docMk/>
          <pc:sldMk cId="599122368" sldId="463"/>
        </pc:sldMkLst>
        <pc:spChg chg="mod">
          <ac:chgData name="Иван Климарев" userId="6e07b5d3a3d13876" providerId="LiveId" clId="{AC879617-71C4-4191-93E8-20CF8AEB1CE9}" dt="2022-04-20T04:47:24.472" v="3434" actId="20577"/>
          <ac:spMkLst>
            <pc:docMk/>
            <pc:sldMk cId="599122368" sldId="463"/>
            <ac:spMk id="3" creationId="{912F0C33-0694-4468-8CA3-837BF8A422BA}"/>
          </ac:spMkLst>
        </pc:spChg>
      </pc:sldChg>
      <pc:sldChg chg="modSp add mod">
        <pc:chgData name="Иван Климарев" userId="6e07b5d3a3d13876" providerId="LiveId" clId="{AC879617-71C4-4191-93E8-20CF8AEB1CE9}" dt="2022-04-20T04:47:53.907" v="3443" actId="20577"/>
        <pc:sldMkLst>
          <pc:docMk/>
          <pc:sldMk cId="2955165921" sldId="464"/>
        </pc:sldMkLst>
        <pc:spChg chg="mod">
          <ac:chgData name="Иван Климарев" userId="6e07b5d3a3d13876" providerId="LiveId" clId="{AC879617-71C4-4191-93E8-20CF8AEB1CE9}" dt="2022-04-20T04:47:53.907" v="3443" actId="20577"/>
          <ac:spMkLst>
            <pc:docMk/>
            <pc:sldMk cId="2955165921" sldId="464"/>
            <ac:spMk id="3" creationId="{912F0C33-0694-4468-8CA3-837BF8A422BA}"/>
          </ac:spMkLst>
        </pc:spChg>
      </pc:sldChg>
      <pc:sldChg chg="modSp add mod">
        <pc:chgData name="Иван Климарев" userId="6e07b5d3a3d13876" providerId="LiveId" clId="{AC879617-71C4-4191-93E8-20CF8AEB1CE9}" dt="2022-04-20T04:48:22.822" v="3454" actId="20577"/>
        <pc:sldMkLst>
          <pc:docMk/>
          <pc:sldMk cId="3814706642" sldId="465"/>
        </pc:sldMkLst>
        <pc:spChg chg="mod">
          <ac:chgData name="Иван Климарев" userId="6e07b5d3a3d13876" providerId="LiveId" clId="{AC879617-71C4-4191-93E8-20CF8AEB1CE9}" dt="2022-04-20T04:48:22.822" v="3454" actId="20577"/>
          <ac:spMkLst>
            <pc:docMk/>
            <pc:sldMk cId="3814706642" sldId="465"/>
            <ac:spMk id="3" creationId="{912F0C33-0694-4468-8CA3-837BF8A422BA}"/>
          </ac:spMkLst>
        </pc:spChg>
      </pc:sldChg>
      <pc:sldChg chg="modSp add mod">
        <pc:chgData name="Иван Климарев" userId="6e07b5d3a3d13876" providerId="LiveId" clId="{AC879617-71C4-4191-93E8-20CF8AEB1CE9}" dt="2022-04-20T04:49:03.921" v="3465" actId="20577"/>
        <pc:sldMkLst>
          <pc:docMk/>
          <pc:sldMk cId="2706410643" sldId="466"/>
        </pc:sldMkLst>
        <pc:spChg chg="mod">
          <ac:chgData name="Иван Климарев" userId="6e07b5d3a3d13876" providerId="LiveId" clId="{AC879617-71C4-4191-93E8-20CF8AEB1CE9}" dt="2022-04-20T04:49:03.921" v="3465" actId="20577"/>
          <ac:spMkLst>
            <pc:docMk/>
            <pc:sldMk cId="2706410643" sldId="466"/>
            <ac:spMk id="3" creationId="{912F0C33-0694-4468-8CA3-837BF8A422BA}"/>
          </ac:spMkLst>
        </pc:spChg>
      </pc:sldChg>
      <pc:sldChg chg="modSp add mod">
        <pc:chgData name="Иван Климарев" userId="6e07b5d3a3d13876" providerId="LiveId" clId="{AC879617-71C4-4191-93E8-20CF8AEB1CE9}" dt="2022-04-20T04:49:26.478" v="3474" actId="20577"/>
        <pc:sldMkLst>
          <pc:docMk/>
          <pc:sldMk cId="2658537962" sldId="467"/>
        </pc:sldMkLst>
        <pc:spChg chg="mod">
          <ac:chgData name="Иван Климарев" userId="6e07b5d3a3d13876" providerId="LiveId" clId="{AC879617-71C4-4191-93E8-20CF8AEB1CE9}" dt="2022-04-20T04:49:26.478" v="3474" actId="20577"/>
          <ac:spMkLst>
            <pc:docMk/>
            <pc:sldMk cId="2658537962" sldId="467"/>
            <ac:spMk id="3" creationId="{912F0C33-0694-4468-8CA3-837BF8A422BA}"/>
          </ac:spMkLst>
        </pc:spChg>
      </pc:sldChg>
      <pc:sldChg chg="modSp add mod">
        <pc:chgData name="Иван Климарев" userId="6e07b5d3a3d13876" providerId="LiveId" clId="{AC879617-71C4-4191-93E8-20CF8AEB1CE9}" dt="2022-04-20T04:50:36.203" v="3493" actId="20577"/>
        <pc:sldMkLst>
          <pc:docMk/>
          <pc:sldMk cId="2454640752" sldId="468"/>
        </pc:sldMkLst>
        <pc:spChg chg="mod">
          <ac:chgData name="Иван Климарев" userId="6e07b5d3a3d13876" providerId="LiveId" clId="{AC879617-71C4-4191-93E8-20CF8AEB1CE9}" dt="2022-04-20T04:50:04.494" v="3478"/>
          <ac:spMkLst>
            <pc:docMk/>
            <pc:sldMk cId="2454640752" sldId="468"/>
            <ac:spMk id="2" creationId="{9B41D3D3-6DA6-4BEC-B676-58AB2BE3709E}"/>
          </ac:spMkLst>
        </pc:spChg>
        <pc:spChg chg="mod">
          <ac:chgData name="Иван Климарев" userId="6e07b5d3a3d13876" providerId="LiveId" clId="{AC879617-71C4-4191-93E8-20CF8AEB1CE9}" dt="2022-04-20T04:50:36.203" v="3493" actId="20577"/>
          <ac:spMkLst>
            <pc:docMk/>
            <pc:sldMk cId="2454640752" sldId="468"/>
            <ac:spMk id="3" creationId="{912F0C33-0694-4468-8CA3-837BF8A422BA}"/>
          </ac:spMkLst>
        </pc:spChg>
      </pc:sldChg>
      <pc:sldChg chg="modSp add mod">
        <pc:chgData name="Иван Климарев" userId="6e07b5d3a3d13876" providerId="LiveId" clId="{AC879617-71C4-4191-93E8-20CF8AEB1CE9}" dt="2022-04-20T04:50:56.754" v="3498" actId="20577"/>
        <pc:sldMkLst>
          <pc:docMk/>
          <pc:sldMk cId="2137073938" sldId="469"/>
        </pc:sldMkLst>
        <pc:spChg chg="mod">
          <ac:chgData name="Иван Климарев" userId="6e07b5d3a3d13876" providerId="LiveId" clId="{AC879617-71C4-4191-93E8-20CF8AEB1CE9}" dt="2022-04-20T04:50:56.754" v="3498" actId="20577"/>
          <ac:spMkLst>
            <pc:docMk/>
            <pc:sldMk cId="2137073938" sldId="469"/>
            <ac:spMk id="3" creationId="{912F0C33-0694-4468-8CA3-837BF8A422BA}"/>
          </ac:spMkLst>
        </pc:spChg>
      </pc:sldChg>
      <pc:sldChg chg="modSp add mod">
        <pc:chgData name="Иван Климарев" userId="6e07b5d3a3d13876" providerId="LiveId" clId="{AC879617-71C4-4191-93E8-20CF8AEB1CE9}" dt="2022-04-20T04:52:10.233" v="3539" actId="12"/>
        <pc:sldMkLst>
          <pc:docMk/>
          <pc:sldMk cId="1526208249" sldId="470"/>
        </pc:sldMkLst>
        <pc:spChg chg="mod">
          <ac:chgData name="Иван Климарев" userId="6e07b5d3a3d13876" providerId="LiveId" clId="{AC879617-71C4-4191-93E8-20CF8AEB1CE9}" dt="2022-04-20T04:52:10.233" v="3539" actId="12"/>
          <ac:spMkLst>
            <pc:docMk/>
            <pc:sldMk cId="1526208249" sldId="470"/>
            <ac:spMk id="3" creationId="{912F0C33-0694-4468-8CA3-837BF8A422BA}"/>
          </ac:spMkLst>
        </pc:spChg>
      </pc:sldChg>
      <pc:sldChg chg="modSp add mod">
        <pc:chgData name="Иван Климарев" userId="6e07b5d3a3d13876" providerId="LiveId" clId="{AC879617-71C4-4191-93E8-20CF8AEB1CE9}" dt="2022-04-20T04:52:56.424" v="3573" actId="12"/>
        <pc:sldMkLst>
          <pc:docMk/>
          <pc:sldMk cId="3167878514" sldId="471"/>
        </pc:sldMkLst>
        <pc:spChg chg="mod">
          <ac:chgData name="Иван Климарев" userId="6e07b5d3a3d13876" providerId="LiveId" clId="{AC879617-71C4-4191-93E8-20CF8AEB1CE9}" dt="2022-04-20T04:52:56.424" v="3573" actId="12"/>
          <ac:spMkLst>
            <pc:docMk/>
            <pc:sldMk cId="3167878514" sldId="471"/>
            <ac:spMk id="3" creationId="{912F0C33-0694-4468-8CA3-837BF8A422BA}"/>
          </ac:spMkLst>
        </pc:spChg>
      </pc:sldChg>
      <pc:sldChg chg="modSp add mod">
        <pc:chgData name="Иван Климарев" userId="6e07b5d3a3d13876" providerId="LiveId" clId="{AC879617-71C4-4191-93E8-20CF8AEB1CE9}" dt="2022-04-20T04:53:17.616" v="3582" actId="20577"/>
        <pc:sldMkLst>
          <pc:docMk/>
          <pc:sldMk cId="1215176359" sldId="472"/>
        </pc:sldMkLst>
        <pc:spChg chg="mod">
          <ac:chgData name="Иван Климарев" userId="6e07b5d3a3d13876" providerId="LiveId" clId="{AC879617-71C4-4191-93E8-20CF8AEB1CE9}" dt="2022-04-20T04:53:17.616" v="3582" actId="20577"/>
          <ac:spMkLst>
            <pc:docMk/>
            <pc:sldMk cId="1215176359" sldId="472"/>
            <ac:spMk id="3" creationId="{912F0C33-0694-4468-8CA3-837BF8A422BA}"/>
          </ac:spMkLst>
        </pc:spChg>
      </pc:sldChg>
      <pc:sldChg chg="modSp add mod">
        <pc:chgData name="Иван Климарев" userId="6e07b5d3a3d13876" providerId="LiveId" clId="{AC879617-71C4-4191-93E8-20CF8AEB1CE9}" dt="2022-04-20T04:53:39.901" v="3592" actId="20577"/>
        <pc:sldMkLst>
          <pc:docMk/>
          <pc:sldMk cId="1354431825" sldId="473"/>
        </pc:sldMkLst>
        <pc:spChg chg="mod">
          <ac:chgData name="Иван Климарев" userId="6e07b5d3a3d13876" providerId="LiveId" clId="{AC879617-71C4-4191-93E8-20CF8AEB1CE9}" dt="2022-04-20T04:53:39.901" v="3592" actId="20577"/>
          <ac:spMkLst>
            <pc:docMk/>
            <pc:sldMk cId="1354431825" sldId="473"/>
            <ac:spMk id="3" creationId="{912F0C33-0694-4468-8CA3-837BF8A422BA}"/>
          </ac:spMkLst>
        </pc:spChg>
      </pc:sldChg>
      <pc:sldChg chg="modSp add mod">
        <pc:chgData name="Иван Климарев" userId="6e07b5d3a3d13876" providerId="LiveId" clId="{AC879617-71C4-4191-93E8-20CF8AEB1CE9}" dt="2022-04-20T04:54:18.317" v="3603" actId="20577"/>
        <pc:sldMkLst>
          <pc:docMk/>
          <pc:sldMk cId="3700125100" sldId="474"/>
        </pc:sldMkLst>
        <pc:spChg chg="mod">
          <ac:chgData name="Иван Климарев" userId="6e07b5d3a3d13876" providerId="LiveId" clId="{AC879617-71C4-4191-93E8-20CF8AEB1CE9}" dt="2022-04-20T04:54:18.317" v="3603" actId="20577"/>
          <ac:spMkLst>
            <pc:docMk/>
            <pc:sldMk cId="3700125100" sldId="474"/>
            <ac:spMk id="3" creationId="{912F0C33-0694-4468-8CA3-837BF8A422BA}"/>
          </ac:spMkLst>
        </pc:spChg>
      </pc:sldChg>
      <pc:sldChg chg="modSp add mod">
        <pc:chgData name="Иван Климарев" userId="6e07b5d3a3d13876" providerId="LiveId" clId="{AC879617-71C4-4191-93E8-20CF8AEB1CE9}" dt="2022-04-20T04:54:42.398" v="3616" actId="20577"/>
        <pc:sldMkLst>
          <pc:docMk/>
          <pc:sldMk cId="4014422011" sldId="475"/>
        </pc:sldMkLst>
        <pc:spChg chg="mod">
          <ac:chgData name="Иван Климарев" userId="6e07b5d3a3d13876" providerId="LiveId" clId="{AC879617-71C4-4191-93E8-20CF8AEB1CE9}" dt="2022-04-20T04:54:42.398" v="3616" actId="20577"/>
          <ac:spMkLst>
            <pc:docMk/>
            <pc:sldMk cId="4014422011" sldId="475"/>
            <ac:spMk id="3" creationId="{912F0C33-0694-4468-8CA3-837BF8A422BA}"/>
          </ac:spMkLst>
        </pc:spChg>
      </pc:sldChg>
      <pc:sldChg chg="modSp add mod">
        <pc:chgData name="Иван Климарев" userId="6e07b5d3a3d13876" providerId="LiveId" clId="{AC879617-71C4-4191-93E8-20CF8AEB1CE9}" dt="2022-04-20T04:55:08.166" v="3631" actId="20577"/>
        <pc:sldMkLst>
          <pc:docMk/>
          <pc:sldMk cId="253853886" sldId="476"/>
        </pc:sldMkLst>
        <pc:spChg chg="mod">
          <ac:chgData name="Иван Климарев" userId="6e07b5d3a3d13876" providerId="LiveId" clId="{AC879617-71C4-4191-93E8-20CF8AEB1CE9}" dt="2022-04-20T04:55:08.166" v="3631" actId="20577"/>
          <ac:spMkLst>
            <pc:docMk/>
            <pc:sldMk cId="253853886" sldId="476"/>
            <ac:spMk id="3" creationId="{912F0C33-0694-4468-8CA3-837BF8A422BA}"/>
          </ac:spMkLst>
        </pc:spChg>
      </pc:sldChg>
      <pc:sldChg chg="modSp add mod">
        <pc:chgData name="Иван Климарев" userId="6e07b5d3a3d13876" providerId="LiveId" clId="{AC879617-71C4-4191-93E8-20CF8AEB1CE9}" dt="2022-04-20T04:55:37.870" v="3641" actId="20577"/>
        <pc:sldMkLst>
          <pc:docMk/>
          <pc:sldMk cId="2720764168" sldId="477"/>
        </pc:sldMkLst>
        <pc:spChg chg="mod">
          <ac:chgData name="Иван Климарев" userId="6e07b5d3a3d13876" providerId="LiveId" clId="{AC879617-71C4-4191-93E8-20CF8AEB1CE9}" dt="2022-04-20T04:55:37.870" v="3641" actId="20577"/>
          <ac:spMkLst>
            <pc:docMk/>
            <pc:sldMk cId="2720764168" sldId="477"/>
            <ac:spMk id="3" creationId="{912F0C33-0694-4468-8CA3-837BF8A422BA}"/>
          </ac:spMkLst>
        </pc:spChg>
      </pc:sldChg>
      <pc:sldChg chg="modSp add mod">
        <pc:chgData name="Иван Климарев" userId="6e07b5d3a3d13876" providerId="LiveId" clId="{AC879617-71C4-4191-93E8-20CF8AEB1CE9}" dt="2022-04-20T04:56:05.807" v="3648" actId="20577"/>
        <pc:sldMkLst>
          <pc:docMk/>
          <pc:sldMk cId="2388242573" sldId="478"/>
        </pc:sldMkLst>
        <pc:spChg chg="mod">
          <ac:chgData name="Иван Климарев" userId="6e07b5d3a3d13876" providerId="LiveId" clId="{AC879617-71C4-4191-93E8-20CF8AEB1CE9}" dt="2022-04-20T04:56:05.807" v="3648" actId="20577"/>
          <ac:spMkLst>
            <pc:docMk/>
            <pc:sldMk cId="2388242573" sldId="478"/>
            <ac:spMk id="3" creationId="{912F0C33-0694-4468-8CA3-837BF8A422BA}"/>
          </ac:spMkLst>
        </pc:spChg>
      </pc:sldChg>
      <pc:sldChg chg="modSp add mod">
        <pc:chgData name="Иван Климарев" userId="6e07b5d3a3d13876" providerId="LiveId" clId="{AC879617-71C4-4191-93E8-20CF8AEB1CE9}" dt="2022-04-20T04:57:05.717" v="3663"/>
        <pc:sldMkLst>
          <pc:docMk/>
          <pc:sldMk cId="3234908317" sldId="479"/>
        </pc:sldMkLst>
        <pc:spChg chg="mod">
          <ac:chgData name="Иван Климарев" userId="6e07b5d3a3d13876" providerId="LiveId" clId="{AC879617-71C4-4191-93E8-20CF8AEB1CE9}" dt="2022-04-20T04:57:05.717" v="3663"/>
          <ac:spMkLst>
            <pc:docMk/>
            <pc:sldMk cId="3234908317" sldId="479"/>
            <ac:spMk id="3" creationId="{912F0C33-0694-4468-8CA3-837BF8A422BA}"/>
          </ac:spMkLst>
        </pc:spChg>
      </pc:sldChg>
      <pc:sldChg chg="modSp add mod">
        <pc:chgData name="Иван Климарев" userId="6e07b5d3a3d13876" providerId="LiveId" clId="{AC879617-71C4-4191-93E8-20CF8AEB1CE9}" dt="2022-04-20T04:58:07.582" v="3694" actId="20577"/>
        <pc:sldMkLst>
          <pc:docMk/>
          <pc:sldMk cId="2507978866" sldId="480"/>
        </pc:sldMkLst>
        <pc:spChg chg="mod">
          <ac:chgData name="Иван Климарев" userId="6e07b5d3a3d13876" providerId="LiveId" clId="{AC879617-71C4-4191-93E8-20CF8AEB1CE9}" dt="2022-04-20T04:57:17.665" v="3669"/>
          <ac:spMkLst>
            <pc:docMk/>
            <pc:sldMk cId="2507978866" sldId="480"/>
            <ac:spMk id="2" creationId="{9B41D3D3-6DA6-4BEC-B676-58AB2BE3709E}"/>
          </ac:spMkLst>
        </pc:spChg>
        <pc:spChg chg="mod">
          <ac:chgData name="Иван Климарев" userId="6e07b5d3a3d13876" providerId="LiveId" clId="{AC879617-71C4-4191-93E8-20CF8AEB1CE9}" dt="2022-04-20T04:58:07.582" v="3694" actId="20577"/>
          <ac:spMkLst>
            <pc:docMk/>
            <pc:sldMk cId="2507978866" sldId="480"/>
            <ac:spMk id="3" creationId="{912F0C33-0694-4468-8CA3-837BF8A422BA}"/>
          </ac:spMkLst>
        </pc:spChg>
      </pc:sldChg>
      <pc:sldChg chg="modSp add mod">
        <pc:chgData name="Иван Климарев" userId="6e07b5d3a3d13876" providerId="LiveId" clId="{AC879617-71C4-4191-93E8-20CF8AEB1CE9}" dt="2022-04-20T04:58:47.641" v="3711" actId="20577"/>
        <pc:sldMkLst>
          <pc:docMk/>
          <pc:sldMk cId="1393608308" sldId="481"/>
        </pc:sldMkLst>
        <pc:spChg chg="mod">
          <ac:chgData name="Иван Климарев" userId="6e07b5d3a3d13876" providerId="LiveId" clId="{AC879617-71C4-4191-93E8-20CF8AEB1CE9}" dt="2022-04-20T04:58:47.641" v="3711" actId="20577"/>
          <ac:spMkLst>
            <pc:docMk/>
            <pc:sldMk cId="1393608308" sldId="481"/>
            <ac:spMk id="3" creationId="{912F0C33-0694-4468-8CA3-837BF8A422BA}"/>
          </ac:spMkLst>
        </pc:spChg>
      </pc:sldChg>
      <pc:sldChg chg="modSp add mod">
        <pc:chgData name="Иван Климарев" userId="6e07b5d3a3d13876" providerId="LiveId" clId="{AC879617-71C4-4191-93E8-20CF8AEB1CE9}" dt="2022-04-20T04:59:55.097" v="3728" actId="20577"/>
        <pc:sldMkLst>
          <pc:docMk/>
          <pc:sldMk cId="3596386236" sldId="482"/>
        </pc:sldMkLst>
        <pc:spChg chg="mod">
          <ac:chgData name="Иван Климарев" userId="6e07b5d3a3d13876" providerId="LiveId" clId="{AC879617-71C4-4191-93E8-20CF8AEB1CE9}" dt="2022-04-20T04:59:55.097" v="3728" actId="20577"/>
          <ac:spMkLst>
            <pc:docMk/>
            <pc:sldMk cId="3596386236" sldId="482"/>
            <ac:spMk id="3" creationId="{912F0C33-0694-4468-8CA3-837BF8A422BA}"/>
          </ac:spMkLst>
        </pc:spChg>
      </pc:sldChg>
      <pc:sldChg chg="modSp add mod">
        <pc:chgData name="Иван Климарев" userId="6e07b5d3a3d13876" providerId="LiveId" clId="{AC879617-71C4-4191-93E8-20CF8AEB1CE9}" dt="2022-04-20T05:00:15.335" v="3737" actId="20577"/>
        <pc:sldMkLst>
          <pc:docMk/>
          <pc:sldMk cId="375579835" sldId="483"/>
        </pc:sldMkLst>
        <pc:spChg chg="mod">
          <ac:chgData name="Иван Климарев" userId="6e07b5d3a3d13876" providerId="LiveId" clId="{AC879617-71C4-4191-93E8-20CF8AEB1CE9}" dt="2022-04-20T05:00:15.335" v="3737" actId="20577"/>
          <ac:spMkLst>
            <pc:docMk/>
            <pc:sldMk cId="375579835" sldId="483"/>
            <ac:spMk id="3" creationId="{912F0C33-0694-4468-8CA3-837BF8A422BA}"/>
          </ac:spMkLst>
        </pc:spChg>
      </pc:sldChg>
      <pc:sldChg chg="modSp add mod">
        <pc:chgData name="Иван Климарев" userId="6e07b5d3a3d13876" providerId="LiveId" clId="{AC879617-71C4-4191-93E8-20CF8AEB1CE9}" dt="2022-04-20T05:00:50.226" v="3750" actId="20577"/>
        <pc:sldMkLst>
          <pc:docMk/>
          <pc:sldMk cId="2272315315" sldId="484"/>
        </pc:sldMkLst>
        <pc:spChg chg="mod">
          <ac:chgData name="Иван Климарев" userId="6e07b5d3a3d13876" providerId="LiveId" clId="{AC879617-71C4-4191-93E8-20CF8AEB1CE9}" dt="2022-04-20T05:00:50.226" v="3750" actId="20577"/>
          <ac:spMkLst>
            <pc:docMk/>
            <pc:sldMk cId="2272315315" sldId="484"/>
            <ac:spMk id="3" creationId="{912F0C33-0694-4468-8CA3-837BF8A422BA}"/>
          </ac:spMkLst>
        </pc:spChg>
      </pc:sldChg>
      <pc:sldChg chg="modSp add mod">
        <pc:chgData name="Иван Климарев" userId="6e07b5d3a3d13876" providerId="LiveId" clId="{AC879617-71C4-4191-93E8-20CF8AEB1CE9}" dt="2022-04-20T05:02:54.746" v="3787" actId="12"/>
        <pc:sldMkLst>
          <pc:docMk/>
          <pc:sldMk cId="1753485934" sldId="485"/>
        </pc:sldMkLst>
        <pc:spChg chg="mod">
          <ac:chgData name="Иван Климарев" userId="6e07b5d3a3d13876" providerId="LiveId" clId="{AC879617-71C4-4191-93E8-20CF8AEB1CE9}" dt="2022-04-20T05:02:54.746" v="3787" actId="12"/>
          <ac:spMkLst>
            <pc:docMk/>
            <pc:sldMk cId="1753485934" sldId="485"/>
            <ac:spMk id="3" creationId="{912F0C33-0694-4468-8CA3-837BF8A422BA}"/>
          </ac:spMkLst>
        </pc:spChg>
      </pc:sldChg>
      <pc:sldChg chg="modSp add mod">
        <pc:chgData name="Иван Климарев" userId="6e07b5d3a3d13876" providerId="LiveId" clId="{AC879617-71C4-4191-93E8-20CF8AEB1CE9}" dt="2022-04-20T05:03:40.053" v="3804" actId="20577"/>
        <pc:sldMkLst>
          <pc:docMk/>
          <pc:sldMk cId="895640711" sldId="486"/>
        </pc:sldMkLst>
        <pc:spChg chg="mod">
          <ac:chgData name="Иван Климарев" userId="6e07b5d3a3d13876" providerId="LiveId" clId="{AC879617-71C4-4191-93E8-20CF8AEB1CE9}" dt="2022-04-20T05:03:40.053" v="3804" actId="20577"/>
          <ac:spMkLst>
            <pc:docMk/>
            <pc:sldMk cId="895640711" sldId="486"/>
            <ac:spMk id="3" creationId="{912F0C33-0694-4468-8CA3-837BF8A422BA}"/>
          </ac:spMkLst>
        </pc:spChg>
      </pc:sldChg>
      <pc:sldChg chg="modSp add mod">
        <pc:chgData name="Иван Климарев" userId="6e07b5d3a3d13876" providerId="LiveId" clId="{AC879617-71C4-4191-93E8-20CF8AEB1CE9}" dt="2022-04-20T05:05:05.933" v="3818" actId="20577"/>
        <pc:sldMkLst>
          <pc:docMk/>
          <pc:sldMk cId="2751355662" sldId="487"/>
        </pc:sldMkLst>
        <pc:spChg chg="mod">
          <ac:chgData name="Иван Климарев" userId="6e07b5d3a3d13876" providerId="LiveId" clId="{AC879617-71C4-4191-93E8-20CF8AEB1CE9}" dt="2022-04-20T05:05:05.933" v="3818" actId="20577"/>
          <ac:spMkLst>
            <pc:docMk/>
            <pc:sldMk cId="2751355662" sldId="487"/>
            <ac:spMk id="3" creationId="{912F0C33-0694-4468-8CA3-837BF8A422BA}"/>
          </ac:spMkLst>
        </pc:spChg>
      </pc:sldChg>
      <pc:sldChg chg="modSp add mod">
        <pc:chgData name="Иван Климарев" userId="6e07b5d3a3d13876" providerId="LiveId" clId="{AC879617-71C4-4191-93E8-20CF8AEB1CE9}" dt="2022-04-20T05:05:39.946" v="3837" actId="20577"/>
        <pc:sldMkLst>
          <pc:docMk/>
          <pc:sldMk cId="1841100986" sldId="488"/>
        </pc:sldMkLst>
        <pc:spChg chg="mod">
          <ac:chgData name="Иван Климарев" userId="6e07b5d3a3d13876" providerId="LiveId" clId="{AC879617-71C4-4191-93E8-20CF8AEB1CE9}" dt="2022-04-20T05:05:39.946" v="3837" actId="20577"/>
          <ac:spMkLst>
            <pc:docMk/>
            <pc:sldMk cId="1841100986" sldId="488"/>
            <ac:spMk id="3" creationId="{912F0C33-0694-4468-8CA3-837BF8A422BA}"/>
          </ac:spMkLst>
        </pc:spChg>
      </pc:sldChg>
      <pc:sldChg chg="modSp add mod">
        <pc:chgData name="Иван Климарев" userId="6e07b5d3a3d13876" providerId="LiveId" clId="{AC879617-71C4-4191-93E8-20CF8AEB1CE9}" dt="2022-04-20T05:06:23.408" v="3852" actId="20577"/>
        <pc:sldMkLst>
          <pc:docMk/>
          <pc:sldMk cId="618565169" sldId="489"/>
        </pc:sldMkLst>
        <pc:spChg chg="mod">
          <ac:chgData name="Иван Климарев" userId="6e07b5d3a3d13876" providerId="LiveId" clId="{AC879617-71C4-4191-93E8-20CF8AEB1CE9}" dt="2022-04-20T05:06:23.408" v="3852" actId="20577"/>
          <ac:spMkLst>
            <pc:docMk/>
            <pc:sldMk cId="618565169" sldId="489"/>
            <ac:spMk id="3" creationId="{912F0C33-0694-4468-8CA3-837BF8A422BA}"/>
          </ac:spMkLst>
        </pc:spChg>
      </pc:sldChg>
      <pc:sldChg chg="modSp add mod">
        <pc:chgData name="Иван Климарев" userId="6e07b5d3a3d13876" providerId="LiveId" clId="{AC879617-71C4-4191-93E8-20CF8AEB1CE9}" dt="2022-04-20T05:06:58.886" v="3867" actId="20577"/>
        <pc:sldMkLst>
          <pc:docMk/>
          <pc:sldMk cId="3759486348" sldId="490"/>
        </pc:sldMkLst>
        <pc:spChg chg="mod">
          <ac:chgData name="Иван Климарев" userId="6e07b5d3a3d13876" providerId="LiveId" clId="{AC879617-71C4-4191-93E8-20CF8AEB1CE9}" dt="2022-04-20T05:06:58.886" v="3867" actId="20577"/>
          <ac:spMkLst>
            <pc:docMk/>
            <pc:sldMk cId="3759486348" sldId="490"/>
            <ac:spMk id="3" creationId="{912F0C33-0694-4468-8CA3-837BF8A422BA}"/>
          </ac:spMkLst>
        </pc:spChg>
      </pc:sldChg>
      <pc:sldChg chg="modSp add mod">
        <pc:chgData name="Иван Климарев" userId="6e07b5d3a3d13876" providerId="LiveId" clId="{AC879617-71C4-4191-93E8-20CF8AEB1CE9}" dt="2022-04-20T05:07:47.161" v="3878" actId="20577"/>
        <pc:sldMkLst>
          <pc:docMk/>
          <pc:sldMk cId="3919138231" sldId="491"/>
        </pc:sldMkLst>
        <pc:spChg chg="mod">
          <ac:chgData name="Иван Климарев" userId="6e07b5d3a3d13876" providerId="LiveId" clId="{AC879617-71C4-4191-93E8-20CF8AEB1CE9}" dt="2022-04-20T05:07:47.161" v="3878" actId="20577"/>
          <ac:spMkLst>
            <pc:docMk/>
            <pc:sldMk cId="3919138231" sldId="491"/>
            <ac:spMk id="3" creationId="{912F0C33-0694-4468-8CA3-837BF8A422BA}"/>
          </ac:spMkLst>
        </pc:spChg>
      </pc:sldChg>
      <pc:sldChg chg="modSp add mod">
        <pc:chgData name="Иван Климарев" userId="6e07b5d3a3d13876" providerId="LiveId" clId="{AC879617-71C4-4191-93E8-20CF8AEB1CE9}" dt="2022-04-20T05:13:32.343" v="3899"/>
        <pc:sldMkLst>
          <pc:docMk/>
          <pc:sldMk cId="71467665" sldId="492"/>
        </pc:sldMkLst>
        <pc:spChg chg="mod">
          <ac:chgData name="Иван Климарев" userId="6e07b5d3a3d13876" providerId="LiveId" clId="{AC879617-71C4-4191-93E8-20CF8AEB1CE9}" dt="2022-04-20T05:13:32.343" v="3899"/>
          <ac:spMkLst>
            <pc:docMk/>
            <pc:sldMk cId="71467665" sldId="492"/>
            <ac:spMk id="3" creationId="{912F0C33-0694-4468-8CA3-837BF8A422BA}"/>
          </ac:spMkLst>
        </pc:spChg>
      </pc:sldChg>
      <pc:sldChg chg="modSp add mod">
        <pc:chgData name="Иван Климарев" userId="6e07b5d3a3d13876" providerId="LiveId" clId="{AC879617-71C4-4191-93E8-20CF8AEB1CE9}" dt="2022-04-20T05:14:02.889" v="3912" actId="20577"/>
        <pc:sldMkLst>
          <pc:docMk/>
          <pc:sldMk cId="114546481" sldId="493"/>
        </pc:sldMkLst>
        <pc:spChg chg="mod">
          <ac:chgData name="Иван Климарев" userId="6e07b5d3a3d13876" providerId="LiveId" clId="{AC879617-71C4-4191-93E8-20CF8AEB1CE9}" dt="2022-04-20T05:14:02.889" v="3912" actId="20577"/>
          <ac:spMkLst>
            <pc:docMk/>
            <pc:sldMk cId="114546481" sldId="493"/>
            <ac:spMk id="3" creationId="{912F0C33-0694-4468-8CA3-837BF8A422BA}"/>
          </ac:spMkLst>
        </pc:spChg>
      </pc:sldChg>
      <pc:sldChg chg="modSp add mod">
        <pc:chgData name="Иван Климарев" userId="6e07b5d3a3d13876" providerId="LiveId" clId="{AC879617-71C4-4191-93E8-20CF8AEB1CE9}" dt="2022-04-20T05:14:55.766" v="3929" actId="20577"/>
        <pc:sldMkLst>
          <pc:docMk/>
          <pc:sldMk cId="3113170252" sldId="494"/>
        </pc:sldMkLst>
        <pc:spChg chg="mod">
          <ac:chgData name="Иван Климарев" userId="6e07b5d3a3d13876" providerId="LiveId" clId="{AC879617-71C4-4191-93E8-20CF8AEB1CE9}" dt="2022-04-20T05:14:55.766" v="3929" actId="20577"/>
          <ac:spMkLst>
            <pc:docMk/>
            <pc:sldMk cId="3113170252" sldId="494"/>
            <ac:spMk id="3" creationId="{912F0C33-0694-4468-8CA3-837BF8A422BA}"/>
          </ac:spMkLst>
        </pc:spChg>
      </pc:sldChg>
      <pc:sldChg chg="modSp add mod">
        <pc:chgData name="Иван Климарев" userId="6e07b5d3a3d13876" providerId="LiveId" clId="{AC879617-71C4-4191-93E8-20CF8AEB1CE9}" dt="2022-04-20T05:15:50.848" v="3946" actId="20577"/>
        <pc:sldMkLst>
          <pc:docMk/>
          <pc:sldMk cId="1055614258" sldId="495"/>
        </pc:sldMkLst>
        <pc:spChg chg="mod">
          <ac:chgData name="Иван Климарев" userId="6e07b5d3a3d13876" providerId="LiveId" clId="{AC879617-71C4-4191-93E8-20CF8AEB1CE9}" dt="2022-04-20T05:15:20.475" v="3933"/>
          <ac:spMkLst>
            <pc:docMk/>
            <pc:sldMk cId="1055614258" sldId="495"/>
            <ac:spMk id="2" creationId="{9B41D3D3-6DA6-4BEC-B676-58AB2BE3709E}"/>
          </ac:spMkLst>
        </pc:spChg>
        <pc:spChg chg="mod">
          <ac:chgData name="Иван Климарев" userId="6e07b5d3a3d13876" providerId="LiveId" clId="{AC879617-71C4-4191-93E8-20CF8AEB1CE9}" dt="2022-04-20T05:15:50.848" v="3946" actId="20577"/>
          <ac:spMkLst>
            <pc:docMk/>
            <pc:sldMk cId="1055614258" sldId="495"/>
            <ac:spMk id="3" creationId="{912F0C33-0694-4468-8CA3-837BF8A422BA}"/>
          </ac:spMkLst>
        </pc:spChg>
      </pc:sldChg>
      <pc:sldChg chg="modSp add mod">
        <pc:chgData name="Иван Климарев" userId="6e07b5d3a3d13876" providerId="LiveId" clId="{AC879617-71C4-4191-93E8-20CF8AEB1CE9}" dt="2022-04-20T05:16:23.288" v="3951" actId="20577"/>
        <pc:sldMkLst>
          <pc:docMk/>
          <pc:sldMk cId="1840040337" sldId="496"/>
        </pc:sldMkLst>
        <pc:spChg chg="mod">
          <ac:chgData name="Иван Климарев" userId="6e07b5d3a3d13876" providerId="LiveId" clId="{AC879617-71C4-4191-93E8-20CF8AEB1CE9}" dt="2022-04-20T05:16:23.288" v="3951" actId="20577"/>
          <ac:spMkLst>
            <pc:docMk/>
            <pc:sldMk cId="1840040337" sldId="496"/>
            <ac:spMk id="3" creationId="{912F0C33-0694-4468-8CA3-837BF8A422BA}"/>
          </ac:spMkLst>
        </pc:spChg>
      </pc:sldChg>
      <pc:sldChg chg="modSp add mod">
        <pc:chgData name="Иван Климарев" userId="6e07b5d3a3d13876" providerId="LiveId" clId="{AC879617-71C4-4191-93E8-20CF8AEB1CE9}" dt="2022-04-20T05:17:11.319" v="3964" actId="20577"/>
        <pc:sldMkLst>
          <pc:docMk/>
          <pc:sldMk cId="3859480627" sldId="497"/>
        </pc:sldMkLst>
        <pc:spChg chg="mod">
          <ac:chgData name="Иван Климарев" userId="6e07b5d3a3d13876" providerId="LiveId" clId="{AC879617-71C4-4191-93E8-20CF8AEB1CE9}" dt="2022-04-20T05:17:11.319" v="3964" actId="20577"/>
          <ac:spMkLst>
            <pc:docMk/>
            <pc:sldMk cId="3859480627" sldId="497"/>
            <ac:spMk id="3" creationId="{912F0C33-0694-4468-8CA3-837BF8A422BA}"/>
          </ac:spMkLst>
        </pc:spChg>
      </pc:sldChg>
      <pc:sldChg chg="modSp add mod">
        <pc:chgData name="Иван Климарев" userId="6e07b5d3a3d13876" providerId="LiveId" clId="{AC879617-71C4-4191-93E8-20CF8AEB1CE9}" dt="2022-04-20T05:17:33.237" v="3973" actId="20577"/>
        <pc:sldMkLst>
          <pc:docMk/>
          <pc:sldMk cId="1042699831" sldId="498"/>
        </pc:sldMkLst>
        <pc:spChg chg="mod">
          <ac:chgData name="Иван Климарев" userId="6e07b5d3a3d13876" providerId="LiveId" clId="{AC879617-71C4-4191-93E8-20CF8AEB1CE9}" dt="2022-04-20T05:17:33.237" v="3973" actId="20577"/>
          <ac:spMkLst>
            <pc:docMk/>
            <pc:sldMk cId="1042699831" sldId="498"/>
            <ac:spMk id="3" creationId="{912F0C33-0694-4468-8CA3-837BF8A422BA}"/>
          </ac:spMkLst>
        </pc:spChg>
      </pc:sldChg>
      <pc:sldChg chg="modSp add mod">
        <pc:chgData name="Иван Климарев" userId="6e07b5d3a3d13876" providerId="LiveId" clId="{AC879617-71C4-4191-93E8-20CF8AEB1CE9}" dt="2022-04-20T05:18:08.385" v="3989" actId="20577"/>
        <pc:sldMkLst>
          <pc:docMk/>
          <pc:sldMk cId="1097065406" sldId="499"/>
        </pc:sldMkLst>
        <pc:spChg chg="mod">
          <ac:chgData name="Иван Климарев" userId="6e07b5d3a3d13876" providerId="LiveId" clId="{AC879617-71C4-4191-93E8-20CF8AEB1CE9}" dt="2022-04-20T05:17:46.911" v="3978" actId="27636"/>
          <ac:spMkLst>
            <pc:docMk/>
            <pc:sldMk cId="1097065406" sldId="499"/>
            <ac:spMk id="2" creationId="{9B41D3D3-6DA6-4BEC-B676-58AB2BE3709E}"/>
          </ac:spMkLst>
        </pc:spChg>
        <pc:spChg chg="mod">
          <ac:chgData name="Иван Климарев" userId="6e07b5d3a3d13876" providerId="LiveId" clId="{AC879617-71C4-4191-93E8-20CF8AEB1CE9}" dt="2022-04-20T05:18:08.385" v="3989" actId="20577"/>
          <ac:spMkLst>
            <pc:docMk/>
            <pc:sldMk cId="1097065406" sldId="499"/>
            <ac:spMk id="3" creationId="{912F0C33-0694-4468-8CA3-837BF8A422BA}"/>
          </ac:spMkLst>
        </pc:spChg>
      </pc:sldChg>
      <pc:sldChg chg="modSp add mod">
        <pc:chgData name="Иван Климарев" userId="6e07b5d3a3d13876" providerId="LiveId" clId="{AC879617-71C4-4191-93E8-20CF8AEB1CE9}" dt="2022-04-20T05:18:57.782" v="4002" actId="20577"/>
        <pc:sldMkLst>
          <pc:docMk/>
          <pc:sldMk cId="3726804630" sldId="500"/>
        </pc:sldMkLst>
        <pc:spChg chg="mod">
          <ac:chgData name="Иван Климарев" userId="6e07b5d3a3d13876" providerId="LiveId" clId="{AC879617-71C4-4191-93E8-20CF8AEB1CE9}" dt="2022-04-20T05:18:57.782" v="4002" actId="20577"/>
          <ac:spMkLst>
            <pc:docMk/>
            <pc:sldMk cId="3726804630" sldId="500"/>
            <ac:spMk id="3" creationId="{912F0C33-0694-4468-8CA3-837BF8A422BA}"/>
          </ac:spMkLst>
        </pc:spChg>
      </pc:sldChg>
      <pc:sldChg chg="modSp add mod">
        <pc:chgData name="Иван Климарев" userId="6e07b5d3a3d13876" providerId="LiveId" clId="{AC879617-71C4-4191-93E8-20CF8AEB1CE9}" dt="2022-04-20T05:19:25.063" v="4009" actId="20577"/>
        <pc:sldMkLst>
          <pc:docMk/>
          <pc:sldMk cId="1984245790" sldId="501"/>
        </pc:sldMkLst>
        <pc:spChg chg="mod">
          <ac:chgData name="Иван Климарев" userId="6e07b5d3a3d13876" providerId="LiveId" clId="{AC879617-71C4-4191-93E8-20CF8AEB1CE9}" dt="2022-04-20T05:19:25.063" v="4009" actId="20577"/>
          <ac:spMkLst>
            <pc:docMk/>
            <pc:sldMk cId="1984245790" sldId="501"/>
            <ac:spMk id="3" creationId="{912F0C33-0694-4468-8CA3-837BF8A422BA}"/>
          </ac:spMkLst>
        </pc:spChg>
      </pc:sldChg>
      <pc:sldChg chg="modSp add mod">
        <pc:chgData name="Иван Климарев" userId="6e07b5d3a3d13876" providerId="LiveId" clId="{AC879617-71C4-4191-93E8-20CF8AEB1CE9}" dt="2022-04-20T05:20:52.676" v="4032" actId="20577"/>
        <pc:sldMkLst>
          <pc:docMk/>
          <pc:sldMk cId="886867186" sldId="502"/>
        </pc:sldMkLst>
        <pc:spChg chg="mod">
          <ac:chgData name="Иван Климарев" userId="6e07b5d3a3d13876" providerId="LiveId" clId="{AC879617-71C4-4191-93E8-20CF8AEB1CE9}" dt="2022-04-20T05:20:52.676" v="4032" actId="20577"/>
          <ac:spMkLst>
            <pc:docMk/>
            <pc:sldMk cId="886867186" sldId="502"/>
            <ac:spMk id="3" creationId="{912F0C33-0694-4468-8CA3-837BF8A422BA}"/>
          </ac:spMkLst>
        </pc:spChg>
      </pc:sldChg>
      <pc:sldChg chg="modSp add mod">
        <pc:chgData name="Иван Климарев" userId="6e07b5d3a3d13876" providerId="LiveId" clId="{AC879617-71C4-4191-93E8-20CF8AEB1CE9}" dt="2022-04-20T05:21:31.944" v="4041" actId="20577"/>
        <pc:sldMkLst>
          <pc:docMk/>
          <pc:sldMk cId="3373061244" sldId="503"/>
        </pc:sldMkLst>
        <pc:spChg chg="mod">
          <ac:chgData name="Иван Климарев" userId="6e07b5d3a3d13876" providerId="LiveId" clId="{AC879617-71C4-4191-93E8-20CF8AEB1CE9}" dt="2022-04-20T05:21:31.944" v="4041" actId="20577"/>
          <ac:spMkLst>
            <pc:docMk/>
            <pc:sldMk cId="3373061244" sldId="503"/>
            <ac:spMk id="3" creationId="{912F0C33-0694-4468-8CA3-837BF8A422BA}"/>
          </ac:spMkLst>
        </pc:spChg>
      </pc:sldChg>
      <pc:sldChg chg="modSp add mod">
        <pc:chgData name="Иван Климарев" userId="6e07b5d3a3d13876" providerId="LiveId" clId="{AC879617-71C4-4191-93E8-20CF8AEB1CE9}" dt="2022-04-20T05:22:09.128" v="4048" actId="20577"/>
        <pc:sldMkLst>
          <pc:docMk/>
          <pc:sldMk cId="3386496119" sldId="504"/>
        </pc:sldMkLst>
        <pc:spChg chg="mod">
          <ac:chgData name="Иван Климарев" userId="6e07b5d3a3d13876" providerId="LiveId" clId="{AC879617-71C4-4191-93E8-20CF8AEB1CE9}" dt="2022-04-20T05:22:09.128" v="4048" actId="20577"/>
          <ac:spMkLst>
            <pc:docMk/>
            <pc:sldMk cId="3386496119" sldId="504"/>
            <ac:spMk id="3" creationId="{912F0C33-0694-4468-8CA3-837BF8A422BA}"/>
          </ac:spMkLst>
        </pc:spChg>
      </pc:sldChg>
      <pc:sldChg chg="modSp add mod">
        <pc:chgData name="Иван Климарев" userId="6e07b5d3a3d13876" providerId="LiveId" clId="{AC879617-71C4-4191-93E8-20CF8AEB1CE9}" dt="2022-04-20T05:23:44.746" v="4076" actId="20577"/>
        <pc:sldMkLst>
          <pc:docMk/>
          <pc:sldMk cId="3658533348" sldId="505"/>
        </pc:sldMkLst>
        <pc:spChg chg="mod">
          <ac:chgData name="Иван Климарев" userId="6e07b5d3a3d13876" providerId="LiveId" clId="{AC879617-71C4-4191-93E8-20CF8AEB1CE9}" dt="2022-04-20T05:22:28.282" v="4054" actId="27636"/>
          <ac:spMkLst>
            <pc:docMk/>
            <pc:sldMk cId="3658533348" sldId="505"/>
            <ac:spMk id="2" creationId="{9B41D3D3-6DA6-4BEC-B676-58AB2BE3709E}"/>
          </ac:spMkLst>
        </pc:spChg>
        <pc:spChg chg="mod">
          <ac:chgData name="Иван Климарев" userId="6e07b5d3a3d13876" providerId="LiveId" clId="{AC879617-71C4-4191-93E8-20CF8AEB1CE9}" dt="2022-04-20T05:23:44.746" v="4076" actId="20577"/>
          <ac:spMkLst>
            <pc:docMk/>
            <pc:sldMk cId="3658533348" sldId="505"/>
            <ac:spMk id="3" creationId="{912F0C33-0694-4468-8CA3-837BF8A422BA}"/>
          </ac:spMkLst>
        </pc:spChg>
      </pc:sldChg>
      <pc:sldChg chg="modSp add mod">
        <pc:chgData name="Иван Климарев" userId="6e07b5d3a3d13876" providerId="LiveId" clId="{AC879617-71C4-4191-93E8-20CF8AEB1CE9}" dt="2022-04-20T05:24:09.367" v="4089" actId="20577"/>
        <pc:sldMkLst>
          <pc:docMk/>
          <pc:sldMk cId="4213587741" sldId="506"/>
        </pc:sldMkLst>
        <pc:spChg chg="mod">
          <ac:chgData name="Иван Климарев" userId="6e07b5d3a3d13876" providerId="LiveId" clId="{AC879617-71C4-4191-93E8-20CF8AEB1CE9}" dt="2022-04-20T05:24:09.367" v="4089" actId="20577"/>
          <ac:spMkLst>
            <pc:docMk/>
            <pc:sldMk cId="4213587741" sldId="506"/>
            <ac:spMk id="3" creationId="{912F0C33-0694-4468-8CA3-837BF8A422BA}"/>
          </ac:spMkLst>
        </pc:spChg>
      </pc:sldChg>
      <pc:sldChg chg="modSp add mod">
        <pc:chgData name="Иван Климарев" userId="6e07b5d3a3d13876" providerId="LiveId" clId="{AC879617-71C4-4191-93E8-20CF8AEB1CE9}" dt="2022-04-20T05:24:32.306" v="4096" actId="20577"/>
        <pc:sldMkLst>
          <pc:docMk/>
          <pc:sldMk cId="4259995597" sldId="507"/>
        </pc:sldMkLst>
        <pc:spChg chg="mod">
          <ac:chgData name="Иван Климарев" userId="6e07b5d3a3d13876" providerId="LiveId" clId="{AC879617-71C4-4191-93E8-20CF8AEB1CE9}" dt="2022-04-20T05:24:32.306" v="4096" actId="20577"/>
          <ac:spMkLst>
            <pc:docMk/>
            <pc:sldMk cId="4259995597" sldId="507"/>
            <ac:spMk id="3" creationId="{912F0C33-0694-4468-8CA3-837BF8A422BA}"/>
          </ac:spMkLst>
        </pc:spChg>
      </pc:sldChg>
      <pc:sldChg chg="modSp add mod">
        <pc:chgData name="Иван Климарев" userId="6e07b5d3a3d13876" providerId="LiveId" clId="{AC879617-71C4-4191-93E8-20CF8AEB1CE9}" dt="2022-04-20T05:25:06.298" v="4109" actId="20577"/>
        <pc:sldMkLst>
          <pc:docMk/>
          <pc:sldMk cId="416669039" sldId="508"/>
        </pc:sldMkLst>
        <pc:spChg chg="mod">
          <ac:chgData name="Иван Климарев" userId="6e07b5d3a3d13876" providerId="LiveId" clId="{AC879617-71C4-4191-93E8-20CF8AEB1CE9}" dt="2022-04-20T05:25:06.298" v="4109" actId="20577"/>
          <ac:spMkLst>
            <pc:docMk/>
            <pc:sldMk cId="416669039" sldId="508"/>
            <ac:spMk id="3" creationId="{912F0C33-0694-4468-8CA3-837BF8A422BA}"/>
          </ac:spMkLst>
        </pc:spChg>
      </pc:sldChg>
      <pc:sldChg chg="modSp add mod">
        <pc:chgData name="Иван Климарев" userId="6e07b5d3a3d13876" providerId="LiveId" clId="{AC879617-71C4-4191-93E8-20CF8AEB1CE9}" dt="2022-04-20T05:25:27.273" v="4118" actId="20577"/>
        <pc:sldMkLst>
          <pc:docMk/>
          <pc:sldMk cId="120337843" sldId="509"/>
        </pc:sldMkLst>
        <pc:spChg chg="mod">
          <ac:chgData name="Иван Климарев" userId="6e07b5d3a3d13876" providerId="LiveId" clId="{AC879617-71C4-4191-93E8-20CF8AEB1CE9}" dt="2022-04-20T05:25:27.273" v="4118" actId="20577"/>
          <ac:spMkLst>
            <pc:docMk/>
            <pc:sldMk cId="120337843" sldId="509"/>
            <ac:spMk id="3" creationId="{912F0C33-0694-4468-8CA3-837BF8A422BA}"/>
          </ac:spMkLst>
        </pc:spChg>
      </pc:sldChg>
      <pc:sldChg chg="modSp add mod">
        <pc:chgData name="Иван Климарев" userId="6e07b5d3a3d13876" providerId="LiveId" clId="{AC879617-71C4-4191-93E8-20CF8AEB1CE9}" dt="2022-04-22T07:22:51.571" v="4127" actId="20577"/>
        <pc:sldMkLst>
          <pc:docMk/>
          <pc:sldMk cId="2285750478" sldId="510"/>
        </pc:sldMkLst>
        <pc:spChg chg="mod">
          <ac:chgData name="Иван Климарев" userId="6e07b5d3a3d13876" providerId="LiveId" clId="{AC879617-71C4-4191-93E8-20CF8AEB1CE9}" dt="2022-04-22T07:22:51.571" v="4127" actId="20577"/>
          <ac:spMkLst>
            <pc:docMk/>
            <pc:sldMk cId="2285750478" sldId="510"/>
            <ac:spMk id="3" creationId="{912F0C33-0694-4468-8CA3-837BF8A422BA}"/>
          </ac:spMkLst>
        </pc:spChg>
      </pc:sldChg>
      <pc:sldChg chg="modSp add mod">
        <pc:chgData name="Иван Климарев" userId="6e07b5d3a3d13876" providerId="LiveId" clId="{AC879617-71C4-4191-93E8-20CF8AEB1CE9}" dt="2022-04-22T07:23:45.690" v="4150" actId="20577"/>
        <pc:sldMkLst>
          <pc:docMk/>
          <pc:sldMk cId="2732235320" sldId="511"/>
        </pc:sldMkLst>
        <pc:spChg chg="mod">
          <ac:chgData name="Иван Климарев" userId="6e07b5d3a3d13876" providerId="LiveId" clId="{AC879617-71C4-4191-93E8-20CF8AEB1CE9}" dt="2022-04-22T07:23:45.690" v="4150" actId="20577"/>
          <ac:spMkLst>
            <pc:docMk/>
            <pc:sldMk cId="2732235320" sldId="511"/>
            <ac:spMk id="3" creationId="{912F0C33-0694-4468-8CA3-837BF8A422BA}"/>
          </ac:spMkLst>
        </pc:spChg>
      </pc:sldChg>
      <pc:sldChg chg="modSp add mod">
        <pc:chgData name="Иван Климарев" userId="6e07b5d3a3d13876" providerId="LiveId" clId="{AC879617-71C4-4191-93E8-20CF8AEB1CE9}" dt="2022-04-22T07:24:01.768" v="4155" actId="20577"/>
        <pc:sldMkLst>
          <pc:docMk/>
          <pc:sldMk cId="3138047224" sldId="512"/>
        </pc:sldMkLst>
        <pc:spChg chg="mod">
          <ac:chgData name="Иван Климарев" userId="6e07b5d3a3d13876" providerId="LiveId" clId="{AC879617-71C4-4191-93E8-20CF8AEB1CE9}" dt="2022-04-22T07:24:01.768" v="4155" actId="20577"/>
          <ac:spMkLst>
            <pc:docMk/>
            <pc:sldMk cId="3138047224" sldId="512"/>
            <ac:spMk id="3" creationId="{912F0C33-0694-4468-8CA3-837BF8A422BA}"/>
          </ac:spMkLst>
        </pc:spChg>
      </pc:sldChg>
      <pc:sldChg chg="modSp add mod">
        <pc:chgData name="Иван Климарев" userId="6e07b5d3a3d13876" providerId="LiveId" clId="{AC879617-71C4-4191-93E8-20CF8AEB1CE9}" dt="2022-04-22T07:24:41.212" v="4170" actId="20577"/>
        <pc:sldMkLst>
          <pc:docMk/>
          <pc:sldMk cId="1648348712" sldId="513"/>
        </pc:sldMkLst>
        <pc:spChg chg="mod">
          <ac:chgData name="Иван Климарев" userId="6e07b5d3a3d13876" providerId="LiveId" clId="{AC879617-71C4-4191-93E8-20CF8AEB1CE9}" dt="2022-04-22T07:24:41.212" v="4170" actId="20577"/>
          <ac:spMkLst>
            <pc:docMk/>
            <pc:sldMk cId="1648348712" sldId="513"/>
            <ac:spMk id="3" creationId="{912F0C33-0694-4468-8CA3-837BF8A422BA}"/>
          </ac:spMkLst>
        </pc:spChg>
      </pc:sldChg>
      <pc:sldChg chg="modSp add mod">
        <pc:chgData name="Иван Климарев" userId="6e07b5d3a3d13876" providerId="LiveId" clId="{AC879617-71C4-4191-93E8-20CF8AEB1CE9}" dt="2022-04-22T07:25:12.481" v="4181" actId="20577"/>
        <pc:sldMkLst>
          <pc:docMk/>
          <pc:sldMk cId="3392589735" sldId="514"/>
        </pc:sldMkLst>
        <pc:spChg chg="mod">
          <ac:chgData name="Иван Климарев" userId="6e07b5d3a3d13876" providerId="LiveId" clId="{AC879617-71C4-4191-93E8-20CF8AEB1CE9}" dt="2022-04-22T07:25:12.481" v="4181" actId="20577"/>
          <ac:spMkLst>
            <pc:docMk/>
            <pc:sldMk cId="3392589735" sldId="514"/>
            <ac:spMk id="3" creationId="{912F0C33-0694-4468-8CA3-837BF8A422BA}"/>
          </ac:spMkLst>
        </pc:spChg>
      </pc:sldChg>
      <pc:sldChg chg="modSp add mod">
        <pc:chgData name="Иван Климарев" userId="6e07b5d3a3d13876" providerId="LiveId" clId="{AC879617-71C4-4191-93E8-20CF8AEB1CE9}" dt="2022-04-22T07:26:24.347" v="4215" actId="12"/>
        <pc:sldMkLst>
          <pc:docMk/>
          <pc:sldMk cId="3080081265" sldId="515"/>
        </pc:sldMkLst>
        <pc:spChg chg="mod">
          <ac:chgData name="Иван Климарев" userId="6e07b5d3a3d13876" providerId="LiveId" clId="{AC879617-71C4-4191-93E8-20CF8AEB1CE9}" dt="2022-04-22T07:26:24.347" v="4215" actId="12"/>
          <ac:spMkLst>
            <pc:docMk/>
            <pc:sldMk cId="3080081265" sldId="515"/>
            <ac:spMk id="3" creationId="{912F0C33-0694-4468-8CA3-837BF8A422BA}"/>
          </ac:spMkLst>
        </pc:spChg>
      </pc:sldChg>
      <pc:sldChg chg="modSp add mod">
        <pc:chgData name="Иван Климарев" userId="6e07b5d3a3d13876" providerId="LiveId" clId="{AC879617-71C4-4191-93E8-20CF8AEB1CE9}" dt="2022-04-22T07:26:49.200" v="4226" actId="20577"/>
        <pc:sldMkLst>
          <pc:docMk/>
          <pc:sldMk cId="1415535686" sldId="516"/>
        </pc:sldMkLst>
        <pc:spChg chg="mod">
          <ac:chgData name="Иван Климарев" userId="6e07b5d3a3d13876" providerId="LiveId" clId="{AC879617-71C4-4191-93E8-20CF8AEB1CE9}" dt="2022-04-22T07:26:49.200" v="4226" actId="20577"/>
          <ac:spMkLst>
            <pc:docMk/>
            <pc:sldMk cId="1415535686" sldId="516"/>
            <ac:spMk id="3" creationId="{912F0C33-0694-4468-8CA3-837BF8A422BA}"/>
          </ac:spMkLst>
        </pc:spChg>
      </pc:sldChg>
      <pc:sldChg chg="modSp add mod">
        <pc:chgData name="Иван Климарев" userId="6e07b5d3a3d13876" providerId="LiveId" clId="{AC879617-71C4-4191-93E8-20CF8AEB1CE9}" dt="2022-04-22T07:27:17.971" v="4239" actId="20577"/>
        <pc:sldMkLst>
          <pc:docMk/>
          <pc:sldMk cId="3879750407" sldId="517"/>
        </pc:sldMkLst>
        <pc:spChg chg="mod">
          <ac:chgData name="Иван Климарев" userId="6e07b5d3a3d13876" providerId="LiveId" clId="{AC879617-71C4-4191-93E8-20CF8AEB1CE9}" dt="2022-04-22T07:27:02.151" v="4230"/>
          <ac:spMkLst>
            <pc:docMk/>
            <pc:sldMk cId="3879750407" sldId="517"/>
            <ac:spMk id="2" creationId="{9B41D3D3-6DA6-4BEC-B676-58AB2BE3709E}"/>
          </ac:spMkLst>
        </pc:spChg>
        <pc:spChg chg="mod">
          <ac:chgData name="Иван Климарев" userId="6e07b5d3a3d13876" providerId="LiveId" clId="{AC879617-71C4-4191-93E8-20CF8AEB1CE9}" dt="2022-04-22T07:27:17.971" v="4239" actId="20577"/>
          <ac:spMkLst>
            <pc:docMk/>
            <pc:sldMk cId="3879750407" sldId="517"/>
            <ac:spMk id="3" creationId="{912F0C33-0694-4468-8CA3-837BF8A422BA}"/>
          </ac:spMkLst>
        </pc:spChg>
      </pc:sldChg>
      <pc:sldChg chg="modSp add mod">
        <pc:chgData name="Иван Климарев" userId="6e07b5d3a3d13876" providerId="LiveId" clId="{AC879617-71C4-4191-93E8-20CF8AEB1CE9}" dt="2022-04-22T07:27:53.353" v="4255" actId="20577"/>
        <pc:sldMkLst>
          <pc:docMk/>
          <pc:sldMk cId="3687647914" sldId="518"/>
        </pc:sldMkLst>
        <pc:spChg chg="mod">
          <ac:chgData name="Иван Климарев" userId="6e07b5d3a3d13876" providerId="LiveId" clId="{AC879617-71C4-4191-93E8-20CF8AEB1CE9}" dt="2022-04-22T07:27:53.353" v="4255" actId="20577"/>
          <ac:spMkLst>
            <pc:docMk/>
            <pc:sldMk cId="3687647914" sldId="518"/>
            <ac:spMk id="3" creationId="{912F0C33-0694-4468-8CA3-837BF8A422BA}"/>
          </ac:spMkLst>
        </pc:spChg>
      </pc:sldChg>
      <pc:sldChg chg="modSp add mod">
        <pc:chgData name="Иван Климарев" userId="6e07b5d3a3d13876" providerId="LiveId" clId="{AC879617-71C4-4191-93E8-20CF8AEB1CE9}" dt="2022-04-26T05:25:55.965" v="4590" actId="20577"/>
        <pc:sldMkLst>
          <pc:docMk/>
          <pc:sldMk cId="4270937233" sldId="519"/>
        </pc:sldMkLst>
        <pc:spChg chg="mod">
          <ac:chgData name="Иван Климарев" userId="6e07b5d3a3d13876" providerId="LiveId" clId="{AC879617-71C4-4191-93E8-20CF8AEB1CE9}" dt="2022-04-26T05:16:00.328" v="4283" actId="20577"/>
          <ac:spMkLst>
            <pc:docMk/>
            <pc:sldMk cId="4270937233" sldId="519"/>
            <ac:spMk id="2" creationId="{E5E566A8-E8D1-4592-BE53-4DC0C505025A}"/>
          </ac:spMkLst>
        </pc:spChg>
        <pc:spChg chg="mod">
          <ac:chgData name="Иван Климарев" userId="6e07b5d3a3d13876" providerId="LiveId" clId="{AC879617-71C4-4191-93E8-20CF8AEB1CE9}" dt="2022-04-26T05:25:55.965" v="4590" actId="20577"/>
          <ac:spMkLst>
            <pc:docMk/>
            <pc:sldMk cId="4270937233" sldId="519"/>
            <ac:spMk id="3" creationId="{9C52AB1A-1101-4625-9369-0DB9995F50D2}"/>
          </ac:spMkLst>
        </pc:spChg>
      </pc:sldChg>
      <pc:sldChg chg="modSp new mod">
        <pc:chgData name="Иван Климарев" userId="6e07b5d3a3d13876" providerId="LiveId" clId="{AC879617-71C4-4191-93E8-20CF8AEB1CE9}" dt="2022-04-26T06:19:39.549" v="4595" actId="122"/>
        <pc:sldMkLst>
          <pc:docMk/>
          <pc:sldMk cId="350865223" sldId="520"/>
        </pc:sldMkLst>
        <pc:spChg chg="mod">
          <ac:chgData name="Иван Климарев" userId="6e07b5d3a3d13876" providerId="LiveId" clId="{AC879617-71C4-4191-93E8-20CF8AEB1CE9}" dt="2022-04-26T06:19:39.549" v="4595" actId="122"/>
          <ac:spMkLst>
            <pc:docMk/>
            <pc:sldMk cId="350865223" sldId="520"/>
            <ac:spMk id="2" creationId="{3D2788E7-73FF-4FD7-84F2-E8D54193A262}"/>
          </ac:spMkLst>
        </pc:spChg>
      </pc:sldChg>
      <pc:sldChg chg="modSp add mod ord">
        <pc:chgData name="Иван Климарев" userId="6e07b5d3a3d13876" providerId="LiveId" clId="{AC879617-71C4-4191-93E8-20CF8AEB1CE9}" dt="2022-04-26T06:21:30.409" v="4622" actId="20577"/>
        <pc:sldMkLst>
          <pc:docMk/>
          <pc:sldMk cId="3787250743" sldId="521"/>
        </pc:sldMkLst>
        <pc:spChg chg="mod">
          <ac:chgData name="Иван Климарев" userId="6e07b5d3a3d13876" providerId="LiveId" clId="{AC879617-71C4-4191-93E8-20CF8AEB1CE9}" dt="2022-04-26T06:20:48.027" v="4606" actId="27636"/>
          <ac:spMkLst>
            <pc:docMk/>
            <pc:sldMk cId="3787250743" sldId="521"/>
            <ac:spMk id="2" creationId="{9B41D3D3-6DA6-4BEC-B676-58AB2BE3709E}"/>
          </ac:spMkLst>
        </pc:spChg>
        <pc:spChg chg="mod">
          <ac:chgData name="Иван Климарев" userId="6e07b5d3a3d13876" providerId="LiveId" clId="{AC879617-71C4-4191-93E8-20CF8AEB1CE9}" dt="2022-04-26T06:21:30.409" v="4622" actId="20577"/>
          <ac:spMkLst>
            <pc:docMk/>
            <pc:sldMk cId="3787250743" sldId="521"/>
            <ac:spMk id="3" creationId="{912F0C33-0694-4468-8CA3-837BF8A422BA}"/>
          </ac:spMkLst>
        </pc:spChg>
      </pc:sldChg>
      <pc:sldChg chg="modSp add mod">
        <pc:chgData name="Иван Климарев" userId="6e07b5d3a3d13876" providerId="LiveId" clId="{AC879617-71C4-4191-93E8-20CF8AEB1CE9}" dt="2022-04-26T06:22:56.493" v="4654" actId="12"/>
        <pc:sldMkLst>
          <pc:docMk/>
          <pc:sldMk cId="643997901" sldId="522"/>
        </pc:sldMkLst>
        <pc:spChg chg="mod">
          <ac:chgData name="Иван Климарев" userId="6e07b5d3a3d13876" providerId="LiveId" clId="{AC879617-71C4-4191-93E8-20CF8AEB1CE9}" dt="2022-04-26T06:22:56.493" v="4654" actId="12"/>
          <ac:spMkLst>
            <pc:docMk/>
            <pc:sldMk cId="643997901" sldId="522"/>
            <ac:spMk id="3" creationId="{912F0C33-0694-4468-8CA3-837BF8A422BA}"/>
          </ac:spMkLst>
        </pc:spChg>
      </pc:sldChg>
      <pc:sldChg chg="modSp add mod">
        <pc:chgData name="Иван Климарев" userId="6e07b5d3a3d13876" providerId="LiveId" clId="{AC879617-71C4-4191-93E8-20CF8AEB1CE9}" dt="2022-04-26T06:23:36.225" v="4663" actId="20577"/>
        <pc:sldMkLst>
          <pc:docMk/>
          <pc:sldMk cId="3466538540" sldId="523"/>
        </pc:sldMkLst>
        <pc:spChg chg="mod">
          <ac:chgData name="Иван Климарев" userId="6e07b5d3a3d13876" providerId="LiveId" clId="{AC879617-71C4-4191-93E8-20CF8AEB1CE9}" dt="2022-04-26T06:23:36.225" v="4663" actId="20577"/>
          <ac:spMkLst>
            <pc:docMk/>
            <pc:sldMk cId="3466538540" sldId="523"/>
            <ac:spMk id="3" creationId="{912F0C33-0694-4468-8CA3-837BF8A422BA}"/>
          </ac:spMkLst>
        </pc:spChg>
      </pc:sldChg>
      <pc:sldChg chg="modSp add mod">
        <pc:chgData name="Иван Климарев" userId="6e07b5d3a3d13876" providerId="LiveId" clId="{AC879617-71C4-4191-93E8-20CF8AEB1CE9}" dt="2022-04-26T06:24:20.758" v="4669" actId="20577"/>
        <pc:sldMkLst>
          <pc:docMk/>
          <pc:sldMk cId="123438382" sldId="524"/>
        </pc:sldMkLst>
        <pc:spChg chg="mod">
          <ac:chgData name="Иван Климарев" userId="6e07b5d3a3d13876" providerId="LiveId" clId="{AC879617-71C4-4191-93E8-20CF8AEB1CE9}" dt="2022-04-26T06:24:20.758" v="4669" actId="20577"/>
          <ac:spMkLst>
            <pc:docMk/>
            <pc:sldMk cId="123438382" sldId="524"/>
            <ac:spMk id="3" creationId="{912F0C33-0694-4468-8CA3-837BF8A422BA}"/>
          </ac:spMkLst>
        </pc:spChg>
      </pc:sldChg>
      <pc:sldChg chg="modSp add mod">
        <pc:chgData name="Иван Климарев" userId="6e07b5d3a3d13876" providerId="LiveId" clId="{AC879617-71C4-4191-93E8-20CF8AEB1CE9}" dt="2022-04-26T06:24:55.726" v="4684" actId="20577"/>
        <pc:sldMkLst>
          <pc:docMk/>
          <pc:sldMk cId="4147642526" sldId="525"/>
        </pc:sldMkLst>
        <pc:spChg chg="mod">
          <ac:chgData name="Иван Климарев" userId="6e07b5d3a3d13876" providerId="LiveId" clId="{AC879617-71C4-4191-93E8-20CF8AEB1CE9}" dt="2022-04-26T06:24:55.726" v="4684" actId="20577"/>
          <ac:spMkLst>
            <pc:docMk/>
            <pc:sldMk cId="4147642526" sldId="525"/>
            <ac:spMk id="3" creationId="{912F0C33-0694-4468-8CA3-837BF8A422BA}"/>
          </ac:spMkLst>
        </pc:spChg>
      </pc:sldChg>
      <pc:sldChg chg="modSp add mod">
        <pc:chgData name="Иван Климарев" userId="6e07b5d3a3d13876" providerId="LiveId" clId="{AC879617-71C4-4191-93E8-20CF8AEB1CE9}" dt="2022-04-26T06:25:38.211" v="4693" actId="20577"/>
        <pc:sldMkLst>
          <pc:docMk/>
          <pc:sldMk cId="1157579775" sldId="526"/>
        </pc:sldMkLst>
        <pc:spChg chg="mod">
          <ac:chgData name="Иван Климарев" userId="6e07b5d3a3d13876" providerId="LiveId" clId="{AC879617-71C4-4191-93E8-20CF8AEB1CE9}" dt="2022-04-26T06:25:38.211" v="4693" actId="20577"/>
          <ac:spMkLst>
            <pc:docMk/>
            <pc:sldMk cId="1157579775" sldId="526"/>
            <ac:spMk id="3" creationId="{912F0C33-0694-4468-8CA3-837BF8A422BA}"/>
          </ac:spMkLst>
        </pc:spChg>
      </pc:sldChg>
      <pc:sldChg chg="modSp add mod">
        <pc:chgData name="Иван Климарев" userId="6e07b5d3a3d13876" providerId="LiveId" clId="{AC879617-71C4-4191-93E8-20CF8AEB1CE9}" dt="2022-04-26T06:27:37.528" v="4708" actId="20577"/>
        <pc:sldMkLst>
          <pc:docMk/>
          <pc:sldMk cId="3189898658" sldId="527"/>
        </pc:sldMkLst>
        <pc:spChg chg="mod">
          <ac:chgData name="Иван Климарев" userId="6e07b5d3a3d13876" providerId="LiveId" clId="{AC879617-71C4-4191-93E8-20CF8AEB1CE9}" dt="2022-04-26T06:27:37.528" v="4708" actId="20577"/>
          <ac:spMkLst>
            <pc:docMk/>
            <pc:sldMk cId="3189898658" sldId="527"/>
            <ac:spMk id="3" creationId="{912F0C33-0694-4468-8CA3-837BF8A422BA}"/>
          </ac:spMkLst>
        </pc:spChg>
      </pc:sldChg>
      <pc:sldChg chg="modSp add mod">
        <pc:chgData name="Иван Климарев" userId="6e07b5d3a3d13876" providerId="LiveId" clId="{AC879617-71C4-4191-93E8-20CF8AEB1CE9}" dt="2022-04-26T06:28:52.644" v="4715" actId="20577"/>
        <pc:sldMkLst>
          <pc:docMk/>
          <pc:sldMk cId="1189653410" sldId="528"/>
        </pc:sldMkLst>
        <pc:spChg chg="mod">
          <ac:chgData name="Иван Климарев" userId="6e07b5d3a3d13876" providerId="LiveId" clId="{AC879617-71C4-4191-93E8-20CF8AEB1CE9}" dt="2022-04-26T06:28:52.644" v="4715" actId="20577"/>
          <ac:spMkLst>
            <pc:docMk/>
            <pc:sldMk cId="1189653410" sldId="528"/>
            <ac:spMk id="3" creationId="{912F0C33-0694-4468-8CA3-837BF8A422BA}"/>
          </ac:spMkLst>
        </pc:spChg>
      </pc:sldChg>
      <pc:sldChg chg="modSp add mod">
        <pc:chgData name="Иван Климарев" userId="6e07b5d3a3d13876" providerId="LiveId" clId="{AC879617-71C4-4191-93E8-20CF8AEB1CE9}" dt="2022-04-26T06:31:56.529" v="4744" actId="20577"/>
        <pc:sldMkLst>
          <pc:docMk/>
          <pc:sldMk cId="661171309" sldId="529"/>
        </pc:sldMkLst>
        <pc:spChg chg="mod">
          <ac:chgData name="Иван Климарев" userId="6e07b5d3a3d13876" providerId="LiveId" clId="{AC879617-71C4-4191-93E8-20CF8AEB1CE9}" dt="2022-04-26T06:30:39.349" v="4723" actId="27636"/>
          <ac:spMkLst>
            <pc:docMk/>
            <pc:sldMk cId="661171309" sldId="529"/>
            <ac:spMk id="2" creationId="{9B41D3D3-6DA6-4BEC-B676-58AB2BE3709E}"/>
          </ac:spMkLst>
        </pc:spChg>
        <pc:spChg chg="mod">
          <ac:chgData name="Иван Климарев" userId="6e07b5d3a3d13876" providerId="LiveId" clId="{AC879617-71C4-4191-93E8-20CF8AEB1CE9}" dt="2022-04-26T06:31:56.529" v="4744" actId="20577"/>
          <ac:spMkLst>
            <pc:docMk/>
            <pc:sldMk cId="661171309" sldId="529"/>
            <ac:spMk id="3" creationId="{912F0C33-0694-4468-8CA3-837BF8A422BA}"/>
          </ac:spMkLst>
        </pc:spChg>
      </pc:sldChg>
      <pc:sldChg chg="modSp add mod">
        <pc:chgData name="Иван Климарев" userId="6e07b5d3a3d13876" providerId="LiveId" clId="{AC879617-71C4-4191-93E8-20CF8AEB1CE9}" dt="2022-04-26T06:35:06.526" v="4753" actId="20577"/>
        <pc:sldMkLst>
          <pc:docMk/>
          <pc:sldMk cId="2326452239" sldId="530"/>
        </pc:sldMkLst>
        <pc:spChg chg="mod">
          <ac:chgData name="Иван Климарев" userId="6e07b5d3a3d13876" providerId="LiveId" clId="{AC879617-71C4-4191-93E8-20CF8AEB1CE9}" dt="2022-04-26T06:35:06.526" v="4753" actId="20577"/>
          <ac:spMkLst>
            <pc:docMk/>
            <pc:sldMk cId="2326452239" sldId="530"/>
            <ac:spMk id="3" creationId="{912F0C33-0694-4468-8CA3-837BF8A422BA}"/>
          </ac:spMkLst>
        </pc:spChg>
      </pc:sldChg>
      <pc:sldChg chg="modSp add mod">
        <pc:chgData name="Иван Климарев" userId="6e07b5d3a3d13876" providerId="LiveId" clId="{AC879617-71C4-4191-93E8-20CF8AEB1CE9}" dt="2022-04-26T06:35:29.716" v="4760" actId="20577"/>
        <pc:sldMkLst>
          <pc:docMk/>
          <pc:sldMk cId="1656938617" sldId="531"/>
        </pc:sldMkLst>
        <pc:spChg chg="mod">
          <ac:chgData name="Иван Климарев" userId="6e07b5d3a3d13876" providerId="LiveId" clId="{AC879617-71C4-4191-93E8-20CF8AEB1CE9}" dt="2022-04-26T06:35:29.716" v="4760" actId="20577"/>
          <ac:spMkLst>
            <pc:docMk/>
            <pc:sldMk cId="1656938617" sldId="531"/>
            <ac:spMk id="3" creationId="{912F0C33-0694-4468-8CA3-837BF8A422BA}"/>
          </ac:spMkLst>
        </pc:spChg>
      </pc:sldChg>
      <pc:sldChg chg="modSp add mod">
        <pc:chgData name="Иван Климарев" userId="6e07b5d3a3d13876" providerId="LiveId" clId="{AC879617-71C4-4191-93E8-20CF8AEB1CE9}" dt="2022-04-26T06:36:01.890" v="4771" actId="20577"/>
        <pc:sldMkLst>
          <pc:docMk/>
          <pc:sldMk cId="2474684299" sldId="532"/>
        </pc:sldMkLst>
        <pc:spChg chg="mod">
          <ac:chgData name="Иван Климарев" userId="6e07b5d3a3d13876" providerId="LiveId" clId="{AC879617-71C4-4191-93E8-20CF8AEB1CE9}" dt="2022-04-26T06:36:01.890" v="4771" actId="20577"/>
          <ac:spMkLst>
            <pc:docMk/>
            <pc:sldMk cId="2474684299" sldId="532"/>
            <ac:spMk id="3" creationId="{912F0C33-0694-4468-8CA3-837BF8A422BA}"/>
          </ac:spMkLst>
        </pc:spChg>
      </pc:sldChg>
      <pc:sldChg chg="modSp add mod">
        <pc:chgData name="Иван Климарев" userId="6e07b5d3a3d13876" providerId="LiveId" clId="{AC879617-71C4-4191-93E8-20CF8AEB1CE9}" dt="2022-04-26T06:37:06.150" v="4786" actId="20577"/>
        <pc:sldMkLst>
          <pc:docMk/>
          <pc:sldMk cId="3347818860" sldId="533"/>
        </pc:sldMkLst>
        <pc:spChg chg="mod">
          <ac:chgData name="Иван Климарев" userId="6e07b5d3a3d13876" providerId="LiveId" clId="{AC879617-71C4-4191-93E8-20CF8AEB1CE9}" dt="2022-04-26T06:36:38.190" v="4775"/>
          <ac:spMkLst>
            <pc:docMk/>
            <pc:sldMk cId="3347818860" sldId="533"/>
            <ac:spMk id="2" creationId="{9B41D3D3-6DA6-4BEC-B676-58AB2BE3709E}"/>
          </ac:spMkLst>
        </pc:spChg>
        <pc:spChg chg="mod">
          <ac:chgData name="Иван Климарев" userId="6e07b5d3a3d13876" providerId="LiveId" clId="{AC879617-71C4-4191-93E8-20CF8AEB1CE9}" dt="2022-04-26T06:37:06.150" v="4786" actId="20577"/>
          <ac:spMkLst>
            <pc:docMk/>
            <pc:sldMk cId="3347818860" sldId="533"/>
            <ac:spMk id="3" creationId="{912F0C33-0694-4468-8CA3-837BF8A422BA}"/>
          </ac:spMkLst>
        </pc:spChg>
      </pc:sldChg>
      <pc:sldChg chg="modSp add mod">
        <pc:chgData name="Иван Климарев" userId="6e07b5d3a3d13876" providerId="LiveId" clId="{AC879617-71C4-4191-93E8-20CF8AEB1CE9}" dt="2022-04-26T06:37:32.030" v="4795" actId="20577"/>
        <pc:sldMkLst>
          <pc:docMk/>
          <pc:sldMk cId="2354419510" sldId="534"/>
        </pc:sldMkLst>
        <pc:spChg chg="mod">
          <ac:chgData name="Иван Климарев" userId="6e07b5d3a3d13876" providerId="LiveId" clId="{AC879617-71C4-4191-93E8-20CF8AEB1CE9}" dt="2022-04-26T06:37:32.030" v="4795" actId="20577"/>
          <ac:spMkLst>
            <pc:docMk/>
            <pc:sldMk cId="2354419510" sldId="534"/>
            <ac:spMk id="3" creationId="{912F0C33-0694-4468-8CA3-837BF8A422BA}"/>
          </ac:spMkLst>
        </pc:spChg>
      </pc:sldChg>
      <pc:sldChg chg="modSp add mod">
        <pc:chgData name="Иван Климарев" userId="6e07b5d3a3d13876" providerId="LiveId" clId="{AC879617-71C4-4191-93E8-20CF8AEB1CE9}" dt="2022-04-26T06:38:10.277" v="4806" actId="20577"/>
        <pc:sldMkLst>
          <pc:docMk/>
          <pc:sldMk cId="2364532737" sldId="535"/>
        </pc:sldMkLst>
        <pc:spChg chg="mod">
          <ac:chgData name="Иван Климарев" userId="6e07b5d3a3d13876" providerId="LiveId" clId="{AC879617-71C4-4191-93E8-20CF8AEB1CE9}" dt="2022-04-26T06:38:10.277" v="4806" actId="20577"/>
          <ac:spMkLst>
            <pc:docMk/>
            <pc:sldMk cId="2364532737" sldId="535"/>
            <ac:spMk id="3" creationId="{912F0C33-0694-4468-8CA3-837BF8A422BA}"/>
          </ac:spMkLst>
        </pc:spChg>
      </pc:sldChg>
      <pc:sldChg chg="modSp add mod">
        <pc:chgData name="Иван Климарев" userId="6e07b5d3a3d13876" providerId="LiveId" clId="{AC879617-71C4-4191-93E8-20CF8AEB1CE9}" dt="2022-04-26T06:39:29.808" v="4842" actId="12"/>
        <pc:sldMkLst>
          <pc:docMk/>
          <pc:sldMk cId="2878612410" sldId="536"/>
        </pc:sldMkLst>
        <pc:spChg chg="mod">
          <ac:chgData name="Иван Климарев" userId="6e07b5d3a3d13876" providerId="LiveId" clId="{AC879617-71C4-4191-93E8-20CF8AEB1CE9}" dt="2022-04-26T06:39:29.808" v="4842" actId="12"/>
          <ac:spMkLst>
            <pc:docMk/>
            <pc:sldMk cId="2878612410" sldId="536"/>
            <ac:spMk id="3" creationId="{912F0C33-0694-4468-8CA3-837BF8A422BA}"/>
          </ac:spMkLst>
        </pc:spChg>
      </pc:sldChg>
      <pc:sldChg chg="modSp add mod">
        <pc:chgData name="Иван Климарев" userId="6e07b5d3a3d13876" providerId="LiveId" clId="{AC879617-71C4-4191-93E8-20CF8AEB1CE9}" dt="2022-04-26T06:41:04.924" v="4855" actId="20577"/>
        <pc:sldMkLst>
          <pc:docMk/>
          <pc:sldMk cId="848880935" sldId="537"/>
        </pc:sldMkLst>
        <pc:spChg chg="mod">
          <ac:chgData name="Иван Климарев" userId="6e07b5d3a3d13876" providerId="LiveId" clId="{AC879617-71C4-4191-93E8-20CF8AEB1CE9}" dt="2022-04-26T06:41:04.924" v="4855" actId="20577"/>
          <ac:spMkLst>
            <pc:docMk/>
            <pc:sldMk cId="848880935" sldId="537"/>
            <ac:spMk id="3" creationId="{912F0C33-0694-4468-8CA3-837BF8A422BA}"/>
          </ac:spMkLst>
        </pc:spChg>
      </pc:sldChg>
      <pc:sldChg chg="modSp add mod">
        <pc:chgData name="Иван Климарев" userId="6e07b5d3a3d13876" providerId="LiveId" clId="{AC879617-71C4-4191-93E8-20CF8AEB1CE9}" dt="2022-04-26T06:41:44.171" v="4872" actId="20577"/>
        <pc:sldMkLst>
          <pc:docMk/>
          <pc:sldMk cId="3736367235" sldId="538"/>
        </pc:sldMkLst>
        <pc:spChg chg="mod">
          <ac:chgData name="Иван Климарев" userId="6e07b5d3a3d13876" providerId="LiveId" clId="{AC879617-71C4-4191-93E8-20CF8AEB1CE9}" dt="2022-04-26T06:41:44.171" v="4872" actId="20577"/>
          <ac:spMkLst>
            <pc:docMk/>
            <pc:sldMk cId="3736367235" sldId="538"/>
            <ac:spMk id="3" creationId="{912F0C33-0694-4468-8CA3-837BF8A422BA}"/>
          </ac:spMkLst>
        </pc:spChg>
      </pc:sldChg>
      <pc:sldChg chg="modSp add mod">
        <pc:chgData name="Иван Климарев" userId="6e07b5d3a3d13876" providerId="LiveId" clId="{AC879617-71C4-4191-93E8-20CF8AEB1CE9}" dt="2022-04-26T06:41:56.422" v="4877" actId="20577"/>
        <pc:sldMkLst>
          <pc:docMk/>
          <pc:sldMk cId="1108342550" sldId="539"/>
        </pc:sldMkLst>
        <pc:spChg chg="mod">
          <ac:chgData name="Иван Климарев" userId="6e07b5d3a3d13876" providerId="LiveId" clId="{AC879617-71C4-4191-93E8-20CF8AEB1CE9}" dt="2022-04-26T06:41:56.422" v="4877" actId="20577"/>
          <ac:spMkLst>
            <pc:docMk/>
            <pc:sldMk cId="1108342550" sldId="539"/>
            <ac:spMk id="3" creationId="{912F0C33-0694-4468-8CA3-837BF8A422BA}"/>
          </ac:spMkLst>
        </pc:spChg>
      </pc:sldChg>
      <pc:sldChg chg="modSp add mod">
        <pc:chgData name="Иван Климарев" userId="6e07b5d3a3d13876" providerId="LiveId" clId="{AC879617-71C4-4191-93E8-20CF8AEB1CE9}" dt="2022-04-26T06:42:31.536" v="4892" actId="20577"/>
        <pc:sldMkLst>
          <pc:docMk/>
          <pc:sldMk cId="2732434992" sldId="540"/>
        </pc:sldMkLst>
        <pc:spChg chg="mod">
          <ac:chgData name="Иван Климарев" userId="6e07b5d3a3d13876" providerId="LiveId" clId="{AC879617-71C4-4191-93E8-20CF8AEB1CE9}" dt="2022-04-26T06:42:31.536" v="4892" actId="20577"/>
          <ac:spMkLst>
            <pc:docMk/>
            <pc:sldMk cId="2732434992" sldId="540"/>
            <ac:spMk id="3" creationId="{912F0C33-0694-4468-8CA3-837BF8A422BA}"/>
          </ac:spMkLst>
        </pc:spChg>
      </pc:sldChg>
      <pc:sldChg chg="modSp add mod">
        <pc:chgData name="Иван Климарев" userId="6e07b5d3a3d13876" providerId="LiveId" clId="{AC879617-71C4-4191-93E8-20CF8AEB1CE9}" dt="2022-04-26T06:43:05.227" v="4908" actId="20577"/>
        <pc:sldMkLst>
          <pc:docMk/>
          <pc:sldMk cId="3055684830" sldId="541"/>
        </pc:sldMkLst>
        <pc:spChg chg="mod">
          <ac:chgData name="Иван Климарев" userId="6e07b5d3a3d13876" providerId="LiveId" clId="{AC879617-71C4-4191-93E8-20CF8AEB1CE9}" dt="2022-04-26T06:42:51.468" v="4899" actId="27636"/>
          <ac:spMkLst>
            <pc:docMk/>
            <pc:sldMk cId="3055684830" sldId="541"/>
            <ac:spMk id="2" creationId="{9B41D3D3-6DA6-4BEC-B676-58AB2BE3709E}"/>
          </ac:spMkLst>
        </pc:spChg>
        <pc:spChg chg="mod">
          <ac:chgData name="Иван Климарев" userId="6e07b5d3a3d13876" providerId="LiveId" clId="{AC879617-71C4-4191-93E8-20CF8AEB1CE9}" dt="2022-04-26T06:43:05.227" v="4908" actId="20577"/>
          <ac:spMkLst>
            <pc:docMk/>
            <pc:sldMk cId="3055684830" sldId="541"/>
            <ac:spMk id="3" creationId="{912F0C33-0694-4468-8CA3-837BF8A422BA}"/>
          </ac:spMkLst>
        </pc:spChg>
      </pc:sldChg>
      <pc:sldChg chg="modSp add mod">
        <pc:chgData name="Иван Климарев" userId="6e07b5d3a3d13876" providerId="LiveId" clId="{AC879617-71C4-4191-93E8-20CF8AEB1CE9}" dt="2022-04-26T06:43:45.763" v="4919" actId="20577"/>
        <pc:sldMkLst>
          <pc:docMk/>
          <pc:sldMk cId="653625532" sldId="542"/>
        </pc:sldMkLst>
        <pc:spChg chg="mod">
          <ac:chgData name="Иван Климарев" userId="6e07b5d3a3d13876" providerId="LiveId" clId="{AC879617-71C4-4191-93E8-20CF8AEB1CE9}" dt="2022-04-26T06:43:45.763" v="4919" actId="20577"/>
          <ac:spMkLst>
            <pc:docMk/>
            <pc:sldMk cId="653625532" sldId="542"/>
            <ac:spMk id="3" creationId="{912F0C33-0694-4468-8CA3-837BF8A422BA}"/>
          </ac:spMkLst>
        </pc:spChg>
      </pc:sldChg>
      <pc:sldChg chg="modSp add mod">
        <pc:chgData name="Иван Климарев" userId="6e07b5d3a3d13876" providerId="LiveId" clId="{AC879617-71C4-4191-93E8-20CF8AEB1CE9}" dt="2022-04-26T06:44:13.036" v="4932" actId="20577"/>
        <pc:sldMkLst>
          <pc:docMk/>
          <pc:sldMk cId="1085019973" sldId="543"/>
        </pc:sldMkLst>
        <pc:spChg chg="mod">
          <ac:chgData name="Иван Климарев" userId="6e07b5d3a3d13876" providerId="LiveId" clId="{AC879617-71C4-4191-93E8-20CF8AEB1CE9}" dt="2022-04-26T06:44:13.036" v="4932" actId="20577"/>
          <ac:spMkLst>
            <pc:docMk/>
            <pc:sldMk cId="1085019973" sldId="543"/>
            <ac:spMk id="3" creationId="{912F0C33-0694-4468-8CA3-837BF8A422BA}"/>
          </ac:spMkLst>
        </pc:spChg>
      </pc:sldChg>
      <pc:sldChg chg="modSp add mod">
        <pc:chgData name="Иван Климарев" userId="6e07b5d3a3d13876" providerId="LiveId" clId="{AC879617-71C4-4191-93E8-20CF8AEB1CE9}" dt="2022-04-26T06:44:50.599" v="4943" actId="20577"/>
        <pc:sldMkLst>
          <pc:docMk/>
          <pc:sldMk cId="3873309115" sldId="544"/>
        </pc:sldMkLst>
        <pc:spChg chg="mod">
          <ac:chgData name="Иван Климарев" userId="6e07b5d3a3d13876" providerId="LiveId" clId="{AC879617-71C4-4191-93E8-20CF8AEB1CE9}" dt="2022-04-26T06:44:50.599" v="4943" actId="20577"/>
          <ac:spMkLst>
            <pc:docMk/>
            <pc:sldMk cId="3873309115" sldId="544"/>
            <ac:spMk id="3" creationId="{912F0C33-0694-4468-8CA3-837BF8A422BA}"/>
          </ac:spMkLst>
        </pc:spChg>
      </pc:sldChg>
      <pc:sldChg chg="modSp add mod">
        <pc:chgData name="Иван Климарев" userId="6e07b5d3a3d13876" providerId="LiveId" clId="{AC879617-71C4-4191-93E8-20CF8AEB1CE9}" dt="2022-04-26T06:45:17.939" v="4952" actId="20577"/>
        <pc:sldMkLst>
          <pc:docMk/>
          <pc:sldMk cId="3735540036" sldId="545"/>
        </pc:sldMkLst>
        <pc:spChg chg="mod">
          <ac:chgData name="Иван Климарев" userId="6e07b5d3a3d13876" providerId="LiveId" clId="{AC879617-71C4-4191-93E8-20CF8AEB1CE9}" dt="2022-04-26T06:45:17.939" v="4952" actId="20577"/>
          <ac:spMkLst>
            <pc:docMk/>
            <pc:sldMk cId="3735540036" sldId="545"/>
            <ac:spMk id="3" creationId="{912F0C33-0694-4468-8CA3-837BF8A422BA}"/>
          </ac:spMkLst>
        </pc:spChg>
      </pc:sldChg>
      <pc:sldChg chg="modSp add mod">
        <pc:chgData name="Иван Климарев" userId="6e07b5d3a3d13876" providerId="LiveId" clId="{AC879617-71C4-4191-93E8-20CF8AEB1CE9}" dt="2022-04-26T07:30:23.533" v="4972" actId="20577"/>
        <pc:sldMkLst>
          <pc:docMk/>
          <pc:sldMk cId="4225916662" sldId="546"/>
        </pc:sldMkLst>
        <pc:spChg chg="mod">
          <ac:chgData name="Иван Климарев" userId="6e07b5d3a3d13876" providerId="LiveId" clId="{AC879617-71C4-4191-93E8-20CF8AEB1CE9}" dt="2022-04-26T07:29:56.169" v="4959"/>
          <ac:spMkLst>
            <pc:docMk/>
            <pc:sldMk cId="4225916662" sldId="546"/>
            <ac:spMk id="2" creationId="{9B41D3D3-6DA6-4BEC-B676-58AB2BE3709E}"/>
          </ac:spMkLst>
        </pc:spChg>
        <pc:spChg chg="mod">
          <ac:chgData name="Иван Климарев" userId="6e07b5d3a3d13876" providerId="LiveId" clId="{AC879617-71C4-4191-93E8-20CF8AEB1CE9}" dt="2022-04-26T07:30:23.533" v="4972" actId="20577"/>
          <ac:spMkLst>
            <pc:docMk/>
            <pc:sldMk cId="4225916662" sldId="546"/>
            <ac:spMk id="3" creationId="{912F0C33-0694-4468-8CA3-837BF8A422BA}"/>
          </ac:spMkLst>
        </pc:spChg>
      </pc:sldChg>
      <pc:sldChg chg="modSp add mod">
        <pc:chgData name="Иван Климарев" userId="6e07b5d3a3d13876" providerId="LiveId" clId="{AC879617-71C4-4191-93E8-20CF8AEB1CE9}" dt="2022-04-26T07:32:57.164" v="5031" actId="27636"/>
        <pc:sldMkLst>
          <pc:docMk/>
          <pc:sldMk cId="4056870370" sldId="547"/>
        </pc:sldMkLst>
        <pc:spChg chg="mod">
          <ac:chgData name="Иван Климарев" userId="6e07b5d3a3d13876" providerId="LiveId" clId="{AC879617-71C4-4191-93E8-20CF8AEB1CE9}" dt="2022-04-26T07:32:57.164" v="5031" actId="27636"/>
          <ac:spMkLst>
            <pc:docMk/>
            <pc:sldMk cId="4056870370" sldId="547"/>
            <ac:spMk id="3" creationId="{912F0C33-0694-4468-8CA3-837BF8A422BA}"/>
          </ac:spMkLst>
        </pc:spChg>
      </pc:sldChg>
      <pc:sldChg chg="modSp add mod">
        <pc:chgData name="Иван Климарев" userId="6e07b5d3a3d13876" providerId="LiveId" clId="{AC879617-71C4-4191-93E8-20CF8AEB1CE9}" dt="2022-04-26T07:33:02.050" v="5035" actId="20577"/>
        <pc:sldMkLst>
          <pc:docMk/>
          <pc:sldMk cId="3210933135" sldId="548"/>
        </pc:sldMkLst>
        <pc:spChg chg="mod">
          <ac:chgData name="Иван Климарев" userId="6e07b5d3a3d13876" providerId="LiveId" clId="{AC879617-71C4-4191-93E8-20CF8AEB1CE9}" dt="2022-04-26T07:33:02.050" v="5035" actId="20577"/>
          <ac:spMkLst>
            <pc:docMk/>
            <pc:sldMk cId="3210933135" sldId="548"/>
            <ac:spMk id="3" creationId="{912F0C33-0694-4468-8CA3-837BF8A422BA}"/>
          </ac:spMkLst>
        </pc:spChg>
      </pc:sldChg>
      <pc:sldChg chg="modSp add mod">
        <pc:chgData name="Иван Климарев" userId="6e07b5d3a3d13876" providerId="LiveId" clId="{AC879617-71C4-4191-93E8-20CF8AEB1CE9}" dt="2022-04-26T07:33:53.009" v="5046" actId="20577"/>
        <pc:sldMkLst>
          <pc:docMk/>
          <pc:sldMk cId="2628409679" sldId="549"/>
        </pc:sldMkLst>
        <pc:spChg chg="mod">
          <ac:chgData name="Иван Климарев" userId="6e07b5d3a3d13876" providerId="LiveId" clId="{AC879617-71C4-4191-93E8-20CF8AEB1CE9}" dt="2022-04-26T07:33:53.009" v="5046" actId="20577"/>
          <ac:spMkLst>
            <pc:docMk/>
            <pc:sldMk cId="2628409679" sldId="549"/>
            <ac:spMk id="3" creationId="{912F0C33-0694-4468-8CA3-837BF8A422BA}"/>
          </ac:spMkLst>
        </pc:spChg>
      </pc:sldChg>
      <pc:sldChg chg="modSp add mod">
        <pc:chgData name="Иван Климарев" userId="6e07b5d3a3d13876" providerId="LiveId" clId="{AC879617-71C4-4191-93E8-20CF8AEB1CE9}" dt="2022-04-26T16:15:34.170" v="5063" actId="20577"/>
        <pc:sldMkLst>
          <pc:docMk/>
          <pc:sldMk cId="907214278" sldId="550"/>
        </pc:sldMkLst>
        <pc:spChg chg="mod">
          <ac:chgData name="Иван Климарев" userId="6e07b5d3a3d13876" providerId="LiveId" clId="{AC879617-71C4-4191-93E8-20CF8AEB1CE9}" dt="2022-04-26T07:34:22.706" v="5052" actId="27636"/>
          <ac:spMkLst>
            <pc:docMk/>
            <pc:sldMk cId="907214278" sldId="550"/>
            <ac:spMk id="2" creationId="{9B41D3D3-6DA6-4BEC-B676-58AB2BE3709E}"/>
          </ac:spMkLst>
        </pc:spChg>
        <pc:spChg chg="mod">
          <ac:chgData name="Иван Климарев" userId="6e07b5d3a3d13876" providerId="LiveId" clId="{AC879617-71C4-4191-93E8-20CF8AEB1CE9}" dt="2022-04-26T16:15:34.170" v="5063" actId="20577"/>
          <ac:spMkLst>
            <pc:docMk/>
            <pc:sldMk cId="907214278" sldId="550"/>
            <ac:spMk id="3" creationId="{912F0C33-0694-4468-8CA3-837BF8A422BA}"/>
          </ac:spMkLst>
        </pc:spChg>
      </pc:sldChg>
      <pc:sldChg chg="modSp add mod">
        <pc:chgData name="Иван Климарев" userId="6e07b5d3a3d13876" providerId="LiveId" clId="{AC879617-71C4-4191-93E8-20CF8AEB1CE9}" dt="2022-04-26T16:19:04.476" v="5137" actId="20577"/>
        <pc:sldMkLst>
          <pc:docMk/>
          <pc:sldMk cId="2789102413" sldId="551"/>
        </pc:sldMkLst>
        <pc:spChg chg="mod">
          <ac:chgData name="Иван Климарев" userId="6e07b5d3a3d13876" providerId="LiveId" clId="{AC879617-71C4-4191-93E8-20CF8AEB1CE9}" dt="2022-04-26T16:19:04.476" v="5137" actId="20577"/>
          <ac:spMkLst>
            <pc:docMk/>
            <pc:sldMk cId="2789102413" sldId="551"/>
            <ac:spMk id="3" creationId="{912F0C33-0694-4468-8CA3-837BF8A422BA}"/>
          </ac:spMkLst>
        </pc:spChg>
      </pc:sldChg>
      <pc:sldChg chg="modSp add mod">
        <pc:chgData name="Иван Климарев" userId="6e07b5d3a3d13876" providerId="LiveId" clId="{AC879617-71C4-4191-93E8-20CF8AEB1CE9}" dt="2022-04-26T16:19:33.740" v="5148" actId="20577"/>
        <pc:sldMkLst>
          <pc:docMk/>
          <pc:sldMk cId="4228515596" sldId="552"/>
        </pc:sldMkLst>
        <pc:spChg chg="mod">
          <ac:chgData name="Иван Климарев" userId="6e07b5d3a3d13876" providerId="LiveId" clId="{AC879617-71C4-4191-93E8-20CF8AEB1CE9}" dt="2022-04-26T16:19:33.740" v="5148" actId="20577"/>
          <ac:spMkLst>
            <pc:docMk/>
            <pc:sldMk cId="4228515596" sldId="552"/>
            <ac:spMk id="3" creationId="{912F0C33-0694-4468-8CA3-837BF8A422BA}"/>
          </ac:spMkLst>
        </pc:spChg>
      </pc:sldChg>
      <pc:sldChg chg="modSp add mod">
        <pc:chgData name="Иван Климарев" userId="6e07b5d3a3d13876" providerId="LiveId" clId="{AC879617-71C4-4191-93E8-20CF8AEB1CE9}" dt="2022-04-26T16:20:27.050" v="5157" actId="20577"/>
        <pc:sldMkLst>
          <pc:docMk/>
          <pc:sldMk cId="3712673566" sldId="553"/>
        </pc:sldMkLst>
        <pc:spChg chg="mod">
          <ac:chgData name="Иван Климарев" userId="6e07b5d3a3d13876" providerId="LiveId" clId="{AC879617-71C4-4191-93E8-20CF8AEB1CE9}" dt="2022-04-26T16:20:27.050" v="5157" actId="20577"/>
          <ac:spMkLst>
            <pc:docMk/>
            <pc:sldMk cId="3712673566" sldId="553"/>
            <ac:spMk id="3" creationId="{912F0C33-0694-4468-8CA3-837BF8A422BA}"/>
          </ac:spMkLst>
        </pc:spChg>
      </pc:sldChg>
      <pc:sldChg chg="modSp add mod">
        <pc:chgData name="Иван Климарев" userId="6e07b5d3a3d13876" providerId="LiveId" clId="{AC879617-71C4-4191-93E8-20CF8AEB1CE9}" dt="2022-04-26T16:21:08.767" v="5170" actId="20577"/>
        <pc:sldMkLst>
          <pc:docMk/>
          <pc:sldMk cId="2237334797" sldId="554"/>
        </pc:sldMkLst>
        <pc:spChg chg="mod">
          <ac:chgData name="Иван Климарев" userId="6e07b5d3a3d13876" providerId="LiveId" clId="{AC879617-71C4-4191-93E8-20CF8AEB1CE9}" dt="2022-04-26T16:20:49.244" v="5161"/>
          <ac:spMkLst>
            <pc:docMk/>
            <pc:sldMk cId="2237334797" sldId="554"/>
            <ac:spMk id="2" creationId="{9B41D3D3-6DA6-4BEC-B676-58AB2BE3709E}"/>
          </ac:spMkLst>
        </pc:spChg>
        <pc:spChg chg="mod">
          <ac:chgData name="Иван Климарев" userId="6e07b5d3a3d13876" providerId="LiveId" clId="{AC879617-71C4-4191-93E8-20CF8AEB1CE9}" dt="2022-04-26T16:21:08.767" v="5170" actId="20577"/>
          <ac:spMkLst>
            <pc:docMk/>
            <pc:sldMk cId="2237334797" sldId="554"/>
            <ac:spMk id="3" creationId="{912F0C33-0694-4468-8CA3-837BF8A422BA}"/>
          </ac:spMkLst>
        </pc:spChg>
      </pc:sldChg>
      <pc:sldChg chg="modSp add mod">
        <pc:chgData name="Иван Климарев" userId="6e07b5d3a3d13876" providerId="LiveId" clId="{AC879617-71C4-4191-93E8-20CF8AEB1CE9}" dt="2022-04-26T16:21:30.809" v="5179" actId="20577"/>
        <pc:sldMkLst>
          <pc:docMk/>
          <pc:sldMk cId="1651818968" sldId="555"/>
        </pc:sldMkLst>
        <pc:spChg chg="mod">
          <ac:chgData name="Иван Климарев" userId="6e07b5d3a3d13876" providerId="LiveId" clId="{AC879617-71C4-4191-93E8-20CF8AEB1CE9}" dt="2022-04-26T16:21:30.809" v="5179" actId="20577"/>
          <ac:spMkLst>
            <pc:docMk/>
            <pc:sldMk cId="1651818968" sldId="555"/>
            <ac:spMk id="3" creationId="{912F0C33-0694-4468-8CA3-837BF8A422BA}"/>
          </ac:spMkLst>
        </pc:spChg>
      </pc:sldChg>
      <pc:sldChg chg="modSp add mod">
        <pc:chgData name="Иван Климарев" userId="6e07b5d3a3d13876" providerId="LiveId" clId="{AC879617-71C4-4191-93E8-20CF8AEB1CE9}" dt="2022-04-26T16:22:28.334" v="5188" actId="20577"/>
        <pc:sldMkLst>
          <pc:docMk/>
          <pc:sldMk cId="1445468135" sldId="556"/>
        </pc:sldMkLst>
        <pc:spChg chg="mod">
          <ac:chgData name="Иван Климарев" userId="6e07b5d3a3d13876" providerId="LiveId" clId="{AC879617-71C4-4191-93E8-20CF8AEB1CE9}" dt="2022-04-26T16:22:28.334" v="5188" actId="20577"/>
          <ac:spMkLst>
            <pc:docMk/>
            <pc:sldMk cId="1445468135" sldId="556"/>
            <ac:spMk id="3" creationId="{912F0C33-0694-4468-8CA3-837BF8A422BA}"/>
          </ac:spMkLst>
        </pc:spChg>
      </pc:sldChg>
      <pc:sldChg chg="modSp add mod">
        <pc:chgData name="Иван Климарев" userId="6e07b5d3a3d13876" providerId="LiveId" clId="{AC879617-71C4-4191-93E8-20CF8AEB1CE9}" dt="2022-04-26T16:23:05.923" v="5203" actId="20577"/>
        <pc:sldMkLst>
          <pc:docMk/>
          <pc:sldMk cId="1299891065" sldId="557"/>
        </pc:sldMkLst>
        <pc:spChg chg="mod">
          <ac:chgData name="Иван Климарев" userId="6e07b5d3a3d13876" providerId="LiveId" clId="{AC879617-71C4-4191-93E8-20CF8AEB1CE9}" dt="2022-04-26T16:23:05.923" v="5203" actId="20577"/>
          <ac:spMkLst>
            <pc:docMk/>
            <pc:sldMk cId="1299891065" sldId="557"/>
            <ac:spMk id="3" creationId="{912F0C33-0694-4468-8CA3-837BF8A422BA}"/>
          </ac:spMkLst>
        </pc:spChg>
      </pc:sldChg>
      <pc:sldChg chg="modSp add mod">
        <pc:chgData name="Иван Климарев" userId="6e07b5d3a3d13876" providerId="LiveId" clId="{AC879617-71C4-4191-93E8-20CF8AEB1CE9}" dt="2022-04-26T16:23:52.895" v="5231" actId="12"/>
        <pc:sldMkLst>
          <pc:docMk/>
          <pc:sldMk cId="3173988632" sldId="558"/>
        </pc:sldMkLst>
        <pc:spChg chg="mod">
          <ac:chgData name="Иван Климарев" userId="6e07b5d3a3d13876" providerId="LiveId" clId="{AC879617-71C4-4191-93E8-20CF8AEB1CE9}" dt="2022-04-26T16:23:52.895" v="5231" actId="12"/>
          <ac:spMkLst>
            <pc:docMk/>
            <pc:sldMk cId="3173988632" sldId="558"/>
            <ac:spMk id="3" creationId="{912F0C33-0694-4468-8CA3-837BF8A422BA}"/>
          </ac:spMkLst>
        </pc:spChg>
      </pc:sldChg>
      <pc:sldChg chg="modSp add mod">
        <pc:chgData name="Иван Климарев" userId="6e07b5d3a3d13876" providerId="LiveId" clId="{AC879617-71C4-4191-93E8-20CF8AEB1CE9}" dt="2022-04-26T16:25:36.898" v="5248" actId="20577"/>
        <pc:sldMkLst>
          <pc:docMk/>
          <pc:sldMk cId="4247863513" sldId="559"/>
        </pc:sldMkLst>
        <pc:spChg chg="mod">
          <ac:chgData name="Иван Климарев" userId="6e07b5d3a3d13876" providerId="LiveId" clId="{AC879617-71C4-4191-93E8-20CF8AEB1CE9}" dt="2022-04-26T16:25:14.208" v="5235"/>
          <ac:spMkLst>
            <pc:docMk/>
            <pc:sldMk cId="4247863513" sldId="559"/>
            <ac:spMk id="2" creationId="{9B41D3D3-6DA6-4BEC-B676-58AB2BE3709E}"/>
          </ac:spMkLst>
        </pc:spChg>
        <pc:spChg chg="mod">
          <ac:chgData name="Иван Климарев" userId="6e07b5d3a3d13876" providerId="LiveId" clId="{AC879617-71C4-4191-93E8-20CF8AEB1CE9}" dt="2022-04-26T16:25:36.898" v="5248" actId="20577"/>
          <ac:spMkLst>
            <pc:docMk/>
            <pc:sldMk cId="4247863513" sldId="559"/>
            <ac:spMk id="3" creationId="{912F0C33-0694-4468-8CA3-837BF8A422BA}"/>
          </ac:spMkLst>
        </pc:spChg>
      </pc:sldChg>
      <pc:sldChg chg="modSp add mod">
        <pc:chgData name="Иван Климарев" userId="6e07b5d3a3d13876" providerId="LiveId" clId="{AC879617-71C4-4191-93E8-20CF8AEB1CE9}" dt="2022-04-26T16:26:42.052" v="5267" actId="20577"/>
        <pc:sldMkLst>
          <pc:docMk/>
          <pc:sldMk cId="1260582658" sldId="560"/>
        </pc:sldMkLst>
        <pc:spChg chg="mod">
          <ac:chgData name="Иван Климарев" userId="6e07b5d3a3d13876" providerId="LiveId" clId="{AC879617-71C4-4191-93E8-20CF8AEB1CE9}" dt="2022-04-26T16:26:42.052" v="5267" actId="20577"/>
          <ac:spMkLst>
            <pc:docMk/>
            <pc:sldMk cId="1260582658" sldId="560"/>
            <ac:spMk id="3" creationId="{912F0C33-0694-4468-8CA3-837BF8A422BA}"/>
          </ac:spMkLst>
        </pc:spChg>
      </pc:sldChg>
      <pc:sldChg chg="modSp add mod">
        <pc:chgData name="Иван Климарев" userId="6e07b5d3a3d13876" providerId="LiveId" clId="{AC879617-71C4-4191-93E8-20CF8AEB1CE9}" dt="2022-04-26T16:27:12.649" v="5282" actId="6549"/>
        <pc:sldMkLst>
          <pc:docMk/>
          <pc:sldMk cId="4239055207" sldId="561"/>
        </pc:sldMkLst>
        <pc:spChg chg="mod">
          <ac:chgData name="Иван Климарев" userId="6e07b5d3a3d13876" providerId="LiveId" clId="{AC879617-71C4-4191-93E8-20CF8AEB1CE9}" dt="2022-04-26T16:27:12.649" v="5282" actId="6549"/>
          <ac:spMkLst>
            <pc:docMk/>
            <pc:sldMk cId="4239055207" sldId="561"/>
            <ac:spMk id="3" creationId="{912F0C33-0694-4468-8CA3-837BF8A422BA}"/>
          </ac:spMkLst>
        </pc:spChg>
      </pc:sldChg>
      <pc:sldChg chg="modSp add mod">
        <pc:chgData name="Иван Климарев" userId="6e07b5d3a3d13876" providerId="LiveId" clId="{AC879617-71C4-4191-93E8-20CF8AEB1CE9}" dt="2022-04-26T16:38:42.437" v="5299" actId="20577"/>
        <pc:sldMkLst>
          <pc:docMk/>
          <pc:sldMk cId="4168323731" sldId="562"/>
        </pc:sldMkLst>
        <pc:spChg chg="mod">
          <ac:chgData name="Иван Климарев" userId="6e07b5d3a3d13876" providerId="LiveId" clId="{AC879617-71C4-4191-93E8-20CF8AEB1CE9}" dt="2022-04-26T16:38:42.437" v="5299" actId="20577"/>
          <ac:spMkLst>
            <pc:docMk/>
            <pc:sldMk cId="4168323731" sldId="562"/>
            <ac:spMk id="3" creationId="{912F0C33-0694-4468-8CA3-837BF8A422BA}"/>
          </ac:spMkLst>
        </pc:spChg>
      </pc:sldChg>
      <pc:sldChg chg="addSp modSp add mod">
        <pc:chgData name="Иван Климарев" userId="6e07b5d3a3d13876" providerId="LiveId" clId="{AC879617-71C4-4191-93E8-20CF8AEB1CE9}" dt="2022-04-26T16:42:09.067" v="5320" actId="1076"/>
        <pc:sldMkLst>
          <pc:docMk/>
          <pc:sldMk cId="1505351939" sldId="563"/>
        </pc:sldMkLst>
        <pc:spChg chg="mod">
          <ac:chgData name="Иван Климарев" userId="6e07b5d3a3d13876" providerId="LiveId" clId="{AC879617-71C4-4191-93E8-20CF8AEB1CE9}" dt="2022-04-26T16:41:30.777" v="5311"/>
          <ac:spMkLst>
            <pc:docMk/>
            <pc:sldMk cId="1505351939" sldId="563"/>
            <ac:spMk id="2" creationId="{9B41D3D3-6DA6-4BEC-B676-58AB2BE3709E}"/>
          </ac:spMkLst>
        </pc:spChg>
        <pc:spChg chg="mod">
          <ac:chgData name="Иван Климарев" userId="6e07b5d3a3d13876" providerId="LiveId" clId="{AC879617-71C4-4191-93E8-20CF8AEB1CE9}" dt="2022-04-26T16:41:46.733" v="5317" actId="20577"/>
          <ac:spMkLst>
            <pc:docMk/>
            <pc:sldMk cId="1505351939" sldId="563"/>
            <ac:spMk id="3" creationId="{912F0C33-0694-4468-8CA3-837BF8A422BA}"/>
          </ac:spMkLst>
        </pc:spChg>
        <pc:picChg chg="add mod">
          <ac:chgData name="Иван Климарев" userId="6e07b5d3a3d13876" providerId="LiveId" clId="{AC879617-71C4-4191-93E8-20CF8AEB1CE9}" dt="2022-04-26T16:42:09.067" v="5320" actId="1076"/>
          <ac:picMkLst>
            <pc:docMk/>
            <pc:sldMk cId="1505351939" sldId="563"/>
            <ac:picMk id="5" creationId="{30F97547-0035-411F-99B4-A061446909B8}"/>
          </ac:picMkLst>
        </pc:picChg>
      </pc:sldChg>
      <pc:sldChg chg="delSp modSp add mod">
        <pc:chgData name="Иван Климарев" userId="6e07b5d3a3d13876" providerId="LiveId" clId="{AC879617-71C4-4191-93E8-20CF8AEB1CE9}" dt="2022-04-26T16:42:44.233" v="5335" actId="20577"/>
        <pc:sldMkLst>
          <pc:docMk/>
          <pc:sldMk cId="180059157" sldId="564"/>
        </pc:sldMkLst>
        <pc:spChg chg="mod">
          <ac:chgData name="Иван Климарев" userId="6e07b5d3a3d13876" providerId="LiveId" clId="{AC879617-71C4-4191-93E8-20CF8AEB1CE9}" dt="2022-04-26T16:42:44.233" v="5335" actId="20577"/>
          <ac:spMkLst>
            <pc:docMk/>
            <pc:sldMk cId="180059157" sldId="564"/>
            <ac:spMk id="3" creationId="{912F0C33-0694-4468-8CA3-837BF8A422BA}"/>
          </ac:spMkLst>
        </pc:spChg>
        <pc:picChg chg="del">
          <ac:chgData name="Иван Климарев" userId="6e07b5d3a3d13876" providerId="LiveId" clId="{AC879617-71C4-4191-93E8-20CF8AEB1CE9}" dt="2022-04-26T16:42:14.350" v="5322" actId="478"/>
          <ac:picMkLst>
            <pc:docMk/>
            <pc:sldMk cId="180059157" sldId="564"/>
            <ac:picMk id="5" creationId="{30F97547-0035-411F-99B4-A061446909B8}"/>
          </ac:picMkLst>
        </pc:picChg>
      </pc:sldChg>
      <pc:sldChg chg="modSp add mod">
        <pc:chgData name="Иван Климарев" userId="6e07b5d3a3d13876" providerId="LiveId" clId="{AC879617-71C4-4191-93E8-20CF8AEB1CE9}" dt="2022-04-26T16:42:58.771" v="5340" actId="20577"/>
        <pc:sldMkLst>
          <pc:docMk/>
          <pc:sldMk cId="4285978391" sldId="565"/>
        </pc:sldMkLst>
        <pc:spChg chg="mod">
          <ac:chgData name="Иван Климарев" userId="6e07b5d3a3d13876" providerId="LiveId" clId="{AC879617-71C4-4191-93E8-20CF8AEB1CE9}" dt="2022-04-26T16:42:58.771" v="5340" actId="20577"/>
          <ac:spMkLst>
            <pc:docMk/>
            <pc:sldMk cId="4285978391" sldId="565"/>
            <ac:spMk id="3" creationId="{912F0C33-0694-4468-8CA3-837BF8A422BA}"/>
          </ac:spMkLst>
        </pc:spChg>
      </pc:sldChg>
      <pc:sldChg chg="modSp add mod">
        <pc:chgData name="Иван Климарев" userId="6e07b5d3a3d13876" providerId="LiveId" clId="{AC879617-71C4-4191-93E8-20CF8AEB1CE9}" dt="2022-04-26T16:43:21.094" v="5351" actId="20577"/>
        <pc:sldMkLst>
          <pc:docMk/>
          <pc:sldMk cId="1779975844" sldId="566"/>
        </pc:sldMkLst>
        <pc:spChg chg="mod">
          <ac:chgData name="Иван Климарев" userId="6e07b5d3a3d13876" providerId="LiveId" clId="{AC879617-71C4-4191-93E8-20CF8AEB1CE9}" dt="2022-04-26T16:43:21.094" v="5351" actId="20577"/>
          <ac:spMkLst>
            <pc:docMk/>
            <pc:sldMk cId="1779975844" sldId="566"/>
            <ac:spMk id="3" creationId="{912F0C33-0694-4468-8CA3-837BF8A422BA}"/>
          </ac:spMkLst>
        </pc:spChg>
      </pc:sldChg>
      <pc:sldChg chg="modSp add mod">
        <pc:chgData name="Иван Климарев" userId="6e07b5d3a3d13876" providerId="LiveId" clId="{AC879617-71C4-4191-93E8-20CF8AEB1CE9}" dt="2022-04-26T16:43:45.037" v="5362" actId="20577"/>
        <pc:sldMkLst>
          <pc:docMk/>
          <pc:sldMk cId="1010320773" sldId="567"/>
        </pc:sldMkLst>
        <pc:spChg chg="mod">
          <ac:chgData name="Иван Климарев" userId="6e07b5d3a3d13876" providerId="LiveId" clId="{AC879617-71C4-4191-93E8-20CF8AEB1CE9}" dt="2022-04-26T16:43:45.037" v="5362" actId="20577"/>
          <ac:spMkLst>
            <pc:docMk/>
            <pc:sldMk cId="1010320773" sldId="567"/>
            <ac:spMk id="3" creationId="{912F0C33-0694-4468-8CA3-837BF8A422BA}"/>
          </ac:spMkLst>
        </pc:spChg>
      </pc:sldChg>
      <pc:sldChg chg="addSp delSp modSp add mod">
        <pc:chgData name="Иван Климарев" userId="6e07b5d3a3d13876" providerId="LiveId" clId="{AC879617-71C4-4191-93E8-20CF8AEB1CE9}" dt="2022-04-26T16:44:25.751" v="5369" actId="22"/>
        <pc:sldMkLst>
          <pc:docMk/>
          <pc:sldMk cId="357477659" sldId="568"/>
        </pc:sldMkLst>
        <pc:spChg chg="mod">
          <ac:chgData name="Иван Климарев" userId="6e07b5d3a3d13876" providerId="LiveId" clId="{AC879617-71C4-4191-93E8-20CF8AEB1CE9}" dt="2022-04-26T16:44:03.083" v="5366"/>
          <ac:spMkLst>
            <pc:docMk/>
            <pc:sldMk cId="357477659" sldId="568"/>
            <ac:spMk id="2" creationId="{9B41D3D3-6DA6-4BEC-B676-58AB2BE3709E}"/>
          </ac:spMkLst>
        </pc:spChg>
        <pc:spChg chg="del mod">
          <ac:chgData name="Иван Климарев" userId="6e07b5d3a3d13876" providerId="LiveId" clId="{AC879617-71C4-4191-93E8-20CF8AEB1CE9}" dt="2022-04-26T16:44:25.751" v="5369" actId="22"/>
          <ac:spMkLst>
            <pc:docMk/>
            <pc:sldMk cId="357477659" sldId="568"/>
            <ac:spMk id="3" creationId="{912F0C33-0694-4468-8CA3-837BF8A422BA}"/>
          </ac:spMkLst>
        </pc:spChg>
        <pc:picChg chg="add mod ord">
          <ac:chgData name="Иван Климарев" userId="6e07b5d3a3d13876" providerId="LiveId" clId="{AC879617-71C4-4191-93E8-20CF8AEB1CE9}" dt="2022-04-26T16:44:25.751" v="5369" actId="22"/>
          <ac:picMkLst>
            <pc:docMk/>
            <pc:sldMk cId="357477659" sldId="568"/>
            <ac:picMk id="5" creationId="{0A7772FA-00CC-4869-8D9F-7B07168E0ED5}"/>
          </ac:picMkLst>
        </pc:picChg>
      </pc:sldChg>
      <pc:sldChg chg="addSp delSp modSp add mod">
        <pc:chgData name="Иван Климарев" userId="6e07b5d3a3d13876" providerId="LiveId" clId="{AC879617-71C4-4191-93E8-20CF8AEB1CE9}" dt="2022-04-26T16:44:40.545" v="5371" actId="22"/>
        <pc:sldMkLst>
          <pc:docMk/>
          <pc:sldMk cId="604622539" sldId="569"/>
        </pc:sldMkLst>
        <pc:spChg chg="del">
          <ac:chgData name="Иван Климарев" userId="6e07b5d3a3d13876" providerId="LiveId" clId="{AC879617-71C4-4191-93E8-20CF8AEB1CE9}" dt="2022-04-26T16:44:40.545" v="5371" actId="22"/>
          <ac:spMkLst>
            <pc:docMk/>
            <pc:sldMk cId="604622539" sldId="569"/>
            <ac:spMk id="3" creationId="{912F0C33-0694-4468-8CA3-837BF8A422BA}"/>
          </ac:spMkLst>
        </pc:spChg>
        <pc:picChg chg="add mod ord">
          <ac:chgData name="Иван Климарев" userId="6e07b5d3a3d13876" providerId="LiveId" clId="{AC879617-71C4-4191-93E8-20CF8AEB1CE9}" dt="2022-04-26T16:44:40.545" v="5371" actId="22"/>
          <ac:picMkLst>
            <pc:docMk/>
            <pc:sldMk cId="604622539" sldId="569"/>
            <ac:picMk id="5" creationId="{FE3CD634-4166-4255-9DA5-6A1C8950B143}"/>
          </ac:picMkLst>
        </pc:picChg>
      </pc:sldChg>
      <pc:sldChg chg="addSp delSp modSp add mod">
        <pc:chgData name="Иван Климарев" userId="6e07b5d3a3d13876" providerId="LiveId" clId="{AC879617-71C4-4191-93E8-20CF8AEB1CE9}" dt="2022-04-26T16:45:52.442" v="5376" actId="22"/>
        <pc:sldMkLst>
          <pc:docMk/>
          <pc:sldMk cId="2657619241" sldId="570"/>
        </pc:sldMkLst>
        <pc:spChg chg="mod">
          <ac:chgData name="Иван Климарев" userId="6e07b5d3a3d13876" providerId="LiveId" clId="{AC879617-71C4-4191-93E8-20CF8AEB1CE9}" dt="2022-04-26T16:45:41.227" v="5374"/>
          <ac:spMkLst>
            <pc:docMk/>
            <pc:sldMk cId="2657619241" sldId="570"/>
            <ac:spMk id="2" creationId="{9B41D3D3-6DA6-4BEC-B676-58AB2BE3709E}"/>
          </ac:spMkLst>
        </pc:spChg>
        <pc:spChg chg="del">
          <ac:chgData name="Иван Климарев" userId="6e07b5d3a3d13876" providerId="LiveId" clId="{AC879617-71C4-4191-93E8-20CF8AEB1CE9}" dt="2022-04-26T16:45:52.442" v="5376" actId="22"/>
          <ac:spMkLst>
            <pc:docMk/>
            <pc:sldMk cId="2657619241" sldId="570"/>
            <ac:spMk id="3" creationId="{912F0C33-0694-4468-8CA3-837BF8A422BA}"/>
          </ac:spMkLst>
        </pc:spChg>
        <pc:picChg chg="add mod ord">
          <ac:chgData name="Иван Климарев" userId="6e07b5d3a3d13876" providerId="LiveId" clId="{AC879617-71C4-4191-93E8-20CF8AEB1CE9}" dt="2022-04-26T16:45:52.442" v="5376" actId="22"/>
          <ac:picMkLst>
            <pc:docMk/>
            <pc:sldMk cId="2657619241" sldId="570"/>
            <ac:picMk id="5" creationId="{1376493E-EBDC-4E79-A357-AA2724362F9B}"/>
          </ac:picMkLst>
        </pc:picChg>
      </pc:sldChg>
      <pc:sldChg chg="addSp delSp modSp add mod">
        <pc:chgData name="Иван Климарев" userId="6e07b5d3a3d13876" providerId="LiveId" clId="{AC879617-71C4-4191-93E8-20CF8AEB1CE9}" dt="2022-04-26T16:50:35.318" v="5404"/>
        <pc:sldMkLst>
          <pc:docMk/>
          <pc:sldMk cId="1283754930" sldId="571"/>
        </pc:sldMkLst>
        <pc:spChg chg="mod">
          <ac:chgData name="Иван Климарев" userId="6e07b5d3a3d13876" providerId="LiveId" clId="{AC879617-71C4-4191-93E8-20CF8AEB1CE9}" dt="2022-04-26T16:49:38.966" v="5397" actId="20577"/>
          <ac:spMkLst>
            <pc:docMk/>
            <pc:sldMk cId="1283754930" sldId="571"/>
            <ac:spMk id="2" creationId="{9B41D3D3-6DA6-4BEC-B676-58AB2BE3709E}"/>
          </ac:spMkLst>
        </pc:spChg>
        <pc:spChg chg="mod">
          <ac:chgData name="Иван Климарев" userId="6e07b5d3a3d13876" providerId="LiveId" clId="{AC879617-71C4-4191-93E8-20CF8AEB1CE9}" dt="2022-04-26T16:50:35.318" v="5404"/>
          <ac:spMkLst>
            <pc:docMk/>
            <pc:sldMk cId="1283754930" sldId="571"/>
            <ac:spMk id="3" creationId="{912F0C33-0694-4468-8CA3-837BF8A422BA}"/>
          </ac:spMkLst>
        </pc:spChg>
        <pc:spChg chg="add del">
          <ac:chgData name="Иван Климарев" userId="6e07b5d3a3d13876" providerId="LiveId" clId="{AC879617-71C4-4191-93E8-20CF8AEB1CE9}" dt="2022-04-26T16:50:31.947" v="5400"/>
          <ac:spMkLst>
            <pc:docMk/>
            <pc:sldMk cId="1283754930" sldId="571"/>
            <ac:spMk id="4" creationId="{4310D3DB-6C92-4924-A917-4DBC77B1D291}"/>
          </ac:spMkLst>
        </pc:spChg>
        <pc:spChg chg="add del">
          <ac:chgData name="Иван Климарев" userId="6e07b5d3a3d13876" providerId="LiveId" clId="{AC879617-71C4-4191-93E8-20CF8AEB1CE9}" dt="2022-04-26T16:50:33.725" v="5402"/>
          <ac:spMkLst>
            <pc:docMk/>
            <pc:sldMk cId="1283754930" sldId="571"/>
            <ac:spMk id="5" creationId="{5FF4FC4A-0C85-4C34-8199-94F8393E2FF4}"/>
          </ac:spMkLst>
        </pc:spChg>
      </pc:sldChg>
      <pc:sldChg chg="modSp add mod">
        <pc:chgData name="Иван Климарев" userId="6e07b5d3a3d13876" providerId="LiveId" clId="{AC879617-71C4-4191-93E8-20CF8AEB1CE9}" dt="2022-04-26T16:53:56.036" v="5427"/>
        <pc:sldMkLst>
          <pc:docMk/>
          <pc:sldMk cId="1956316170" sldId="572"/>
        </pc:sldMkLst>
        <pc:spChg chg="mod">
          <ac:chgData name="Иван Климарев" userId="6e07b5d3a3d13876" providerId="LiveId" clId="{AC879617-71C4-4191-93E8-20CF8AEB1CE9}" dt="2022-04-26T16:53:39.696" v="5422" actId="20577"/>
          <ac:spMkLst>
            <pc:docMk/>
            <pc:sldMk cId="1956316170" sldId="572"/>
            <ac:spMk id="2" creationId="{9B41D3D3-6DA6-4BEC-B676-58AB2BE3709E}"/>
          </ac:spMkLst>
        </pc:spChg>
        <pc:spChg chg="mod">
          <ac:chgData name="Иван Климарев" userId="6e07b5d3a3d13876" providerId="LiveId" clId="{AC879617-71C4-4191-93E8-20CF8AEB1CE9}" dt="2022-04-26T16:53:56.036" v="5427"/>
          <ac:spMkLst>
            <pc:docMk/>
            <pc:sldMk cId="1956316170" sldId="572"/>
            <ac:spMk id="3" creationId="{912F0C33-0694-4468-8CA3-837BF8A422BA}"/>
          </ac:spMkLst>
        </pc:spChg>
      </pc:sldChg>
      <pc:sldChg chg="modSp add mod">
        <pc:chgData name="Иван Климарев" userId="6e07b5d3a3d13876" providerId="LiveId" clId="{AC879617-71C4-4191-93E8-20CF8AEB1CE9}" dt="2022-04-26T16:54:17.714" v="5432" actId="20577"/>
        <pc:sldMkLst>
          <pc:docMk/>
          <pc:sldMk cId="2976338492" sldId="573"/>
        </pc:sldMkLst>
        <pc:spChg chg="mod">
          <ac:chgData name="Иван Климарев" userId="6e07b5d3a3d13876" providerId="LiveId" clId="{AC879617-71C4-4191-93E8-20CF8AEB1CE9}" dt="2022-04-26T16:54:17.714" v="5432" actId="20577"/>
          <ac:spMkLst>
            <pc:docMk/>
            <pc:sldMk cId="2976338492" sldId="573"/>
            <ac:spMk id="3" creationId="{912F0C33-0694-4468-8CA3-837BF8A422BA}"/>
          </ac:spMkLst>
        </pc:spChg>
      </pc:sldChg>
      <pc:sldChg chg="addSp delSp modSp add mod modClrScheme chgLayout">
        <pc:chgData name="Иван Климарев" userId="6e07b5d3a3d13876" providerId="LiveId" clId="{AC879617-71C4-4191-93E8-20CF8AEB1CE9}" dt="2022-04-26T16:55:45.143" v="5472" actId="122"/>
        <pc:sldMkLst>
          <pc:docMk/>
          <pc:sldMk cId="3794711094" sldId="574"/>
        </pc:sldMkLst>
        <pc:spChg chg="mod ord">
          <ac:chgData name="Иван Климарев" userId="6e07b5d3a3d13876" providerId="LiveId" clId="{AC879617-71C4-4191-93E8-20CF8AEB1CE9}" dt="2022-04-26T16:55:16.984" v="5438" actId="700"/>
          <ac:spMkLst>
            <pc:docMk/>
            <pc:sldMk cId="3794711094" sldId="574"/>
            <ac:spMk id="2" creationId="{9B41D3D3-6DA6-4BEC-B676-58AB2BE3709E}"/>
          </ac:spMkLst>
        </pc:spChg>
        <pc:spChg chg="del mod ord">
          <ac:chgData name="Иван Климарев" userId="6e07b5d3a3d13876" providerId="LiveId" clId="{AC879617-71C4-4191-93E8-20CF8AEB1CE9}" dt="2022-04-26T16:55:16.984" v="5438" actId="700"/>
          <ac:spMkLst>
            <pc:docMk/>
            <pc:sldMk cId="3794711094" sldId="574"/>
            <ac:spMk id="3" creationId="{912F0C33-0694-4468-8CA3-837BF8A422BA}"/>
          </ac:spMkLst>
        </pc:spChg>
        <pc:spChg chg="add mod ord">
          <ac:chgData name="Иван Климарев" userId="6e07b5d3a3d13876" providerId="LiveId" clId="{AC879617-71C4-4191-93E8-20CF8AEB1CE9}" dt="2022-04-26T16:55:45.143" v="5472" actId="122"/>
          <ac:spMkLst>
            <pc:docMk/>
            <pc:sldMk cId="3794711094" sldId="574"/>
            <ac:spMk id="4" creationId="{263C3C3B-D11D-4F5B-ABA0-A116006BECA0}"/>
          </ac:spMkLst>
        </pc:spChg>
        <pc:spChg chg="add del mod ord">
          <ac:chgData name="Иван Климарев" userId="6e07b5d3a3d13876" providerId="LiveId" clId="{AC879617-71C4-4191-93E8-20CF8AEB1CE9}" dt="2022-04-26T16:55:20.553" v="5439"/>
          <ac:spMkLst>
            <pc:docMk/>
            <pc:sldMk cId="3794711094" sldId="574"/>
            <ac:spMk id="5" creationId="{10A00C3A-C243-4F74-82EA-38DFC5B43078}"/>
          </ac:spMkLst>
        </pc:spChg>
        <pc:spChg chg="add mod ord">
          <ac:chgData name="Иван Климарев" userId="6e07b5d3a3d13876" providerId="LiveId" clId="{AC879617-71C4-4191-93E8-20CF8AEB1CE9}" dt="2022-04-26T16:55:43.383" v="5471" actId="122"/>
          <ac:spMkLst>
            <pc:docMk/>
            <pc:sldMk cId="3794711094" sldId="574"/>
            <ac:spMk id="6" creationId="{8AEBDC9F-443E-4365-88F6-9A3FB494B5B3}"/>
          </ac:spMkLst>
        </pc:spChg>
        <pc:spChg chg="add del mod ord">
          <ac:chgData name="Иван Климарев" userId="6e07b5d3a3d13876" providerId="LiveId" clId="{AC879617-71C4-4191-93E8-20CF8AEB1CE9}" dt="2022-04-26T16:55:27.745" v="5440"/>
          <ac:spMkLst>
            <pc:docMk/>
            <pc:sldMk cId="3794711094" sldId="574"/>
            <ac:spMk id="7" creationId="{910194F3-DA4C-4DFB-B76F-ECAC968420E3}"/>
          </ac:spMkLst>
        </pc:spChg>
        <pc:picChg chg="add mod">
          <ac:chgData name="Иван Климарев" userId="6e07b5d3a3d13876" providerId="LiveId" clId="{AC879617-71C4-4191-93E8-20CF8AEB1CE9}" dt="2022-04-26T16:55:20.553" v="5439"/>
          <ac:picMkLst>
            <pc:docMk/>
            <pc:sldMk cId="3794711094" sldId="574"/>
            <ac:picMk id="8" creationId="{4F931707-672D-4F04-85D5-25F4E583A8AB}"/>
          </ac:picMkLst>
        </pc:picChg>
        <pc:picChg chg="add mod">
          <ac:chgData name="Иван Климарев" userId="6e07b5d3a3d13876" providerId="LiveId" clId="{AC879617-71C4-4191-93E8-20CF8AEB1CE9}" dt="2022-04-26T16:55:27.745" v="5440"/>
          <ac:picMkLst>
            <pc:docMk/>
            <pc:sldMk cId="3794711094" sldId="574"/>
            <ac:picMk id="9" creationId="{9581F710-B219-4D55-BCB0-B4A6D92236A2}"/>
          </ac:picMkLst>
        </pc:picChg>
      </pc:sldChg>
      <pc:sldChg chg="modSp add mod ord">
        <pc:chgData name="Иван Климарев" userId="6e07b5d3a3d13876" providerId="LiveId" clId="{AC879617-71C4-4191-93E8-20CF8AEB1CE9}" dt="2022-04-26T16:56:28.835" v="5481" actId="20577"/>
        <pc:sldMkLst>
          <pc:docMk/>
          <pc:sldMk cId="3166570155" sldId="575"/>
        </pc:sldMkLst>
        <pc:spChg chg="mod">
          <ac:chgData name="Иван Климарев" userId="6e07b5d3a3d13876" providerId="LiveId" clId="{AC879617-71C4-4191-93E8-20CF8AEB1CE9}" dt="2022-04-26T16:56:28.835" v="5481" actId="20577"/>
          <ac:spMkLst>
            <pc:docMk/>
            <pc:sldMk cId="3166570155" sldId="575"/>
            <ac:spMk id="3" creationId="{912F0C33-0694-4468-8CA3-837BF8A422BA}"/>
          </ac:spMkLst>
        </pc:spChg>
      </pc:sldChg>
      <pc:sldChg chg="modSp add mod">
        <pc:chgData name="Иван Климарев" userId="6e07b5d3a3d13876" providerId="LiveId" clId="{AC879617-71C4-4191-93E8-20CF8AEB1CE9}" dt="2022-04-26T16:57:04.525" v="5504" actId="20577"/>
        <pc:sldMkLst>
          <pc:docMk/>
          <pc:sldMk cId="1046505779" sldId="576"/>
        </pc:sldMkLst>
        <pc:spChg chg="mod">
          <ac:chgData name="Иван Климарев" userId="6e07b5d3a3d13876" providerId="LiveId" clId="{AC879617-71C4-4191-93E8-20CF8AEB1CE9}" dt="2022-04-26T16:57:04.525" v="5504" actId="20577"/>
          <ac:spMkLst>
            <pc:docMk/>
            <pc:sldMk cId="1046505779" sldId="576"/>
            <ac:spMk id="2" creationId="{9B41D3D3-6DA6-4BEC-B676-58AB2BE3709E}"/>
          </ac:spMkLst>
        </pc:spChg>
        <pc:spChg chg="mod">
          <ac:chgData name="Иван Климарев" userId="6e07b5d3a3d13876" providerId="LiveId" clId="{AC879617-71C4-4191-93E8-20CF8AEB1CE9}" dt="2022-04-26T16:56:59.278" v="5486" actId="20577"/>
          <ac:spMkLst>
            <pc:docMk/>
            <pc:sldMk cId="1046505779" sldId="576"/>
            <ac:spMk id="3" creationId="{912F0C33-0694-4468-8CA3-837BF8A422BA}"/>
          </ac:spMkLst>
        </pc:spChg>
      </pc:sldChg>
      <pc:sldChg chg="modSp add mod">
        <pc:chgData name="Иван Климарев" userId="6e07b5d3a3d13876" providerId="LiveId" clId="{AC879617-71C4-4191-93E8-20CF8AEB1CE9}" dt="2022-04-26T16:58:03.121" v="5592" actId="20577"/>
        <pc:sldMkLst>
          <pc:docMk/>
          <pc:sldMk cId="162236285" sldId="577"/>
        </pc:sldMkLst>
        <pc:spChg chg="mod">
          <ac:chgData name="Иван Климарев" userId="6e07b5d3a3d13876" providerId="LiveId" clId="{AC879617-71C4-4191-93E8-20CF8AEB1CE9}" dt="2022-04-26T16:57:35.978" v="5529" actId="20577"/>
          <ac:spMkLst>
            <pc:docMk/>
            <pc:sldMk cId="162236285" sldId="577"/>
            <ac:spMk id="2" creationId="{9B41D3D3-6DA6-4BEC-B676-58AB2BE3709E}"/>
          </ac:spMkLst>
        </pc:spChg>
        <pc:spChg chg="mod">
          <ac:chgData name="Иван Климарев" userId="6e07b5d3a3d13876" providerId="LiveId" clId="{AC879617-71C4-4191-93E8-20CF8AEB1CE9}" dt="2022-04-26T16:58:03.121" v="5592" actId="20577"/>
          <ac:spMkLst>
            <pc:docMk/>
            <pc:sldMk cId="162236285" sldId="577"/>
            <ac:spMk id="3" creationId="{912F0C33-0694-4468-8CA3-837BF8A422BA}"/>
          </ac:spMkLst>
        </pc:spChg>
      </pc:sldChg>
      <pc:sldChg chg="modSp add mod ord">
        <pc:chgData name="Иван Климарев" userId="6e07b5d3a3d13876" providerId="LiveId" clId="{AC879617-71C4-4191-93E8-20CF8AEB1CE9}" dt="2022-04-27T13:22:24.835" v="5600" actId="20577"/>
        <pc:sldMkLst>
          <pc:docMk/>
          <pc:sldMk cId="3596379660" sldId="578"/>
        </pc:sldMkLst>
        <pc:spChg chg="mod">
          <ac:chgData name="Иван Климарев" userId="6e07b5d3a3d13876" providerId="LiveId" clId="{AC879617-71C4-4191-93E8-20CF8AEB1CE9}" dt="2022-04-27T13:22:19.928" v="5596" actId="20577"/>
          <ac:spMkLst>
            <pc:docMk/>
            <pc:sldMk cId="3596379660" sldId="578"/>
            <ac:spMk id="2" creationId="{9B41D3D3-6DA6-4BEC-B676-58AB2BE3709E}"/>
          </ac:spMkLst>
        </pc:spChg>
        <pc:spChg chg="mod">
          <ac:chgData name="Иван Климарев" userId="6e07b5d3a3d13876" providerId="LiveId" clId="{AC879617-71C4-4191-93E8-20CF8AEB1CE9}" dt="2022-04-27T13:22:24.835" v="5600" actId="20577"/>
          <ac:spMkLst>
            <pc:docMk/>
            <pc:sldMk cId="3596379660" sldId="578"/>
            <ac:spMk id="3" creationId="{912F0C33-0694-4468-8CA3-837BF8A422BA}"/>
          </ac:spMkLst>
        </pc:spChg>
      </pc:sldChg>
      <pc:sldChg chg="modSp add mod">
        <pc:chgData name="Иван Климарев" userId="6e07b5d3a3d13876" providerId="LiveId" clId="{AC879617-71C4-4191-93E8-20CF8AEB1CE9}" dt="2022-04-27T16:21:02.408" v="5605" actId="20577"/>
        <pc:sldMkLst>
          <pc:docMk/>
          <pc:sldMk cId="3668170039" sldId="579"/>
        </pc:sldMkLst>
        <pc:spChg chg="mod">
          <ac:chgData name="Иван Климарев" userId="6e07b5d3a3d13876" providerId="LiveId" clId="{AC879617-71C4-4191-93E8-20CF8AEB1CE9}" dt="2022-04-27T16:21:02.408" v="5605" actId="20577"/>
          <ac:spMkLst>
            <pc:docMk/>
            <pc:sldMk cId="3668170039" sldId="579"/>
            <ac:spMk id="3" creationId="{912F0C33-0694-4468-8CA3-837BF8A422BA}"/>
          </ac:spMkLst>
        </pc:spChg>
      </pc:sldChg>
      <pc:sldChg chg="modSp add mod">
        <pc:chgData name="Иван Климарев" userId="6e07b5d3a3d13876" providerId="LiveId" clId="{AC879617-71C4-4191-93E8-20CF8AEB1CE9}" dt="2022-04-27T16:21:41.786" v="5613" actId="20577"/>
        <pc:sldMkLst>
          <pc:docMk/>
          <pc:sldMk cId="1846937039" sldId="580"/>
        </pc:sldMkLst>
        <pc:spChg chg="mod">
          <ac:chgData name="Иван Климарев" userId="6e07b5d3a3d13876" providerId="LiveId" clId="{AC879617-71C4-4191-93E8-20CF8AEB1CE9}" dt="2022-04-27T16:21:41.786" v="5613" actId="20577"/>
          <ac:spMkLst>
            <pc:docMk/>
            <pc:sldMk cId="1846937039" sldId="580"/>
            <ac:spMk id="3" creationId="{912F0C33-0694-4468-8CA3-837BF8A422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DE9327-22EA-4720-A5A1-38BB061BB2B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E147064-F078-4B59-A366-C181DE703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8236356-7EE5-4243-A275-D70A45B5B70A}"/>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5" name="Нижний колонтитул 4">
            <a:extLst>
              <a:ext uri="{FF2B5EF4-FFF2-40B4-BE49-F238E27FC236}">
                <a16:creationId xmlns:a16="http://schemas.microsoft.com/office/drawing/2014/main" id="{43093387-22F1-4718-9540-8E23A87258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0429B8D-AC19-4A9B-9B7E-2BA0A8996296}"/>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149310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997018-3C81-40CB-9538-0C75AEA36E8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0C226D5-A8BD-4D70-A403-89E08AC5736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5A65F40-908E-49A5-896B-E1473F090310}"/>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5" name="Нижний колонтитул 4">
            <a:extLst>
              <a:ext uri="{FF2B5EF4-FFF2-40B4-BE49-F238E27FC236}">
                <a16:creationId xmlns:a16="http://schemas.microsoft.com/office/drawing/2014/main" id="{FD022C30-F277-48B1-A4D3-8A4399EACD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42E2FA2-558C-4936-BF93-AD0B452A2FB5}"/>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1731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95D7F85-0042-467A-B3E1-F3404EE5857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7328261-6BB6-4B86-8080-28E4B3C8EF0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7C4B733-EE75-4605-AF83-BD7A702AE133}"/>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5" name="Нижний колонтитул 4">
            <a:extLst>
              <a:ext uri="{FF2B5EF4-FFF2-40B4-BE49-F238E27FC236}">
                <a16:creationId xmlns:a16="http://schemas.microsoft.com/office/drawing/2014/main" id="{5299EB67-4D91-4F87-9896-596D7A997B4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0BEA218-C768-4B01-8A2E-49B0958D17E3}"/>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358454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2B982F-6D28-4A30-9B9C-2501D777790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3DE7175-038E-4C5F-8E79-E9213106B1A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FA3C438-B41B-4FFB-9B39-04F8A0C2BCD0}"/>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5" name="Нижний колонтитул 4">
            <a:extLst>
              <a:ext uri="{FF2B5EF4-FFF2-40B4-BE49-F238E27FC236}">
                <a16:creationId xmlns:a16="http://schemas.microsoft.com/office/drawing/2014/main" id="{2FF2B90B-03ED-4B35-9C3E-89174DE8EA2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6308EF1-D383-4644-92CB-89B71485CBDD}"/>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143043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D7D8DB-A14E-4DC7-B0E6-12C3709B05A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7585475-0B82-4676-A0EB-8BFDC9723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CF432FB-335C-429F-805D-646DBB163AC4}"/>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5" name="Нижний колонтитул 4">
            <a:extLst>
              <a:ext uri="{FF2B5EF4-FFF2-40B4-BE49-F238E27FC236}">
                <a16:creationId xmlns:a16="http://schemas.microsoft.com/office/drawing/2014/main" id="{6B29CDC0-0F68-43A0-A85C-E9EF2532D9B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2AB8D4-9920-44A8-9E4E-57117E99F8A8}"/>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3360886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030FD1-9E52-4B2F-9F09-B161E9ED06F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02193B2-E09F-4B01-9104-B64E1FC2AF7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BE1B99D-0F31-43C4-85E4-1F8588B9449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F79A3A7-BF0B-4B36-A551-92D34314C8E9}"/>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6" name="Нижний колонтитул 5">
            <a:extLst>
              <a:ext uri="{FF2B5EF4-FFF2-40B4-BE49-F238E27FC236}">
                <a16:creationId xmlns:a16="http://schemas.microsoft.com/office/drawing/2014/main" id="{2895AEF0-9644-434F-B998-A35A2AE27D4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1FF763D-D8A1-4495-98EC-E63CF2F935B9}"/>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234228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481D8B-7399-4925-AF51-1DCB77504B3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8065E15-A519-4266-AAC2-44E2FB158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3D418C3-7896-4337-8622-104637B689F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9F9F263-F98E-4AF4-83C9-B0D438D2C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C4C031A-907F-44A5-A52A-D4827E984AC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634EFA7-1005-47C8-8B4D-9D26936A273F}"/>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8" name="Нижний колонтитул 7">
            <a:extLst>
              <a:ext uri="{FF2B5EF4-FFF2-40B4-BE49-F238E27FC236}">
                <a16:creationId xmlns:a16="http://schemas.microsoft.com/office/drawing/2014/main" id="{38C3FB45-0A95-49DC-B461-1B8E54A9FEA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0F4DC3C2-05CA-4436-A15E-C8946C65A069}"/>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398516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16C82B-F0BD-4118-9120-739069DF9A8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139AFAB-E39C-40DE-9FA5-237F37AAB268}"/>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4" name="Нижний колонтитул 3">
            <a:extLst>
              <a:ext uri="{FF2B5EF4-FFF2-40B4-BE49-F238E27FC236}">
                <a16:creationId xmlns:a16="http://schemas.microsoft.com/office/drawing/2014/main" id="{279973B6-A956-45B8-8FED-DAE005D4481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A8AB1C1-54E7-4D4C-B8B1-EB582AD990C7}"/>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24280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BA66338-6302-4F19-A51D-D77F90CF0C00}"/>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3" name="Нижний колонтитул 2">
            <a:extLst>
              <a:ext uri="{FF2B5EF4-FFF2-40B4-BE49-F238E27FC236}">
                <a16:creationId xmlns:a16="http://schemas.microsoft.com/office/drawing/2014/main" id="{340EE6A6-770E-4F35-9FEC-EC0BB63F244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45311EB-A09F-48A7-B1DE-3B8F30DDDF7C}"/>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307548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5D3057-C4DE-4BBB-9C7B-C5389D3B99A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BFA4004-579F-4C43-83D0-0C0769569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317AFAD-7C70-4A58-918F-7B6E51C43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3569D51-0F8C-441F-8EA4-17388CFC986D}"/>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6" name="Нижний колонтитул 5">
            <a:extLst>
              <a:ext uri="{FF2B5EF4-FFF2-40B4-BE49-F238E27FC236}">
                <a16:creationId xmlns:a16="http://schemas.microsoft.com/office/drawing/2014/main" id="{F887DEE0-0F4A-42C6-8CD0-A600F9A2BDA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D8090F5-A425-4F61-ABFB-8CBAA756769E}"/>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371150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20291A-1451-47DD-B2F0-4B9B980938B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8569B0D-3077-487D-963E-7E2CDCBE14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793730B-DA3A-4E5A-8C9E-2B24B85E4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C2E07AC-0FBF-4366-B2FB-AE022E487163}"/>
              </a:ext>
            </a:extLst>
          </p:cNvPr>
          <p:cNvSpPr>
            <a:spLocks noGrp="1"/>
          </p:cNvSpPr>
          <p:nvPr>
            <p:ph type="dt" sz="half" idx="10"/>
          </p:nvPr>
        </p:nvSpPr>
        <p:spPr/>
        <p:txBody>
          <a:bodyPr/>
          <a:lstStyle/>
          <a:p>
            <a:fld id="{6B2C594F-8B08-40E7-8EBE-10AD06BAE222}" type="datetimeFigureOut">
              <a:rPr lang="ru-RU" smtClean="0"/>
              <a:t>27.04.2022</a:t>
            </a:fld>
            <a:endParaRPr lang="ru-RU"/>
          </a:p>
        </p:txBody>
      </p:sp>
      <p:sp>
        <p:nvSpPr>
          <p:cNvPr id="6" name="Нижний колонтитул 5">
            <a:extLst>
              <a:ext uri="{FF2B5EF4-FFF2-40B4-BE49-F238E27FC236}">
                <a16:creationId xmlns:a16="http://schemas.microsoft.com/office/drawing/2014/main" id="{888870D5-6A74-4247-8317-8CC7149C090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15B6851-E86D-47ED-935F-7D89E2969588}"/>
              </a:ext>
            </a:extLst>
          </p:cNvPr>
          <p:cNvSpPr>
            <a:spLocks noGrp="1"/>
          </p:cNvSpPr>
          <p:nvPr>
            <p:ph type="sldNum" sz="quarter" idx="12"/>
          </p:nvPr>
        </p:nvSpPr>
        <p:spPr/>
        <p:txBody>
          <a:bodyPr/>
          <a:lstStyle/>
          <a:p>
            <a:fld id="{F5E086B7-CE06-4624-8543-B9DCA0DBCDE6}" type="slidenum">
              <a:rPr lang="ru-RU" smtClean="0"/>
              <a:t>‹#›</a:t>
            </a:fld>
            <a:endParaRPr lang="ru-RU"/>
          </a:p>
        </p:txBody>
      </p:sp>
    </p:spTree>
    <p:extLst>
      <p:ext uri="{BB962C8B-B14F-4D97-AF65-F5344CB8AC3E}">
        <p14:creationId xmlns:p14="http://schemas.microsoft.com/office/powerpoint/2010/main" val="35003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51E074-444D-4439-95FC-5819109FE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EC8D94A-F213-41DD-8C0C-542260215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D9424EA-5EF4-416E-B325-5C99F012FF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C594F-8B08-40E7-8EBE-10AD06BAE222}" type="datetimeFigureOut">
              <a:rPr lang="ru-RU" smtClean="0"/>
              <a:t>27.04.2022</a:t>
            </a:fld>
            <a:endParaRPr lang="ru-RU"/>
          </a:p>
        </p:txBody>
      </p:sp>
      <p:sp>
        <p:nvSpPr>
          <p:cNvPr id="5" name="Нижний колонтитул 4">
            <a:extLst>
              <a:ext uri="{FF2B5EF4-FFF2-40B4-BE49-F238E27FC236}">
                <a16:creationId xmlns:a16="http://schemas.microsoft.com/office/drawing/2014/main" id="{4BC49875-F7EC-48E7-A5F6-7C0EF3793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556C750-9922-4403-A8DE-DD810CB13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086B7-CE06-4624-8543-B9DCA0DBCDE6}" type="slidenum">
              <a:rPr lang="ru-RU" smtClean="0"/>
              <a:t>‹#›</a:t>
            </a:fld>
            <a:endParaRPr lang="ru-RU"/>
          </a:p>
        </p:txBody>
      </p:sp>
    </p:spTree>
    <p:extLst>
      <p:ext uri="{BB962C8B-B14F-4D97-AF65-F5344CB8AC3E}">
        <p14:creationId xmlns:p14="http://schemas.microsoft.com/office/powerpoint/2010/main" val="5080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DB7CF8-EEFF-4B49-8D70-534F4A423605}"/>
              </a:ext>
            </a:extLst>
          </p:cNvPr>
          <p:cNvSpPr>
            <a:spLocks noGrp="1"/>
          </p:cNvSpPr>
          <p:nvPr>
            <p:ph type="ctrTitle"/>
          </p:nvPr>
        </p:nvSpPr>
        <p:spPr/>
        <p:txBody>
          <a:bodyPr/>
          <a:lstStyle/>
          <a:p>
            <a:r>
              <a:rPr lang="ru-RU" dirty="0"/>
              <a:t>Основы </a:t>
            </a:r>
            <a:r>
              <a:rPr lang="en-US" dirty="0"/>
              <a:t>DevOps</a:t>
            </a:r>
            <a:endParaRPr lang="ru-RU" dirty="0"/>
          </a:p>
        </p:txBody>
      </p:sp>
      <p:sp>
        <p:nvSpPr>
          <p:cNvPr id="3" name="Подзаголовок 2">
            <a:extLst>
              <a:ext uri="{FF2B5EF4-FFF2-40B4-BE49-F238E27FC236}">
                <a16:creationId xmlns:a16="http://schemas.microsoft.com/office/drawing/2014/main" id="{743C7568-782C-4E4D-897E-0A0620A8C304}"/>
              </a:ext>
            </a:extLst>
          </p:cNvPr>
          <p:cNvSpPr>
            <a:spLocks noGrp="1"/>
          </p:cNvSpPr>
          <p:nvPr>
            <p:ph type="subTitle" idx="1"/>
          </p:nvPr>
        </p:nvSpPr>
        <p:spPr/>
        <p:txBody>
          <a:bodyPr>
            <a:normAutofit lnSpcReduction="10000"/>
          </a:bodyPr>
          <a:lstStyle/>
          <a:p>
            <a:pPr algn="r"/>
            <a:endParaRPr lang="ru-RU" dirty="0"/>
          </a:p>
          <a:p>
            <a:pPr algn="r"/>
            <a:endParaRPr lang="ru-RU" dirty="0"/>
          </a:p>
          <a:p>
            <a:pPr algn="r"/>
            <a:r>
              <a:rPr lang="ru-RU" dirty="0"/>
              <a:t>Климарев И.В.</a:t>
            </a:r>
          </a:p>
          <a:p>
            <a:pPr algn="r"/>
            <a:r>
              <a:rPr lang="en-US" dirty="0"/>
              <a:t>v. 1.0</a:t>
            </a:r>
            <a:endParaRPr lang="ru-RU" dirty="0"/>
          </a:p>
        </p:txBody>
      </p:sp>
    </p:spTree>
    <p:extLst>
      <p:ext uri="{BB962C8B-B14F-4D97-AF65-F5344CB8AC3E}">
        <p14:creationId xmlns:p14="http://schemas.microsoft.com/office/powerpoint/2010/main" val="43812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Прежний и новый взгляд</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Если в компании складывается практика взаимных обвинений и преследований за совершенные ошибки, формируется атмосфера страха. В результате между сотрудниками компании появятся «стены», препятствующие общению. А теперь представьте себе идеальную среду, в которой все проблемы решаются сообща и расцениваются в качестве возможности для обучения как отдельных людей, так и организации в целом. Профессор Сидни Деккер в своей книге «Field Guide </a:t>
            </a:r>
            <a:r>
              <a:rPr lang="ru-RU" dirty="0" err="1"/>
              <a:t>to</a:t>
            </a:r>
            <a:r>
              <a:rPr lang="ru-RU" dirty="0"/>
              <a:t> </a:t>
            </a:r>
            <a:r>
              <a:rPr lang="ru-RU" dirty="0" err="1"/>
              <a:t>Understanding</a:t>
            </a:r>
            <a:r>
              <a:rPr lang="ru-RU" dirty="0"/>
              <a:t> Human </a:t>
            </a:r>
            <a:r>
              <a:rPr lang="ru-RU" dirty="0" err="1"/>
              <a:t>Error</a:t>
            </a:r>
            <a:r>
              <a:rPr lang="ru-RU" dirty="0"/>
              <a:t>» характеризует эти ситуации как «прежний взгляд» и «новый взгляд» на человеческие ошибки.</a:t>
            </a:r>
          </a:p>
        </p:txBody>
      </p:sp>
    </p:spTree>
    <p:extLst>
      <p:ext uri="{BB962C8B-B14F-4D97-AF65-F5344CB8AC3E}">
        <p14:creationId xmlns:p14="http://schemas.microsoft.com/office/powerpoint/2010/main" val="22836358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Обычный сценарий: развертывание требует месяцев</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При ведении бизнеса обычными способами мы часто оказываемся в ситуации, когда развертывание занимает несколько месяцев. Особенно часто это происходит в больших сложных организациях, использующих тесно связанные друг с другом монолитные приложения, плохо интегрированные в среду для тестирования, со значительной продолжительностью тестирования и длительным временем развертывания в рабочей среде, высокой зависимостью от тестирования вручную и необходимостью одобрения многочисленными инстанциями в компании.</a:t>
            </a:r>
          </a:p>
        </p:txBody>
      </p:sp>
    </p:spTree>
    <p:extLst>
      <p:ext uri="{BB962C8B-B14F-4D97-AF65-F5344CB8AC3E}">
        <p14:creationId xmlns:p14="http://schemas.microsoft.com/office/powerpoint/2010/main" val="9975848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Обычный сценарий: развертывание требует месяцев</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Когда такое происходит, поток создания ценности начинает вы- глядеть, как показано на рисунке </a:t>
            </a:r>
          </a:p>
          <a:p>
            <a:pPr marL="0" indent="0">
              <a:buNone/>
            </a:pPr>
            <a:endParaRPr lang="ru-RU" dirty="0"/>
          </a:p>
        </p:txBody>
      </p:sp>
      <p:pic>
        <p:nvPicPr>
          <p:cNvPr id="7" name="Рисунок 6">
            <a:extLst>
              <a:ext uri="{FF2B5EF4-FFF2-40B4-BE49-F238E27FC236}">
                <a16:creationId xmlns:a16="http://schemas.microsoft.com/office/drawing/2014/main" id="{47874B82-5917-4632-8851-8647B88B7B1C}"/>
              </a:ext>
            </a:extLst>
          </p:cNvPr>
          <p:cNvPicPr>
            <a:picLocks noChangeAspect="1"/>
          </p:cNvPicPr>
          <p:nvPr/>
        </p:nvPicPr>
        <p:blipFill>
          <a:blip r:embed="rId2"/>
          <a:stretch>
            <a:fillRect/>
          </a:stretch>
        </p:blipFill>
        <p:spPr>
          <a:xfrm>
            <a:off x="572277" y="3202871"/>
            <a:ext cx="11047445" cy="2378152"/>
          </a:xfrm>
          <a:prstGeom prst="rect">
            <a:avLst/>
          </a:prstGeom>
        </p:spPr>
      </p:pic>
    </p:spTree>
    <p:extLst>
      <p:ext uri="{BB962C8B-B14F-4D97-AF65-F5344CB8AC3E}">
        <p14:creationId xmlns:p14="http://schemas.microsoft.com/office/powerpoint/2010/main" val="8361743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Обычный сценарий: развертывание требует месяцев</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При большой продолжительности развертывания </a:t>
            </a:r>
            <a:r>
              <a:rPr lang="ru-RU" dirty="0" err="1"/>
              <a:t>сверхусилия</a:t>
            </a:r>
            <a:r>
              <a:rPr lang="ru-RU" dirty="0"/>
              <a:t> требуются практически на каждой стадии потока создания ценности. Может оказаться, что при завершении проекта, когда все результаты труда инженеров собраны воедино, все перестанет работать, код не будет собираться правильно или перестанет проходить тесты. Исправление любой проблемы, определение, кто именно «сломал» код и как это исправить, потребует нескольких дней или даже недель, а в результате отдача для клиентов окажется невысокой.</a:t>
            </a:r>
          </a:p>
        </p:txBody>
      </p:sp>
    </p:spTree>
    <p:extLst>
      <p:ext uri="{BB962C8B-B14F-4D97-AF65-F5344CB8AC3E}">
        <p14:creationId xmlns:p14="http://schemas.microsoft.com/office/powerpoint/2010/main" val="8771590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Идеал DevOps — развертывание за минуты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идеальном случае при работе с DevOps разработчики постоянно быстро получают обратную связь, что дает им возможность быстро и независимо внедрять, интегрировать и </a:t>
            </a:r>
            <a:r>
              <a:rPr lang="ru-RU" dirty="0" err="1"/>
              <a:t>валидировать</a:t>
            </a:r>
            <a:r>
              <a:rPr lang="ru-RU" dirty="0"/>
              <a:t> код, а также обеспечивать развертывание кода в производственной среде (это могут делать как они сами, так и другой отдел).</a:t>
            </a:r>
          </a:p>
        </p:txBody>
      </p:sp>
    </p:spTree>
    <p:extLst>
      <p:ext uri="{BB962C8B-B14F-4D97-AF65-F5344CB8AC3E}">
        <p14:creationId xmlns:p14="http://schemas.microsoft.com/office/powerpoint/2010/main" val="3029710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Идеал DevOps — развертывание за минуты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Это достигается за счет постоянной проверки небольших изменений в коде, производимых в репозитории системы контроля версий, выполнения автоматического и пред-производственного тестирования изменений, а затем развертывания в реальной производственной среде. Что и позволяет нам быть твердо уверенными: сделанные изменения после развертывания будут функционировать так, как задумано, и любая возникшая проблема будет быстро обнаружена и исправлена.</a:t>
            </a:r>
          </a:p>
        </p:txBody>
      </p:sp>
    </p:spTree>
    <p:extLst>
      <p:ext uri="{BB962C8B-B14F-4D97-AF65-F5344CB8AC3E}">
        <p14:creationId xmlns:p14="http://schemas.microsoft.com/office/powerpoint/2010/main" val="38715390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Идеал DevOps — развертывание за минуты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Наиболее легко это достигается, когда архитектура модуль- ная, хорошо инкапсулированная, в ней отсутствуют тесные связи между компонентами, так что небольшие группы имеют возможность работать с высокой степенью автономности, возникающие сбои оказываются небольшими и с ограниченными последствиями, не вызывающими глобальных нарушений работоспособности системы.</a:t>
            </a:r>
          </a:p>
        </p:txBody>
      </p:sp>
    </p:spTree>
    <p:extLst>
      <p:ext uri="{BB962C8B-B14F-4D97-AF65-F5344CB8AC3E}">
        <p14:creationId xmlns:p14="http://schemas.microsoft.com/office/powerpoint/2010/main" val="25504211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Идеал DevOps — развертывание за минуты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При таком сценарии время развертывания измеряется минутами или в худшем случае часами. Получившаяся карта потока ценности должна выглядеть примерно так, как показано на рисунке</a:t>
            </a:r>
          </a:p>
          <a:p>
            <a:pPr marL="0" indent="0">
              <a:buNone/>
            </a:pPr>
            <a:endParaRPr lang="ru-RU" dirty="0"/>
          </a:p>
        </p:txBody>
      </p:sp>
      <p:pic>
        <p:nvPicPr>
          <p:cNvPr id="5" name="Рисунок 4">
            <a:extLst>
              <a:ext uri="{FF2B5EF4-FFF2-40B4-BE49-F238E27FC236}">
                <a16:creationId xmlns:a16="http://schemas.microsoft.com/office/drawing/2014/main" id="{C5CB13D2-2BE6-409F-819E-5CAD2A28EC85}"/>
              </a:ext>
            </a:extLst>
          </p:cNvPr>
          <p:cNvPicPr>
            <a:picLocks noChangeAspect="1"/>
          </p:cNvPicPr>
          <p:nvPr/>
        </p:nvPicPr>
        <p:blipFill>
          <a:blip r:embed="rId2"/>
          <a:stretch>
            <a:fillRect/>
          </a:stretch>
        </p:blipFill>
        <p:spPr>
          <a:xfrm>
            <a:off x="1252635" y="3429000"/>
            <a:ext cx="8833757" cy="2461636"/>
          </a:xfrm>
          <a:prstGeom prst="rect">
            <a:avLst/>
          </a:prstGeom>
        </p:spPr>
      </p:pic>
    </p:spTree>
    <p:extLst>
      <p:ext uri="{BB962C8B-B14F-4D97-AF65-F5344CB8AC3E}">
        <p14:creationId xmlns:p14="http://schemas.microsoft.com/office/powerpoint/2010/main" val="40796368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Наблюдать за %C/A в качестве оценки необходимости доработок</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Помимо времени выполнения заказа и времени производства для оценки технологического потока создания ценности применяется и третий показатель —  доля завершенной и правильной работы (</a:t>
            </a:r>
            <a:r>
              <a:rPr lang="ru-RU" dirty="0" err="1"/>
              <a:t>percent</a:t>
            </a:r>
            <a:r>
              <a:rPr lang="ru-RU" dirty="0"/>
              <a:t> </a:t>
            </a:r>
            <a:r>
              <a:rPr lang="ru-RU" dirty="0" err="1"/>
              <a:t>complete</a:t>
            </a:r>
            <a:r>
              <a:rPr lang="ru-RU" dirty="0"/>
              <a:t> </a:t>
            </a:r>
            <a:r>
              <a:rPr lang="ru-RU" dirty="0" err="1"/>
              <a:t>and</a:t>
            </a:r>
            <a:r>
              <a:rPr lang="ru-RU" dirty="0"/>
              <a:t> </a:t>
            </a:r>
            <a:r>
              <a:rPr lang="ru-RU" dirty="0" err="1"/>
              <a:t>accurate</a:t>
            </a:r>
            <a:r>
              <a:rPr lang="ru-RU" dirty="0"/>
              <a:t> — %C/A). Этот показатель отражает качество выполнения на каждом этапе потока создания ценности. Карен Мартин и Майк </a:t>
            </a:r>
            <a:r>
              <a:rPr lang="ru-RU" dirty="0" err="1"/>
              <a:t>Остерлинг</a:t>
            </a:r>
            <a:r>
              <a:rPr lang="ru-RU" dirty="0"/>
              <a:t> утверждают: «показатель %C/A можно получить, опросив клиентов, как часто в количественном выражении они получали продукт, пригодный к использованию сразу. Подразумевается, что они используют результат без необходимости его корректировать, добавлять пропущенную информацию или пояснения к имеющейся, если она недостаточно понятна».</a:t>
            </a:r>
          </a:p>
        </p:txBody>
      </p:sp>
    </p:spTree>
    <p:extLst>
      <p:ext uri="{BB962C8B-B14F-4D97-AF65-F5344CB8AC3E}">
        <p14:creationId xmlns:p14="http://schemas.microsoft.com/office/powerpoint/2010/main" val="38136785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«Три пути»: принципы, лежащие в основе DevOps</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книге The Phoenix Project «три пути» представлены как основополагающие принципы. Из них выводится DevOps и его методы </a:t>
            </a:r>
          </a:p>
          <a:p>
            <a:pPr marL="0" indent="0">
              <a:buNone/>
            </a:pPr>
            <a:endParaRPr lang="ru-RU" dirty="0"/>
          </a:p>
        </p:txBody>
      </p:sp>
      <p:pic>
        <p:nvPicPr>
          <p:cNvPr id="5" name="Рисунок 4">
            <a:extLst>
              <a:ext uri="{FF2B5EF4-FFF2-40B4-BE49-F238E27FC236}">
                <a16:creationId xmlns:a16="http://schemas.microsoft.com/office/drawing/2014/main" id="{89FBC193-2406-4EDB-B3DE-BC96EEF33488}"/>
              </a:ext>
            </a:extLst>
          </p:cNvPr>
          <p:cNvPicPr>
            <a:picLocks noChangeAspect="1"/>
          </p:cNvPicPr>
          <p:nvPr/>
        </p:nvPicPr>
        <p:blipFill>
          <a:blip r:embed="rId2"/>
          <a:stretch>
            <a:fillRect/>
          </a:stretch>
        </p:blipFill>
        <p:spPr>
          <a:xfrm>
            <a:off x="3666510" y="2824867"/>
            <a:ext cx="4858980" cy="3487033"/>
          </a:xfrm>
          <a:prstGeom prst="rect">
            <a:avLst/>
          </a:prstGeom>
        </p:spPr>
      </p:pic>
    </p:spTree>
    <p:extLst>
      <p:ext uri="{BB962C8B-B14F-4D97-AF65-F5344CB8AC3E}">
        <p14:creationId xmlns:p14="http://schemas.microsoft.com/office/powerpoint/2010/main" val="14479783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«Три пути»: принципы, лежащие в основе DevOps</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Первый путь обеспечивает быстрое течение потока слева на- право от разработки к эксплуатации, а затем к клиентам. Чтобы сделать это течение как можно более интенсивным, необходимо сделать результаты видимыми, уменьшая размеры заданий и интервалы между ними, обеспечивая качество путем предотвращения попадания дефектов на конечные этапы и постоянно занимаясь оптимизацией для достижения глобальной цели организации.</a:t>
            </a:r>
          </a:p>
        </p:txBody>
      </p:sp>
    </p:spTree>
    <p:extLst>
      <p:ext uri="{BB962C8B-B14F-4D97-AF65-F5344CB8AC3E}">
        <p14:creationId xmlns:p14="http://schemas.microsoft.com/office/powerpoint/2010/main" val="315702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Прежний и новый взгляд</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В первом случае «человеческие ошибки являются причиной появления проблем». «Прежний взгляд» описывается как способ мышления, в котором основной акцент делается на устранение человеческих ошибок. Ошибки вызываются «гнилыми яблоками», которые нужно выкинуть. Этот взгляд доминирует в культурах, основанных на взаимных обвинениях, поскольку предполагается, что ошибки часто порождаются злым умыслом или некомпетентностью. Люди, ответственные за ошибки, должны быть обвинены и пристыжены (либо просто уволены).</a:t>
            </a:r>
          </a:p>
        </p:txBody>
      </p:sp>
    </p:spTree>
    <p:extLst>
      <p:ext uri="{BB962C8B-B14F-4D97-AF65-F5344CB8AC3E}">
        <p14:creationId xmlns:p14="http://schemas.microsoft.com/office/powerpoint/2010/main" val="41920701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«Три пути»: принципы, лежащие в основе DevOps</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За счет ускорения прохождения работы через поток создания технологической ценности мы сокращаем время для выполнения запросов внутренних или внешних клиентов, особенно необходимое для развертывания кода в производственной среде. При этом повышается качество и результативность, а также способность превзойти конкурентов.</a:t>
            </a:r>
          </a:p>
        </p:txBody>
      </p:sp>
    </p:spTree>
    <p:extLst>
      <p:ext uri="{BB962C8B-B14F-4D97-AF65-F5344CB8AC3E}">
        <p14:creationId xmlns:p14="http://schemas.microsoft.com/office/powerpoint/2010/main" val="29701573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«Три пути»: принципы, лежащие в основе DevOps</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Получившиеся в результате методы включают непрерывную разработку, интеграцию и тестирование, а также процессы развертывания: создание различных сред по требованию, ограничение параллельно исполняемых задач и построение систем и организаций, допускающих изменения без риска. </a:t>
            </a:r>
          </a:p>
        </p:txBody>
      </p:sp>
    </p:spTree>
    <p:extLst>
      <p:ext uri="{BB962C8B-B14F-4D97-AF65-F5344CB8AC3E}">
        <p14:creationId xmlns:p14="http://schemas.microsoft.com/office/powerpoint/2010/main" val="35125992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«Три пути»: принципы, лежащие в основе DevOps</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«Второй путь» обеспечивает быстрый и постоянный поток обрат- ной связи справа налево на всех этапах потока создания ценности.</a:t>
            </a:r>
          </a:p>
          <a:p>
            <a:pPr marL="0" indent="0">
              <a:buNone/>
            </a:pPr>
            <a:r>
              <a:rPr lang="ru-RU" dirty="0"/>
              <a:t>	Это требует от нас усиления обратной связи с целью предотвратить повторное появление проблем и получить более быстрое обнаружение и восстановление. При этом мы обеспечиваем качество уже на исходном этапе и создаем или встраиваем знание в те этапы, где оно необходимо, —  это позволяет нам создавать все более безопасные системы: проблемы обнаруживаются и исправляются задолго до того, как может произойти катастрофический сбой.</a:t>
            </a:r>
          </a:p>
        </p:txBody>
      </p:sp>
    </p:spTree>
    <p:extLst>
      <p:ext uri="{BB962C8B-B14F-4D97-AF65-F5344CB8AC3E}">
        <p14:creationId xmlns:p14="http://schemas.microsoft.com/office/powerpoint/2010/main" val="24498106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«Три пути»: принципы, лежащие в основе DevOps</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Если распознавать проблемы сразу после их появления и решать их, то тем самым можно постоянно укорачивать петли обратной связи, а это один из основных постулатов всех без исключения современных методологий совершенствования процессов. Это делает максимально перспективными возможности нашей организации учиться и улучшаться.</a:t>
            </a:r>
          </a:p>
        </p:txBody>
      </p:sp>
    </p:spTree>
    <p:extLst>
      <p:ext uri="{BB962C8B-B14F-4D97-AF65-F5344CB8AC3E}">
        <p14:creationId xmlns:p14="http://schemas.microsoft.com/office/powerpoint/2010/main" val="7734292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«Три пути»: принципы, лежащие в основе DevOps</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Третий путь позволяет создать продуктивную культуру высокого доверия. Она поддерживает динамический, упорядоченный и научный подход к экспериментам и рискованным решениям, содействует извлечению уроков как из успехов организации, так и из ее неудач. Кроме того, постоянно сокращая петлю обратной связи, мы создаем все более безопасные системы и имеем возможность активнее принимать рискованные решения и проводить эксперименты, помогающие учиться быстрее конкурентов и выигрывать на рынке.</a:t>
            </a:r>
          </a:p>
        </p:txBody>
      </p:sp>
    </p:spTree>
    <p:extLst>
      <p:ext uri="{BB962C8B-B14F-4D97-AF65-F5344CB8AC3E}">
        <p14:creationId xmlns:p14="http://schemas.microsoft.com/office/powerpoint/2010/main" val="31394854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«Три пути»: принципы, лежащие в основе DevOps</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рамках третьего пути мы также проектируем наши работы таким образом, чтобы мы могли увеличить результативность нового знания, преобразовать открытия, сделанные одним из отделов, в глобальные улучшения. Таким образом, независимо от того, где инженеры выполняют задания, они делают это с учетом накопленного коллективного опыта всей организации.</a:t>
            </a:r>
          </a:p>
        </p:txBody>
      </p:sp>
    </p:spTree>
    <p:extLst>
      <p:ext uri="{BB962C8B-B14F-4D97-AF65-F5344CB8AC3E}">
        <p14:creationId xmlns:p14="http://schemas.microsoft.com/office/powerpoint/2010/main" val="31734701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Первый путь:</a:t>
            </a:r>
            <a:br>
              <a:rPr lang="ru-RU" dirty="0"/>
            </a:br>
            <a:r>
              <a:rPr lang="ru-RU" dirty="0"/>
              <a:t>принципы потока</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В</a:t>
            </a:r>
            <a:r>
              <a:rPr lang="en-US" dirty="0"/>
              <a:t> </a:t>
            </a:r>
            <a:r>
              <a:rPr lang="ru-RU" dirty="0"/>
              <a:t>потоке создания технологической ценности работа обычно течет от отдела разработки к эксплуатации, в функциональных областях, находящихся между бизнесом и клиентами.</a:t>
            </a:r>
          </a:p>
          <a:p>
            <a:pPr marL="0" indent="0">
              <a:buNone/>
            </a:pPr>
            <a:r>
              <a:rPr lang="en-US" dirty="0"/>
              <a:t>	</a:t>
            </a:r>
            <a:r>
              <a:rPr lang="ru-RU" dirty="0"/>
              <a:t>Первый путь требует быстрого и плавного протекания потока</a:t>
            </a:r>
            <a:r>
              <a:rPr lang="en-US" dirty="0"/>
              <a:t> </a:t>
            </a:r>
            <a:r>
              <a:rPr lang="ru-RU" dirty="0"/>
              <a:t>задач между этими отделами с целью быстрее доставить продукт</a:t>
            </a:r>
            <a:r>
              <a:rPr lang="en-US" dirty="0"/>
              <a:t> </a:t>
            </a:r>
            <a:r>
              <a:rPr lang="ru-RU" dirty="0"/>
              <a:t>клиентам. Оптимизация идет для этой глобальной цели, а не для</a:t>
            </a:r>
            <a:r>
              <a:rPr lang="en-US" dirty="0"/>
              <a:t> </a:t>
            </a:r>
            <a:r>
              <a:rPr lang="ru-RU" dirty="0"/>
              <a:t>локальных, например показателей завершения разработки, критериев соотношения поиска и исправления ошибок или степени</a:t>
            </a:r>
            <a:r>
              <a:rPr lang="en-US" dirty="0"/>
              <a:t> </a:t>
            </a:r>
            <a:r>
              <a:rPr lang="ru-RU" dirty="0"/>
              <a:t>готовности IT-отдела.</a:t>
            </a:r>
          </a:p>
        </p:txBody>
      </p:sp>
    </p:spTree>
    <p:extLst>
      <p:ext uri="{BB962C8B-B14F-4D97-AF65-F5344CB8AC3E}">
        <p14:creationId xmlns:p14="http://schemas.microsoft.com/office/powerpoint/2010/main" val="40260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Первый путь:</a:t>
            </a:r>
            <a:br>
              <a:rPr lang="ru-RU" dirty="0"/>
            </a:br>
            <a:r>
              <a:rPr lang="ru-RU" dirty="0"/>
              <a:t>принципы потока</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Ход процессов можно ускорить, делая работу прозрачной</a:t>
            </a:r>
            <a:r>
              <a:rPr lang="en-US" dirty="0"/>
              <a:t> </a:t>
            </a:r>
            <a:r>
              <a:rPr lang="ru-RU" dirty="0"/>
              <a:t>благодаря уменьшению размеров заданий и интервалов между</a:t>
            </a:r>
            <a:r>
              <a:rPr lang="en-US" dirty="0"/>
              <a:t> </a:t>
            </a:r>
            <a:r>
              <a:rPr lang="ru-RU" dirty="0"/>
              <a:t>ними, повышая качество путем предотвращения попадания дефектов на конечные этапы производства. Ускоряя протекание</a:t>
            </a:r>
            <a:r>
              <a:rPr lang="en-US" dirty="0"/>
              <a:t> </a:t>
            </a:r>
            <a:r>
              <a:rPr lang="ru-RU" dirty="0"/>
              <a:t>процессов с помощью потока создания технологической ценности, мы сокращаем время выполнения заказов, поступающих</a:t>
            </a:r>
            <a:r>
              <a:rPr lang="en-US" dirty="0"/>
              <a:t> </a:t>
            </a:r>
            <a:r>
              <a:rPr lang="ru-RU" dirty="0"/>
              <a:t>от внешних или внутренних клиентов, повышая качество, что</a:t>
            </a:r>
            <a:r>
              <a:rPr lang="en-US" dirty="0"/>
              <a:t>  </a:t>
            </a:r>
            <a:r>
              <a:rPr lang="ru-RU" dirty="0"/>
              <a:t>делает нас более гибкими и дает возможность превзойти конкурентов</a:t>
            </a:r>
          </a:p>
        </p:txBody>
      </p:sp>
    </p:spTree>
    <p:extLst>
      <p:ext uri="{BB962C8B-B14F-4D97-AF65-F5344CB8AC3E}">
        <p14:creationId xmlns:p14="http://schemas.microsoft.com/office/powerpoint/2010/main" val="33955665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Первый путь:</a:t>
            </a:r>
            <a:br>
              <a:rPr lang="ru-RU" dirty="0"/>
            </a:br>
            <a:r>
              <a:rPr lang="ru-RU" dirty="0"/>
              <a:t>принципы потока</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Наша цель —  уменьшить затраты времени, необходимые на развертывание изменений в рабочей среде, и улучшить стабильность и качество продукта. Подсказки, как это сделать для технологического потока ценности, можно найти в принципах бережливого производства, примененных к потоку создания ценностей в материальном производстве.</a:t>
            </a:r>
          </a:p>
        </p:txBody>
      </p:sp>
    </p:spTree>
    <p:extLst>
      <p:ext uri="{BB962C8B-B14F-4D97-AF65-F5344CB8AC3E}">
        <p14:creationId xmlns:p14="http://schemas.microsoft.com/office/powerpoint/2010/main" val="29004210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Сделать работу прозрачной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Существенная разница между технологическим и материальным потоком создания ценности в том, что наша работа невидима. В отличие от физических процессов в технологическом потоке создания ценности нельзя увидеть воочию задержки в движении или то, как работа скапливается перед перегруженными участками. Перенос материальной деятельности на другой участок обычно заметен, хотя и происходит медленно, поскольку необходимо выполнить физическое перемещение деталей.</a:t>
            </a:r>
          </a:p>
        </p:txBody>
      </p:sp>
    </p:spTree>
    <p:extLst>
      <p:ext uri="{BB962C8B-B14F-4D97-AF65-F5344CB8AC3E}">
        <p14:creationId xmlns:p14="http://schemas.microsoft.com/office/powerpoint/2010/main" val="3581731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Прежний и новый взгляд</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Во второй среде «человеческие ошибки рассматриваются в качестве симптома более глубоких системных проблем». Этот «новый взгляд» соответствует образу мышления, в котором человеческие ошибки рассматриваются как следствие проблем, имеющих структурный, а не личный характер. Люди делают выбор и выполняют действия на основе собственного понимания ситуации. Они не совершают ошибки в силу злых намерений или некомпетентности. Чтобы минимизировать последствия ошибок или ответить на возникшие вопросы, нужно применять системный подход на уровне организации. </a:t>
            </a:r>
          </a:p>
        </p:txBody>
      </p:sp>
    </p:spTree>
    <p:extLst>
      <p:ext uri="{BB962C8B-B14F-4D97-AF65-F5344CB8AC3E}">
        <p14:creationId xmlns:p14="http://schemas.microsoft.com/office/powerpoint/2010/main" val="24654783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Сделать работу прозрачной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А чтобы переместить на другой участок технологическую часть, достаточно нажать кнопку или щелкнуть мышкой, напри- мер передав выполнение задания другой команде. Поскольку де- лается это легко и просто, задания порой могут без конца «скакать» между командами из-за недостатка информации. Или же работа может быть передана на завершающие этапы с дефектами, незаметными до тех пор, пока разворачивание не будет выполнено в последний момент или же приложение не начнет сбоить в производственной среде.</a:t>
            </a:r>
          </a:p>
        </p:txBody>
      </p:sp>
    </p:spTree>
    <p:extLst>
      <p:ext uri="{BB962C8B-B14F-4D97-AF65-F5344CB8AC3E}">
        <p14:creationId xmlns:p14="http://schemas.microsoft.com/office/powerpoint/2010/main" val="1419661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Сделать работу прозрачной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Чтобы видеть, где осуществляется движение, а где очередь или простой, необходимо сделать процесс как можно более прозрачным. Один из лучших методов —  использование визуализации наподобие доски канбан или доски планирования спринтов, где можно представить ход выполнения с помощью картонных или электронных карточек. Результат появляется с левого края (нередко ее вытягивают из списка невыполненных дел), передается с одного рабочего места к другому (они представлены колонками), и путь его завершается, когда результат достигает правого края доски: обычно это колонка, подписанная «сделано» или «в производстве».</a:t>
            </a:r>
          </a:p>
        </p:txBody>
      </p:sp>
    </p:spTree>
    <p:extLst>
      <p:ext uri="{BB962C8B-B14F-4D97-AF65-F5344CB8AC3E}">
        <p14:creationId xmlns:p14="http://schemas.microsoft.com/office/powerpoint/2010/main" val="21897013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Сделать работу прозрачной</a:t>
            </a:r>
          </a:p>
        </p:txBody>
      </p:sp>
      <p:pic>
        <p:nvPicPr>
          <p:cNvPr id="6" name="Объект 5">
            <a:extLst>
              <a:ext uri="{FF2B5EF4-FFF2-40B4-BE49-F238E27FC236}">
                <a16:creationId xmlns:a16="http://schemas.microsoft.com/office/drawing/2014/main" id="{EC1454D1-7D39-4E50-9C10-518EA01FD08D}"/>
              </a:ext>
            </a:extLst>
          </p:cNvPr>
          <p:cNvPicPr>
            <a:picLocks noGrp="1" noChangeAspect="1"/>
          </p:cNvPicPr>
          <p:nvPr>
            <p:ph idx="1"/>
          </p:nvPr>
        </p:nvPicPr>
        <p:blipFill>
          <a:blip r:embed="rId2"/>
          <a:stretch>
            <a:fillRect/>
          </a:stretch>
        </p:blipFill>
        <p:spPr>
          <a:xfrm>
            <a:off x="2770186" y="1825625"/>
            <a:ext cx="6651627" cy="4351338"/>
          </a:xfrm>
        </p:spPr>
      </p:pic>
    </p:spTree>
    <p:extLst>
      <p:ext uri="{BB962C8B-B14F-4D97-AF65-F5344CB8AC3E}">
        <p14:creationId xmlns:p14="http://schemas.microsoft.com/office/powerpoint/2010/main" val="194866214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Сделать работу прозрачной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При этом деятельность не только становится прозрачной: ею можно управлять, чтобы она как можно быстрее передвинулась с левого края к правому. Больше того, можно измерить время выполнения, то есть время, за которое карточка, попав на доску, перешла в колонку «сделано».</a:t>
            </a:r>
          </a:p>
        </p:txBody>
      </p:sp>
    </p:spTree>
    <p:extLst>
      <p:ext uri="{BB962C8B-B14F-4D97-AF65-F5344CB8AC3E}">
        <p14:creationId xmlns:p14="http://schemas.microsoft.com/office/powerpoint/2010/main" val="5472720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Сделать работу прозрачной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В идеале на доске канбан должен быть показан весь поток создания ценности, чтобы работа обозначалась как завершенная при достижении правого края доски. Процесс не завершается, когда разработчики заканчивают реализацию функций. Нет, это происходит только тогда, когда приложение успешно действует в производственной среде, поставляя продукт клиентам.</a:t>
            </a:r>
          </a:p>
        </p:txBody>
      </p:sp>
    </p:spTree>
    <p:extLst>
      <p:ext uri="{BB962C8B-B14F-4D97-AF65-F5344CB8AC3E}">
        <p14:creationId xmlns:p14="http://schemas.microsoft.com/office/powerpoint/2010/main" val="24247724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Сделать работу прозрачной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Если все рабочие задания для каждого рабочего места размещены в очереди и эта очередь вместе с заданиями прозрачна, то все участники проекта могут определить свои приоритеты в контексте глобальных целей. Это позволяет сотрудникам на каждом рабочем месте, увеличивая собственную отдачу, сосредоточиваться на одной задаче, наиболее приоритетной с точки зрения завершения общего процесса.</a:t>
            </a:r>
          </a:p>
        </p:txBody>
      </p:sp>
    </p:spTree>
    <p:extLst>
      <p:ext uri="{BB962C8B-B14F-4D97-AF65-F5344CB8AC3E}">
        <p14:creationId xmlns:p14="http://schemas.microsoft.com/office/powerpoint/2010/main" val="4272291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В материальном производстве ежедневный цикл обычно продиктован производственным графиком. Он составляется с определенной периодичностью (например, ежедневно или еженедельно). В нем указывается, что должно быть проделано для выполнения клиентского заказа и к какому сроку, какие детали должны быть изготовлены и так далее.</a:t>
            </a:r>
          </a:p>
        </p:txBody>
      </p:sp>
    </p:spTree>
    <p:extLst>
      <p:ext uri="{BB962C8B-B14F-4D97-AF65-F5344CB8AC3E}">
        <p14:creationId xmlns:p14="http://schemas.microsoft.com/office/powerpoint/2010/main" val="14656886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В технологическом производстве работа оказывается гораздо более динамичной, особенно в случае совместно используемых сервисов, когда команды должны удовлетворить требования множества разных заинтересованных лиц. В результате приоритетом становится не повседневная деятельность, а то, «как надо сделать сегодня»: требование выполнить все незамедлительно, поступающее по всем возможным каналам коммуникаций, включая систему отслеживания ошибок, аварийные вызовы, сообщения по электронной почте, телефонные звонки, сообщения в чате и от менеджеров.</a:t>
            </a:r>
          </a:p>
        </p:txBody>
      </p:sp>
    </p:spTree>
    <p:extLst>
      <p:ext uri="{BB962C8B-B14F-4D97-AF65-F5344CB8AC3E}">
        <p14:creationId xmlns:p14="http://schemas.microsoft.com/office/powerpoint/2010/main" val="23068444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Нарушения процесса в материальном производстве также хорошо заметны и дорого стоят, нередко они требуют прекратить выполнение текущего задания, выбросить незавершенные результаты и запустить новое задание. Трудоемкость всех этих усилий заметно уменьшает стремление правильно отрабатывать сбои, если они случаются часто.</a:t>
            </a:r>
          </a:p>
        </p:txBody>
      </p:sp>
    </p:spTree>
    <p:extLst>
      <p:ext uri="{BB962C8B-B14F-4D97-AF65-F5344CB8AC3E}">
        <p14:creationId xmlns:p14="http://schemas.microsoft.com/office/powerpoint/2010/main" val="1585053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Напротив, прервать процесс в технологическом производстве легко, поскольку последствий практически никто не видит, хотя отрицательное влияние на продуктивность может оказаться намного сильнее, чем в материальном производстве. Например, инженер, назначенный сразу на несколько проектов, должен переключаться между задачами, а это каждый раз влечет дополнительные затраты на формирование контекста деятельности, на восстановление в памяти правил и целей конкретной задачи.</a:t>
            </a:r>
          </a:p>
        </p:txBody>
      </p:sp>
    </p:spTree>
    <p:extLst>
      <p:ext uri="{BB962C8B-B14F-4D97-AF65-F5344CB8AC3E}">
        <p14:creationId xmlns:p14="http://schemas.microsoft.com/office/powerpoint/2010/main" val="236956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Прежний и новый взгляд</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lnSpcReduction="10000"/>
          </a:bodyPr>
          <a:lstStyle/>
          <a:p>
            <a:pPr marL="0" indent="0">
              <a:buNone/>
            </a:pPr>
            <a:r>
              <a:rPr lang="ru-RU" dirty="0"/>
              <a:t>	«Новый взгляд» является ключом к пониманию движения </a:t>
            </a:r>
            <a:r>
              <a:rPr lang="ru-RU" dirty="0" err="1"/>
              <a:t>devops</a:t>
            </a:r>
            <a:r>
              <a:rPr lang="ru-RU" dirty="0"/>
              <a:t>. Этот взгляд поощряет нас делиться опытом, который представляет собой прекрасную возможность для обучения сотрудников. Если вы поделитесь опытом применения </a:t>
            </a:r>
            <a:r>
              <a:rPr lang="ru-RU" dirty="0" err="1"/>
              <a:t>devops</a:t>
            </a:r>
            <a:r>
              <a:rPr lang="ru-RU" dirty="0"/>
              <a:t>, то это: </a:t>
            </a:r>
          </a:p>
          <a:p>
            <a:r>
              <a:rPr lang="ru-RU" dirty="0"/>
              <a:t>приведет к увеличению степени прозрачности и доверия в группе;</a:t>
            </a:r>
          </a:p>
          <a:p>
            <a:r>
              <a:rPr lang="ru-RU" dirty="0"/>
              <a:t>поможет вашим коллегам понять, как избежать ошибок, чреватых серьезными потерями;</a:t>
            </a:r>
          </a:p>
          <a:p>
            <a:r>
              <a:rPr lang="ru-RU" dirty="0"/>
              <a:t>предоставит больше времени на решение новых задач, благодаря чему появятся дополнительные инновации.</a:t>
            </a:r>
          </a:p>
        </p:txBody>
      </p:sp>
    </p:spTree>
    <p:extLst>
      <p:ext uri="{BB962C8B-B14F-4D97-AF65-F5344CB8AC3E}">
        <p14:creationId xmlns:p14="http://schemas.microsoft.com/office/powerpoint/2010/main" val="23078354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Исследования показали: время завершения даже простых действий, например по расстановке геометрических фигур, значительно снижается при многозадачном режиме. И, конечно,</a:t>
            </a:r>
            <a:r>
              <a:rPr lang="en-US" dirty="0"/>
              <a:t> </a:t>
            </a:r>
            <a:r>
              <a:rPr lang="ru-RU" dirty="0"/>
              <a:t>поскольку взаимодействие с технологическим потоком ценности гораздо более сложно в когнитивном плане, чем сортировка геометрических фигур, последствия деятельности в многозадачном режиме сильнее сказываются на времени выполнения.</a:t>
            </a:r>
          </a:p>
        </p:txBody>
      </p:sp>
    </p:spTree>
    <p:extLst>
      <p:ext uri="{BB962C8B-B14F-4D97-AF65-F5344CB8AC3E}">
        <p14:creationId xmlns:p14="http://schemas.microsoft.com/office/powerpoint/2010/main" val="185468692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Деятельность в многозадачном режиме можно ограничить, использовав для управления доску канбан, например, путем кодификации незавершенной работы (</a:t>
            </a:r>
            <a:r>
              <a:rPr lang="ru-RU" dirty="0" err="1"/>
              <a:t>НзП</a:t>
            </a:r>
            <a:r>
              <a:rPr lang="ru-RU" dirty="0"/>
              <a:t> —  незавершенное производство) и установки максимального размера для каждой колонки или каждого рабочего места. Это ограничит количество карточек, одновременно находящихся в одной колонке.</a:t>
            </a:r>
          </a:p>
        </p:txBody>
      </p:sp>
    </p:spTree>
    <p:extLst>
      <p:ext uri="{BB962C8B-B14F-4D97-AF65-F5344CB8AC3E}">
        <p14:creationId xmlns:p14="http://schemas.microsoft.com/office/powerpoint/2010/main" val="917856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Скажем, можно установить лимит </a:t>
            </a:r>
            <a:r>
              <a:rPr lang="ru-RU" dirty="0" err="1"/>
              <a:t>НзП</a:t>
            </a:r>
            <a:r>
              <a:rPr lang="ru-RU" dirty="0"/>
              <a:t> на тестирование в три карточки. И если в тестовой колонке уже есть три карточки, то нельзя добавить еще одну, пока одна из имеющихся не будет завершена или пока карточка не будет удалена из колонки «выполнение» и помещена обратно в очередь (то есть вернется в самую левую колонку). Никакую деятельность нельзя начать выполнять, пока на столе не появится карточка с задачей. Именно это гарантирует, что можно видеть все.</a:t>
            </a:r>
          </a:p>
        </p:txBody>
      </p:sp>
    </p:spTree>
    <p:extLst>
      <p:ext uri="{BB962C8B-B14F-4D97-AF65-F5344CB8AC3E}">
        <p14:creationId xmlns:p14="http://schemas.microsoft.com/office/powerpoint/2010/main" val="29000488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Доминика </a:t>
            </a:r>
            <a:r>
              <a:rPr lang="ru-RU" dirty="0" err="1"/>
              <a:t>Деграндис</a:t>
            </a:r>
            <a:r>
              <a:rPr lang="ru-RU" dirty="0"/>
              <a:t>, один из ведущих экспертов по использованию канбан в потоке создания ценности DevOps, заметила: «Управление размером очереди </a:t>
            </a:r>
            <a:r>
              <a:rPr lang="ru-RU" dirty="0" err="1"/>
              <a:t>НзП</a:t>
            </a:r>
            <a:r>
              <a:rPr lang="ru-RU" dirty="0"/>
              <a:t> —  мощный инструмент, поскольку это один из немногих показателей времени выполнения заказа, а ведь в большинстве случаев мы не можем сказать, сколько времени займет та или иная операция, пока она не будет сделана».</a:t>
            </a:r>
          </a:p>
        </p:txBody>
      </p:sp>
    </p:spTree>
    <p:extLst>
      <p:ext uri="{BB962C8B-B14F-4D97-AF65-F5344CB8AC3E}">
        <p14:creationId xmlns:p14="http://schemas.microsoft.com/office/powerpoint/2010/main" val="389178358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Ограничение </a:t>
            </a:r>
            <a:r>
              <a:rPr lang="ru-RU" dirty="0" err="1"/>
              <a:t>НзП</a:t>
            </a:r>
            <a:r>
              <a:rPr lang="ru-RU" dirty="0"/>
              <a:t> также облегчает обнаружение проблем, препятствующих завершению. Например, установив такое ограничение, мы обнаруживаем, что в данный момент нам нечего делать, поскольку мы ждем, что финальную точку поставит кто-то другой. Хотя на первый взгляд кажется заманчивым начать делать нечто новое (действуя по принципу «лучше хоть что-то, чем безделье»), гораздо полезнее понять, что именно при- водит к задержкам, и помочь решить эту проблему. Дурная многозадачность зачастую появляется, когда инженеров назначают</a:t>
            </a:r>
            <a:r>
              <a:rPr lang="en-US" dirty="0"/>
              <a:t> </a:t>
            </a:r>
            <a:r>
              <a:rPr lang="ru-RU" dirty="0"/>
              <a:t>сразу на несколько проектов, в результате чего возникают проблемы с определением приоритетов.</a:t>
            </a:r>
          </a:p>
        </p:txBody>
      </p:sp>
    </p:spTree>
    <p:extLst>
      <p:ext uri="{BB962C8B-B14F-4D97-AF65-F5344CB8AC3E}">
        <p14:creationId xmlns:p14="http://schemas.microsoft.com/office/powerpoint/2010/main" val="33912304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Ограничить количество незавершенной работы (</a:t>
            </a:r>
            <a:r>
              <a:rPr lang="ru-RU" dirty="0" err="1"/>
              <a:t>НзП</a:t>
            </a:r>
            <a:r>
              <a:rPr lang="ru-RU" dirty="0"/>
              <a:t>)</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«Заканчивайте начинать, начинайте заканчивать»</a:t>
            </a:r>
          </a:p>
        </p:txBody>
      </p:sp>
    </p:spTree>
    <p:extLst>
      <p:ext uri="{BB962C8B-B14F-4D97-AF65-F5344CB8AC3E}">
        <p14:creationId xmlns:p14="http://schemas.microsoft.com/office/powerpoint/2010/main" val="400469837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Другой ключевой компонент для создания гладкого и быстрого потока —  выполнение задач небольшими порциями. До революции, произведенной идеей бережливого производства, обычной практикой считалось изготовление больших партий, особенно в случаях, когда переключение с одного вида продукции на другой требовало много времени или было дорогостоящим.</a:t>
            </a:r>
          </a:p>
        </p:txBody>
      </p:sp>
    </p:spTree>
    <p:extLst>
      <p:ext uri="{BB962C8B-B14F-4D97-AF65-F5344CB8AC3E}">
        <p14:creationId xmlns:p14="http://schemas.microsoft.com/office/powerpoint/2010/main" val="3767091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Например, для изготовления крупных деталей кузовов автомобилей требуется установка на штамповочные машины больших и тяжелых штампов, и этот процесс может занять несколько дней. 	Когда переключение на другую продукцию настолько дорого стоит, часто стараются изготовить как можно больше деталей за раз, чтобы сократить число переналадок.</a:t>
            </a:r>
          </a:p>
        </p:txBody>
      </p:sp>
    </p:spTree>
    <p:extLst>
      <p:ext uri="{BB962C8B-B14F-4D97-AF65-F5344CB8AC3E}">
        <p14:creationId xmlns:p14="http://schemas.microsoft.com/office/powerpoint/2010/main" val="27640099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Однако большие размеры партий приводят к тому, что стремительно растет размер </a:t>
            </a:r>
            <a:r>
              <a:rPr lang="ru-RU" dirty="0" err="1"/>
              <a:t>НзП</a:t>
            </a:r>
            <a:r>
              <a:rPr lang="ru-RU" dirty="0"/>
              <a:t> и повышается нестабильность всех элементов производственной цепочки. В результате время выполнения заказов сильно увеличивается, а качество заметно ухудшается —  если в детали обнаружен дефект, то в металлолом отправляется вся партия.</a:t>
            </a:r>
          </a:p>
        </p:txBody>
      </p:sp>
    </p:spTree>
    <p:extLst>
      <p:ext uri="{BB962C8B-B14F-4D97-AF65-F5344CB8AC3E}">
        <p14:creationId xmlns:p14="http://schemas.microsoft.com/office/powerpoint/2010/main" val="17838583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Один из ключевых уроков бережливого производства в том, что для сокращения времени выполнения заказа и повышения качества необходимо постоянно уменьшать размеры партий.</a:t>
            </a:r>
          </a:p>
          <a:p>
            <a:pPr marL="0" indent="0">
              <a:buNone/>
            </a:pPr>
            <a:r>
              <a:rPr lang="ru-RU" dirty="0"/>
              <a:t>	Теоретический нижний предел размера — поштучное изготовление, когда каждая операция производится над одной единицей продукции</a:t>
            </a:r>
          </a:p>
        </p:txBody>
      </p:sp>
    </p:spTree>
    <p:extLst>
      <p:ext uri="{BB962C8B-B14F-4D97-AF65-F5344CB8AC3E}">
        <p14:creationId xmlns:p14="http://schemas.microsoft.com/office/powerpoint/2010/main" val="148701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en-US" dirty="0" err="1"/>
              <a:t>Devops</a:t>
            </a:r>
            <a:r>
              <a:rPr lang="en-US" dirty="0"/>
              <a:t>-</a:t>
            </a:r>
            <a:r>
              <a:rPr lang="ru-RU" dirty="0"/>
              <a:t>пакт</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Подлинный </a:t>
            </a:r>
            <a:r>
              <a:rPr lang="ru-RU" dirty="0" err="1"/>
              <a:t>devops</a:t>
            </a:r>
            <a:r>
              <a:rPr lang="ru-RU" dirty="0"/>
              <a:t>-пакт имеет место только тогда, когда люди не просто работают вместе в одной группе, а формируют единую команду. Если участники команды постоянно сообщают друг другу о своих намерениях и возникающих проблемах и постоянно подстраиваются с учетом общих целей организации, формируется так называемый </a:t>
            </a:r>
            <a:r>
              <a:rPr lang="ru-RU" dirty="0" err="1"/>
              <a:t>devops</a:t>
            </a:r>
            <a:r>
              <a:rPr lang="ru-RU" dirty="0"/>
              <a:t>-пакт.</a:t>
            </a:r>
          </a:p>
        </p:txBody>
      </p:sp>
    </p:spTree>
    <p:extLst>
      <p:ext uri="{BB962C8B-B14F-4D97-AF65-F5344CB8AC3E}">
        <p14:creationId xmlns:p14="http://schemas.microsoft.com/office/powerpoint/2010/main" val="356578096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Предположим, что в этом примере мы отправляем по почте десять буклетов и на каждый требуется четыре действия: сложить бумагу, вложить ее в конверт, заклеить конверт, поставить на конверте штамп.</a:t>
            </a:r>
          </a:p>
        </p:txBody>
      </p:sp>
    </p:spTree>
    <p:extLst>
      <p:ext uri="{BB962C8B-B14F-4D97-AF65-F5344CB8AC3E}">
        <p14:creationId xmlns:p14="http://schemas.microsoft.com/office/powerpoint/2010/main" val="10666774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Стратегия больших партий (то есть массовое производство) заключается в том, чтобы по очереди выполнять каждую из этих операций с десятью буклетами. Другими словами, сначала складывают десять листов бумаги, затем каждый из них помещают в конверт, заклеивают все десять конвертов и, наконец, проштамповывают их.</a:t>
            </a:r>
          </a:p>
        </p:txBody>
      </p:sp>
    </p:spTree>
    <p:extLst>
      <p:ext uri="{BB962C8B-B14F-4D97-AF65-F5344CB8AC3E}">
        <p14:creationId xmlns:p14="http://schemas.microsoft.com/office/powerpoint/2010/main" val="207012088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С другой стороны, при мелкосерийной стратегии (то есть поштучном потоке) все шаги, необходимые для отправки каждого буклета, выполняются последовательно, а затем действия повторяются с новым буклетом. Другими словами, сначала мы складываем листы одного экземпляра, вкладываем их в конверт, заклеиваем его и ставим штамп —  только после этого можно переходить к следующему буклету.</a:t>
            </a:r>
          </a:p>
        </p:txBody>
      </p:sp>
    </p:spTree>
    <p:extLst>
      <p:ext uri="{BB962C8B-B14F-4D97-AF65-F5344CB8AC3E}">
        <p14:creationId xmlns:p14="http://schemas.microsoft.com/office/powerpoint/2010/main" val="17558883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Разница между использованием большого и малого размеров партии значительна. Предположим, каждая из четырех операций занимает десять секунд для каждого из десяти конвертов. При большом размере партии первый заклеенный и проштампованный конверт будет готов только через 310 секунд.</a:t>
            </a:r>
          </a:p>
          <a:p>
            <a:pPr marL="0" indent="0">
              <a:buNone/>
            </a:pPr>
            <a:endParaRPr lang="ru-RU" dirty="0"/>
          </a:p>
        </p:txBody>
      </p:sp>
      <p:pic>
        <p:nvPicPr>
          <p:cNvPr id="5" name="Рисунок 4">
            <a:extLst>
              <a:ext uri="{FF2B5EF4-FFF2-40B4-BE49-F238E27FC236}">
                <a16:creationId xmlns:a16="http://schemas.microsoft.com/office/drawing/2014/main" id="{D42BB11B-01D9-4EB2-9516-80EE426D8C30}"/>
              </a:ext>
            </a:extLst>
          </p:cNvPr>
          <p:cNvPicPr>
            <a:picLocks noChangeAspect="1"/>
          </p:cNvPicPr>
          <p:nvPr/>
        </p:nvPicPr>
        <p:blipFill>
          <a:blip r:embed="rId2"/>
          <a:stretch>
            <a:fillRect/>
          </a:stretch>
        </p:blipFill>
        <p:spPr>
          <a:xfrm>
            <a:off x="2460949" y="3889583"/>
            <a:ext cx="7270102" cy="2603292"/>
          </a:xfrm>
          <a:prstGeom prst="rect">
            <a:avLst/>
          </a:prstGeom>
        </p:spPr>
      </p:pic>
    </p:spTree>
    <p:extLst>
      <p:ext uri="{BB962C8B-B14F-4D97-AF65-F5344CB8AC3E}">
        <p14:creationId xmlns:p14="http://schemas.microsoft.com/office/powerpoint/2010/main" val="2687788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отличие от этого при мелкосерийном производстве первый готовый конверт будет сделан через сорок секунд, в восемь раз быстрее по сравнению со стратегией больших партий. И если на первом шаге была допущена ошибка, то она распространится только на один буклет. Малый размер партии ведет к меньшему </a:t>
            </a:r>
            <a:r>
              <a:rPr lang="ru-RU" dirty="0" err="1"/>
              <a:t>НзП</a:t>
            </a:r>
            <a:r>
              <a:rPr lang="ru-RU" dirty="0"/>
              <a:t>, сокращению срока выполнения заказа, более быстрому обнаружению ошибок и минимизации количества переделок.</a:t>
            </a:r>
          </a:p>
        </p:txBody>
      </p:sp>
    </p:spTree>
    <p:extLst>
      <p:ext uri="{BB962C8B-B14F-4D97-AF65-F5344CB8AC3E}">
        <p14:creationId xmlns:p14="http://schemas.microsoft.com/office/powerpoint/2010/main" val="306035068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Плохие результаты, связанные с большим объемом партии, применимы к потоку создания технологической ценности в той же мере, что и к производственному. Представим, что существует годовой график выпуска ПО. Согласно ему весь годовой объем кода, написанного разработчиками, выпускается в производственную среду.</a:t>
            </a:r>
          </a:p>
        </p:txBody>
      </p:sp>
    </p:spTree>
    <p:extLst>
      <p:ext uri="{BB962C8B-B14F-4D97-AF65-F5344CB8AC3E}">
        <p14:creationId xmlns:p14="http://schemas.microsoft.com/office/powerpoint/2010/main" val="62604054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размер заданий</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Так же как и при производстве материальных ценностей, большой размер партии может внезапно создать высокий уровень </a:t>
            </a:r>
            <a:r>
              <a:rPr lang="ru-RU" dirty="0" err="1"/>
              <a:t>НзП</a:t>
            </a:r>
            <a:r>
              <a:rPr lang="ru-RU" dirty="0"/>
              <a:t>, массовые нарушения деятельности на рабочих местах нижнего уровня и обусловить низкое качество результатов. Это подтверждает общий опыт: чем больше изменений в производственных процессах, тем труднее выявляются и устраняются производственные ошибки и тем дольше происходит восстановление производства.</a:t>
            </a:r>
          </a:p>
        </p:txBody>
      </p:sp>
    </p:spTree>
    <p:extLst>
      <p:ext uri="{BB962C8B-B14F-4D97-AF65-F5344CB8AC3E}">
        <p14:creationId xmlns:p14="http://schemas.microsoft.com/office/powerpoint/2010/main" val="12537686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количество случаев передачи работы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технологическом потоке создания ценности длительное время развертывания, измеряемое месяцами, нередко обусловлено тем, что для переноса кода из системы контроля версий в производственную среду зачастую требуются сотни (или даже тысячи) операций. Для передачи кода по потоку создания ценности необходимо, чтобы несколько отделов решали множество задач, осуществляя и поддерживая функциональное тестирование, интеграционное тестирование, создание рабочей среды, администрирование серверов, администрирование систем хранения данных, работу сети, балансировку нагрузки и информационную безопасность.</a:t>
            </a:r>
          </a:p>
        </p:txBody>
      </p:sp>
    </p:spTree>
    <p:extLst>
      <p:ext uri="{BB962C8B-B14F-4D97-AF65-F5344CB8AC3E}">
        <p14:creationId xmlns:p14="http://schemas.microsoft.com/office/powerpoint/2010/main" val="25788715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количество случаев передачи работы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Каждый раз, когда задание передается от одной команды к другой, необходимы разного рода коммуникации: запросы, уточнения, уведомления, действия по координации и нередко </a:t>
            </a:r>
            <a:r>
              <a:rPr lang="ru-RU" dirty="0" err="1"/>
              <a:t>приоритизации</a:t>
            </a:r>
            <a:r>
              <a:rPr lang="ru-RU" dirty="0"/>
              <a:t>, планирование, разрешение конфликтов, тестирование и верификация. Это может потребовать использования различных систем учета ошибок или системы управления проектами, написания технических документов и спецификаций, общения на совещаниях, или посредством сообщений электрон- ной почты, или телефонных звонков, с помощью общего доступа к файлам, FTP-серверов и вики-страниц.</a:t>
            </a:r>
          </a:p>
        </p:txBody>
      </p:sp>
    </p:spTree>
    <p:extLst>
      <p:ext uri="{BB962C8B-B14F-4D97-AF65-F5344CB8AC3E}">
        <p14:creationId xmlns:p14="http://schemas.microsoft.com/office/powerpoint/2010/main" val="14406759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количество случаев передачи работы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Каждый из этих шагов создает потенциальную возможность появления очереди, и работа будет ждать до тех пор, пока мы не получим возможность использовать ресурсы, распределяемые между различными потоками создания ценности (например, в случае централизованной эксплуатации). Время выполнения таких запросов нередко оказывается настолько велико, что для корректировки и соблюдения сроков необходимо постоянное вмешательство руководителей более высокого уровня.</a:t>
            </a:r>
          </a:p>
        </p:txBody>
      </p:sp>
    </p:spTree>
    <p:extLst>
      <p:ext uri="{BB962C8B-B14F-4D97-AF65-F5344CB8AC3E}">
        <p14:creationId xmlns:p14="http://schemas.microsoft.com/office/powerpoint/2010/main" val="344885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Пример</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Чтобы представить себе пакт, рассмотрим общение между двумя скалолазами, которое заключается в обмене информацией, уточнении спорных моментов и формировании взаимного доверия. Суть скалолазания заключается в перемещении по скалам и искусственным сооружениям в разных направлениях. Скалолазу нужно достичь верхней или конечной точки маршрута и не сорваться при этом. Для достижения этой цели понадобится как физическая выносливость, требуемая для решения возникающих проблем, так и умственная активность, необходимая для понимания сути проблемы и подготовки к выполнению следующих действий.</a:t>
            </a:r>
          </a:p>
        </p:txBody>
      </p:sp>
    </p:spTree>
    <p:extLst>
      <p:ext uri="{BB962C8B-B14F-4D97-AF65-F5344CB8AC3E}">
        <p14:creationId xmlns:p14="http://schemas.microsoft.com/office/powerpoint/2010/main" val="314330545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количество случаев передачи работы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Даже в самых благоприятных условиях некоторая часть информации неизбежно теряется при каждой передаче эстафеты. При большом количестве передач от одного отдела к другому работа может полностью утратить контекст выполнения или даже потерять связь с целями организации. </a:t>
            </a:r>
          </a:p>
        </p:txBody>
      </p:sp>
    </p:spTree>
    <p:extLst>
      <p:ext uri="{BB962C8B-B14F-4D97-AF65-F5344CB8AC3E}">
        <p14:creationId xmlns:p14="http://schemas.microsoft.com/office/powerpoint/2010/main" val="12449623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количество случаев передачи работы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Например, системный администратор может обнаружить созданное обращение с просьбой о создании учетной записи пользователя. В нем не будет сведений о том, почему ее нужно создать, с какими приложениями или службами она создается, какие для нее должны быть установлены зависимости. Может быть, это повторение уже выполненного задания.</a:t>
            </a:r>
          </a:p>
        </p:txBody>
      </p:sp>
    </p:spTree>
    <p:extLst>
      <p:ext uri="{BB962C8B-B14F-4D97-AF65-F5344CB8AC3E}">
        <p14:creationId xmlns:p14="http://schemas.microsoft.com/office/powerpoint/2010/main" val="23252410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Уменьшить количество случаев передачи работы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Для предотвращения проблем такого типа необходимо стремиться сократить количество случаев передачи работы, либо автоматизировать значительную ее часть, либо реорганизовать команды, с тем чтобы они могли заняться предоставлением ценности клиенту, а не разбираться с постоянной зависимостью от других. В результате мы увеличиваем поток создания ценности, снижая расход времени на простой и исключая период, когда добавленная стоимость не создается</a:t>
            </a:r>
          </a:p>
        </p:txBody>
      </p:sp>
    </p:spTree>
    <p:extLst>
      <p:ext uri="{BB962C8B-B14F-4D97-AF65-F5344CB8AC3E}">
        <p14:creationId xmlns:p14="http://schemas.microsoft.com/office/powerpoint/2010/main" val="88811473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Постоянно выявлять затруднения и стремиться их разрешать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Чтобы уменьшить время выполнения заказа и увеличить отдачу, необходимо постоянно выявлять затруднения, возникающие в системе, и увеличивать ее производительность. В любом потоке создания ценности всегда существует направление этого потока и обязательно есть один-единственный сдерживающий фактор: любое улучшение, не влияющее на этот фактор, иллюзорно</a:t>
            </a:r>
          </a:p>
        </p:txBody>
      </p:sp>
    </p:spTree>
    <p:extLst>
      <p:ext uri="{BB962C8B-B14F-4D97-AF65-F5344CB8AC3E}">
        <p14:creationId xmlns:p14="http://schemas.microsoft.com/office/powerpoint/2010/main" val="16740926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Постоянно выявлять затруднения и стремиться их разрешать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Если мы может улучшить работу на рабочем месте, расположенном перед препятствием, то она будет накапливаться в узком месте еще быстрее, и это вызовет ожидание других сотрудников.</a:t>
            </a:r>
          </a:p>
          <a:p>
            <a:pPr marL="0" indent="0">
              <a:buNone/>
            </a:pPr>
            <a:r>
              <a:rPr lang="ru-RU" dirty="0"/>
              <a:t>	С другой стороны, если мы сможем улучшить функционирование рабочего места, расположенного за «бутылочным горлышком», то сотрудник все равно будет простаивать, ожидая, пока объект пройдет через узкое место.</a:t>
            </a:r>
          </a:p>
        </p:txBody>
      </p:sp>
    </p:spTree>
    <p:extLst>
      <p:ext uri="{BB962C8B-B14F-4D97-AF65-F5344CB8AC3E}">
        <p14:creationId xmlns:p14="http://schemas.microsoft.com/office/powerpoint/2010/main" val="30957163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Пять шагов сосредоточения на проблеме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514350" indent="-514350">
              <a:buFont typeface="+mj-lt"/>
              <a:buAutoNum type="arabicPeriod"/>
            </a:pPr>
            <a:r>
              <a:rPr lang="ru-RU" dirty="0"/>
              <a:t>обнаружить затруднения в работе системы;</a:t>
            </a:r>
          </a:p>
          <a:p>
            <a:pPr marL="514350" indent="-514350">
              <a:buFont typeface="+mj-lt"/>
              <a:buAutoNum type="arabicPeriod"/>
            </a:pPr>
            <a:r>
              <a:rPr lang="ru-RU" dirty="0"/>
              <a:t>определить, что следует улучшить в месте затруднения;</a:t>
            </a:r>
          </a:p>
          <a:p>
            <a:pPr marL="514350" indent="-514350">
              <a:buFont typeface="+mj-lt"/>
              <a:buAutoNum type="arabicPeriod"/>
            </a:pPr>
            <a:r>
              <a:rPr lang="ru-RU" dirty="0"/>
              <a:t>подчинить все остальные задачи решению проблемы; </a:t>
            </a:r>
          </a:p>
          <a:p>
            <a:pPr marL="514350" indent="-514350">
              <a:buFont typeface="+mj-lt"/>
              <a:buAutoNum type="arabicPeriod"/>
            </a:pPr>
            <a:r>
              <a:rPr lang="ru-RU" dirty="0"/>
              <a:t>сделать ограничения, накладываемые проблемой, более мягкими;</a:t>
            </a:r>
          </a:p>
          <a:p>
            <a:pPr marL="514350" indent="-514350">
              <a:buFont typeface="+mj-lt"/>
              <a:buAutoNum type="arabicPeriod"/>
            </a:pPr>
            <a:r>
              <a:rPr lang="ru-RU" dirty="0"/>
              <a:t>если предыдущие шаги оказались неудачными - возвратиться к первому шагу, но не позволять бездеятельности нарушить всю систему.</a:t>
            </a:r>
          </a:p>
        </p:txBody>
      </p:sp>
    </p:spTree>
    <p:extLst>
      <p:ext uri="{BB962C8B-B14F-4D97-AF65-F5344CB8AC3E}">
        <p14:creationId xmlns:p14="http://schemas.microsoft.com/office/powerpoint/2010/main" val="24556202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Постоянно выявлять затруднения и стремиться их разрешать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Создание среды</a:t>
            </a:r>
            <a:r>
              <a:rPr lang="ru-RU" dirty="0"/>
              <a:t>: нельзя добиться развертывания по требованию, если постоянно приходиться ждать несколько недель и даже месяцев создания производственной среды или среды для тестирования. Контрмера —  создание сред по первому требованию на самостоятельное обслуживание, чтобы они всегда были доступны в тот момент, когда в них возникает необходимость. </a:t>
            </a:r>
          </a:p>
        </p:txBody>
      </p:sp>
    </p:spTree>
    <p:extLst>
      <p:ext uri="{BB962C8B-B14F-4D97-AF65-F5344CB8AC3E}">
        <p14:creationId xmlns:p14="http://schemas.microsoft.com/office/powerpoint/2010/main" val="214647579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Постоянно выявлять затруднения и стремиться их разрешать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Развертывание кода</a:t>
            </a:r>
            <a:r>
              <a:rPr lang="ru-RU" dirty="0"/>
              <a:t>: нельзя добиться развертывания по требованию, если каждое из развертываний работающего кода занимает несколько недель или месяцев (например, для каждого развертывания требуется 1300 операций, проведенных вручную и, следовательно, подверженных ошибкам, требующих участия не менее 300 инженеров). Контрмера —  максимальная автоматизация развертывания, чтобы оно стало полностью автоматизированным и его мог выполнить любой разработчик.</a:t>
            </a:r>
          </a:p>
        </p:txBody>
      </p:sp>
    </p:spTree>
    <p:extLst>
      <p:ext uri="{BB962C8B-B14F-4D97-AF65-F5344CB8AC3E}">
        <p14:creationId xmlns:p14="http://schemas.microsoft.com/office/powerpoint/2010/main" val="412182567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Постоянно выявлять затруднения и стремиться их разрешать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b="1" dirty="0"/>
              <a:t>	Тестовые настройка и запуск</a:t>
            </a:r>
            <a:r>
              <a:rPr lang="ru-RU" dirty="0"/>
              <a:t>: нельзя добиться развертывания по требованию, если каждое развертывание кода требует не менее двух недель на настройку тестовых сред и наборов данных и еще до четырех недель для выполнения вручную всех регрессионных тестов. Контрмера —  автоматизация тестов: так можно безопасно выполнять развертывания параллельно с тестированием, соотнося быстроту тестирования кода со скоростью разработки.</a:t>
            </a:r>
          </a:p>
        </p:txBody>
      </p:sp>
    </p:spTree>
    <p:extLst>
      <p:ext uri="{BB962C8B-B14F-4D97-AF65-F5344CB8AC3E}">
        <p14:creationId xmlns:p14="http://schemas.microsoft.com/office/powerpoint/2010/main" val="356797440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Постоянно выявлять затруднения и стремиться их разрешать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Чрезмерно жесткая архитектура</a:t>
            </a:r>
            <a:r>
              <a:rPr lang="ru-RU" dirty="0"/>
              <a:t>: нельзя добиться развертывания по требованию, если чрезмерно жесткая архитектура подразумевает, что каждый раз, когда мы хотим изменить код, приходится отправлять инженеров для участия в десятках заседаний различных комитетов, чтобы они могли получить разрешение на внесение этих изменений. Контрмера —  создание более слабосвязанной архитектуры, чтобы можно было бы вносить изменения безопасно и с большей автономией, увеличивая тем самым производительность труда разработчиков.</a:t>
            </a:r>
          </a:p>
        </p:txBody>
      </p:sp>
    </p:spTree>
    <p:extLst>
      <p:ext uri="{BB962C8B-B14F-4D97-AF65-F5344CB8AC3E}">
        <p14:creationId xmlns:p14="http://schemas.microsoft.com/office/powerpoint/2010/main" val="62076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Пример</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Обычно в процессе скалолазания скалолаз(восходитель), выполняющий восхождение использует трос и карабин для страховки от возможного падения. Напарник восходителя контролирует степень натяжения троса. Он должен натягивать его достаточно сильно во избежание падения, но в то же время давать слабину, необходимую для обеспечения свободы маневра.</a:t>
            </a:r>
          </a:p>
        </p:txBody>
      </p:sp>
    </p:spTree>
    <p:extLst>
      <p:ext uri="{BB962C8B-B14F-4D97-AF65-F5344CB8AC3E}">
        <p14:creationId xmlns:p14="http://schemas.microsoft.com/office/powerpoint/2010/main" val="205482663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Постоянно выявлять затруднения и стремиться их разрешать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Когда все эти трудности будут преодолены, возникнет следующее препятствие —  группа разработчиков или владельцы продукта. Поскольку цель —  дать возможность небольшим группам разработчиков самостоятельно разрабатывать, тестировать, а также быстро и надежно развертывать продукты для клиентов, то имен- но здесь можно ожидать затруднений. Где бы ни трудились ведущие инженеры —  в отделе разработки, тестирования, эксплуатации или информационной безопасности, —  они имеют одну цель: помочь максимально повысить продуктивность разработчиков.</a:t>
            </a:r>
          </a:p>
        </p:txBody>
      </p:sp>
    </p:spTree>
    <p:extLst>
      <p:ext uri="{BB962C8B-B14F-4D97-AF65-F5344CB8AC3E}">
        <p14:creationId xmlns:p14="http://schemas.microsoft.com/office/powerpoint/2010/main" val="152705381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Постоянно выявлять затруднения и стремиться их разрешать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Когда появляются затруднения, единственное, что мешает их преодолеть, —  недостаток хороших бизнес-идей и возможности создания кода, необходимого для проверки гипотез с участием реальных клиентов.</a:t>
            </a:r>
          </a:p>
          <a:p>
            <a:pPr marL="0" indent="0">
              <a:buNone/>
            </a:pPr>
            <a:r>
              <a:rPr lang="ru-RU" dirty="0"/>
              <a:t>	Приведенная выше последовательность затруднений —  </a:t>
            </a:r>
            <a:r>
              <a:rPr lang="ru-RU" dirty="0" err="1"/>
              <a:t>обоб</a:t>
            </a:r>
            <a:r>
              <a:rPr lang="ru-RU" dirty="0"/>
              <a:t>- </a:t>
            </a:r>
            <a:r>
              <a:rPr lang="ru-RU" dirty="0" err="1"/>
              <a:t>щение</a:t>
            </a:r>
            <a:r>
              <a:rPr lang="ru-RU" dirty="0"/>
              <a:t> типичных методов преобразований с целью выявить препятствия в реальных потоках создания ценности, например через </a:t>
            </a:r>
            <a:r>
              <a:rPr lang="ru-RU" b="1" dirty="0"/>
              <a:t>создание карты потока ценностей и его измерение</a:t>
            </a:r>
            <a:r>
              <a:rPr lang="ru-RU" dirty="0"/>
              <a:t>.</a:t>
            </a:r>
          </a:p>
        </p:txBody>
      </p:sp>
    </p:spTree>
    <p:extLst>
      <p:ext uri="{BB962C8B-B14F-4D97-AF65-F5344CB8AC3E}">
        <p14:creationId xmlns:p14="http://schemas.microsoft.com/office/powerpoint/2010/main" val="14145647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a:t>
            </a:r>
            <a:r>
              <a:rPr lang="ru-RU" dirty="0" err="1"/>
              <a:t>Шигео</a:t>
            </a:r>
            <a:r>
              <a:rPr lang="ru-RU" dirty="0"/>
              <a:t> </a:t>
            </a:r>
            <a:r>
              <a:rPr lang="ru-RU" dirty="0" err="1"/>
              <a:t>Шинго</a:t>
            </a:r>
            <a:r>
              <a:rPr lang="ru-RU" dirty="0"/>
              <a:t>, один из пионеров создания производственной системы Toyota, считает: потери —  наибольшая угроза жизнеспособности бизнеса. В бережливом производстве для этого часто используется определение «использование любых материалов или ресурсов сверх того, что клиент требует и за что готов платить».</a:t>
            </a:r>
          </a:p>
          <a:p>
            <a:pPr marL="0" indent="0">
              <a:buNone/>
            </a:pPr>
            <a:r>
              <a:rPr lang="ru-RU" dirty="0"/>
              <a:t>	</a:t>
            </a:r>
            <a:r>
              <a:rPr lang="ru-RU" dirty="0" err="1"/>
              <a:t>Шинго</a:t>
            </a:r>
            <a:r>
              <a:rPr lang="ru-RU" dirty="0"/>
              <a:t> определил семь основных типов потерь на производстве: излишние запасы, перепроизводство, лишние этапы обработки, ненужная транспортировка, ожидание, потери из-за ненужных перемещений и потери из-за выпуска дефектной продукции (брака).</a:t>
            </a:r>
          </a:p>
        </p:txBody>
      </p:sp>
    </p:spTree>
    <p:extLst>
      <p:ext uri="{BB962C8B-B14F-4D97-AF65-F5344CB8AC3E}">
        <p14:creationId xmlns:p14="http://schemas.microsoft.com/office/powerpoint/2010/main" val="74016419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Работа, выполненная частично</a:t>
            </a:r>
            <a:r>
              <a:rPr lang="ru-RU" dirty="0"/>
              <a:t>: она включает в себя и незавершенные в потоке создания ценности задачи (например, документы с требованиями или распоряжения о внесении изменения еще не рассмотрены), и находящиеся в очереди (например, ожидание отчета тестировщиков или ответа системного администратора на запрос). Частично сделанное устаревает и со временем теряет ценность. </a:t>
            </a:r>
          </a:p>
        </p:txBody>
      </p:sp>
    </p:spTree>
    <p:extLst>
      <p:ext uri="{BB962C8B-B14F-4D97-AF65-F5344CB8AC3E}">
        <p14:creationId xmlns:p14="http://schemas.microsoft.com/office/powerpoint/2010/main" val="39051522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Излишняя обработка</a:t>
            </a:r>
            <a:r>
              <a:rPr lang="ru-RU" dirty="0"/>
              <a:t>: любые дополнительные задачи, выполняемые в рамках процесса, но не добавляющие ценности для клиента. Это может включать в себя написание документации, не используемой на рабочих местах нижнего уровня, или обзоров и утверждений, не добавляющих результирующей ценности. Излишняя обработка требует дополнительных усилий и увеличивает время.</a:t>
            </a:r>
          </a:p>
        </p:txBody>
      </p:sp>
    </p:spTree>
    <p:extLst>
      <p:ext uri="{BB962C8B-B14F-4D97-AF65-F5344CB8AC3E}">
        <p14:creationId xmlns:p14="http://schemas.microsoft.com/office/powerpoint/2010/main" val="325868004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Излишняя функциональность</a:t>
            </a:r>
            <a:r>
              <a:rPr lang="ru-RU" dirty="0"/>
              <a:t>: «фичи», встроенные в продукт, но не востребованные ни самой организацией, ни клиентами (так называемые </a:t>
            </a:r>
            <a:r>
              <a:rPr lang="ru-RU" dirty="0" err="1"/>
              <a:t>блестяшки</a:t>
            </a:r>
            <a:r>
              <a:rPr lang="ru-RU" dirty="0"/>
              <a:t> или украшательства). Излишние функции преумножают сложность продукта и усилия, требующиеся для тестирования и управления функциональностью.</a:t>
            </a:r>
          </a:p>
        </p:txBody>
      </p:sp>
    </p:spTree>
    <p:extLst>
      <p:ext uri="{BB962C8B-B14F-4D97-AF65-F5344CB8AC3E}">
        <p14:creationId xmlns:p14="http://schemas.microsoft.com/office/powerpoint/2010/main" val="31570633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Переключение между задачами</a:t>
            </a:r>
            <a:r>
              <a:rPr lang="ru-RU" dirty="0"/>
              <a:t>: когда сотрудник задействован в нескольких проектах и потоках создания ценности, необходимость переключаться между различными контекстами и зависимостями требует дополнительных усилий и затрат времени. </a:t>
            </a:r>
          </a:p>
        </p:txBody>
      </p:sp>
    </p:spTree>
    <p:extLst>
      <p:ext uri="{BB962C8B-B14F-4D97-AF65-F5344CB8AC3E}">
        <p14:creationId xmlns:p14="http://schemas.microsoft.com/office/powerpoint/2010/main" val="424572134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Ожидание: любые задержки</a:t>
            </a:r>
            <a:r>
              <a:rPr lang="ru-RU" dirty="0"/>
              <a:t>, требующие ресурсов: приходится ждать, пока они не освободятся. Задержки увеличивают время цикла и не дают клиенту получать ценность. </a:t>
            </a:r>
          </a:p>
        </p:txBody>
      </p:sp>
    </p:spTree>
    <p:extLst>
      <p:ext uri="{BB962C8B-B14F-4D97-AF65-F5344CB8AC3E}">
        <p14:creationId xmlns:p14="http://schemas.microsoft.com/office/powerpoint/2010/main" val="429360816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Лишние движения</a:t>
            </a:r>
            <a:r>
              <a:rPr lang="ru-RU" dirty="0"/>
              <a:t>: количество усилий, чтобы переместить информацию или материалы с одного рабочего места на другое. Лишние движения могут появиться, когда люди, нуждаются в частом общении, располагаются далеко друг от друга. Задержки также могут вызывать лишние движения и часто требуют дополнительных коммуникаций для устранения неясностей. </a:t>
            </a:r>
          </a:p>
        </p:txBody>
      </p:sp>
    </p:spTree>
    <p:extLst>
      <p:ext uri="{BB962C8B-B14F-4D97-AF65-F5344CB8AC3E}">
        <p14:creationId xmlns:p14="http://schemas.microsoft.com/office/powerpoint/2010/main" val="318711879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Дефекты</a:t>
            </a:r>
            <a:r>
              <a:rPr lang="ru-RU" dirty="0"/>
              <a:t>: неправильная, отсутствующая или неясная информация, неподходящие материалы или продукты создают потери, поскольку необходимы значительные усилия для решения этих вопросов. Чем больше времени проходит между появлением дефекта и его обнаружением, тем труднее устранить дефект.</a:t>
            </a:r>
          </a:p>
        </p:txBody>
      </p:sp>
    </p:spTree>
    <p:extLst>
      <p:ext uri="{BB962C8B-B14F-4D97-AF65-F5344CB8AC3E}">
        <p14:creationId xmlns:p14="http://schemas.microsoft.com/office/powerpoint/2010/main" val="163236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Пример</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Обеспечение правильной и безопасной страховки требует от страхующего напарника как понимания используемых инструментов и процессов, так и обеспечения постоянной связи со скалолазом, выполняющим восхождение. Восходитель должен надежно прикрепить страховочный трос к карабину. Страхующему напарнику нужно убедиться в том, что страховочное устройство надежно закреплено с помощью карабина. Между скалолазами устанавливаются доверительные отношения, но прежде чем приступать к восхождению, нужно еще раз все проверить.</a:t>
            </a:r>
          </a:p>
        </p:txBody>
      </p:sp>
    </p:spTree>
    <p:extLst>
      <p:ext uri="{BB962C8B-B14F-4D97-AF65-F5344CB8AC3E}">
        <p14:creationId xmlns:p14="http://schemas.microsoft.com/office/powerpoint/2010/main" val="166502638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Ненормированная или ручная работа</a:t>
            </a:r>
            <a:r>
              <a:rPr lang="ru-RU" dirty="0"/>
              <a:t>: расчет на ненормированную или проведенную вручную работу, которую должны сделать другие, —  например, использование серверов, сред тестирования и конфигураций без функции восстановления. В идеале любые зависимости от отдела эксплуатации должны быть автоматизированы, находиться на самообслуживании и быть доступны по требованию. </a:t>
            </a:r>
          </a:p>
        </p:txBody>
      </p:sp>
    </p:spTree>
    <p:extLst>
      <p:ext uri="{BB962C8B-B14F-4D97-AF65-F5344CB8AC3E}">
        <p14:creationId xmlns:p14="http://schemas.microsoft.com/office/powerpoint/2010/main" val="301121296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b="1" dirty="0"/>
              <a:t>Геройство</a:t>
            </a:r>
            <a:r>
              <a:rPr lang="ru-RU" dirty="0"/>
              <a:t>: чтобы организация могла достичь своих целей, отдельные лица или группы вынуждены порой выполнять чрезвычайные действия. Они могут даже стать частью повседневной деятельности (например, устранение проблем с производством, возникших в два часа ночи, создание сотен заявок на поддержку как обычную составляющую часть каждого выпуска ПО в производство).</a:t>
            </a:r>
          </a:p>
        </p:txBody>
      </p:sp>
    </p:spTree>
    <p:extLst>
      <p:ext uri="{BB962C8B-B14F-4D97-AF65-F5344CB8AC3E}">
        <p14:creationId xmlns:p14="http://schemas.microsoft.com/office/powerpoint/2010/main" val="5061275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Исключить затруднения и потери в потоке создания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Наша цель —  сделать прозрачными затруднения и потери везде, где требуется геройство, и систематически осуществлять все необходимое для их смягчения или устранения, чтобы достичь цели —  ускорить поток создания ценности.</a:t>
            </a:r>
          </a:p>
        </p:txBody>
      </p:sp>
    </p:spTree>
    <p:extLst>
      <p:ext uri="{BB962C8B-B14F-4D97-AF65-F5344CB8AC3E}">
        <p14:creationId xmlns:p14="http://schemas.microsoft.com/office/powerpoint/2010/main" val="30728250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Заключение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Улучшение процесса протекания технологического потока создания ценности много значит для получения результатов с по- мощью DevOps. Это достигается за счет того, что деятельность становится прозрачной, ограничивается </a:t>
            </a:r>
            <a:r>
              <a:rPr lang="ru-RU" dirty="0" err="1"/>
              <a:t>НзП</a:t>
            </a:r>
            <a:r>
              <a:rPr lang="ru-RU" dirty="0"/>
              <a:t>, уменьшаются раз- мер партии и количество передач от сотрудника к сотруднику. Затем, в ходе повседневной работы, они устраняются.</a:t>
            </a:r>
          </a:p>
        </p:txBody>
      </p:sp>
    </p:spTree>
    <p:extLst>
      <p:ext uri="{BB962C8B-B14F-4D97-AF65-F5344CB8AC3E}">
        <p14:creationId xmlns:p14="http://schemas.microsoft.com/office/powerpoint/2010/main" val="115967623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Второй путь: принципы обратной связи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Первый путь —  принципы, обеспечивающие быстрое протекание потока создания ценности слева направо. Второй путь включает принципы, позволяющие обеспечить быстрый и непрерывный поток обратной связи в противоположную сторону, справа налево, на всех этапах потока создания ценности.</a:t>
            </a:r>
          </a:p>
          <a:p>
            <a:pPr marL="0" indent="0">
              <a:buNone/>
            </a:pPr>
            <a:r>
              <a:rPr lang="ru-RU" dirty="0"/>
              <a:t>	Цель —  создать более безопасную и более устойчивую систему.</a:t>
            </a:r>
          </a:p>
        </p:txBody>
      </p:sp>
    </p:spTree>
    <p:extLst>
      <p:ext uri="{BB962C8B-B14F-4D97-AF65-F5344CB8AC3E}">
        <p14:creationId xmlns:p14="http://schemas.microsoft.com/office/powerpoint/2010/main" val="18837833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Второй путь: принципы обратной связи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Это особенно важно при работе в сложных системах, где необходимо использовать первую же возможность, чтобы обнаружить и исправить ошибки, обычно тогда, когда возможны катастрофические последствия — производственная травма или активизация атомного реактора.</a:t>
            </a:r>
          </a:p>
        </p:txBody>
      </p:sp>
    </p:spTree>
    <p:extLst>
      <p:ext uri="{BB962C8B-B14F-4D97-AF65-F5344CB8AC3E}">
        <p14:creationId xmlns:p14="http://schemas.microsoft.com/office/powerpoint/2010/main" val="273470016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Второй путь: принципы обратной связи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технологических отраслях мы действуем почти исключительно внутри сложных систем с высоким риском катастрофических последствий. Как и в материальном производстве, мы часто обнаруживаем проблемы только при больших неудачах, таких как массовое производство неработоспособной продукции или нарушение безопасности в результате кражи данных клиента.</a:t>
            </a:r>
          </a:p>
        </p:txBody>
      </p:sp>
    </p:spTree>
    <p:extLst>
      <p:ext uri="{BB962C8B-B14F-4D97-AF65-F5344CB8AC3E}">
        <p14:creationId xmlns:p14="http://schemas.microsoft.com/office/powerpoint/2010/main" val="9534081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Второй путь: принципы обратной связи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Мы делаем систему безопаснее, создавая быстрый, интенсивный, высококачественный поток информации через нашу организацию на протяжении всего пути создания ценности. Эта система включает в себя петлю как обратной, так и прямой связи. Такой подход позволяет обнаруживать и устранять проблемы, пока они еще небольшие и их дешевле и проще исправлять, не допуская катастрофы, проводить организационное обучение, интегрируемое в будущую деятельность. При возникновении сбоев или аварий мы рассматриваем их как возможности для обучения, а не занимаемся поиском виновных.</a:t>
            </a:r>
          </a:p>
        </p:txBody>
      </p:sp>
    </p:spTree>
    <p:extLst>
      <p:ext uri="{BB962C8B-B14F-4D97-AF65-F5344CB8AC3E}">
        <p14:creationId xmlns:p14="http://schemas.microsoft.com/office/powerpoint/2010/main" val="155180531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Безопасная работа в сложных системах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Вот одна из определяющих характеристик сложной системы: она требует от любого человека увидеть целое и понять, как в нем соединяются все фрагменты. Сложные системы обычно имеют высокую степень взаимозависимости тесно связанных компонентов, и системный уровень нельзя понять лишь с точки зрения поведения компонентов системы.</a:t>
            </a:r>
          </a:p>
        </p:txBody>
      </p:sp>
    </p:spTree>
    <p:extLst>
      <p:ext uri="{BB962C8B-B14F-4D97-AF65-F5344CB8AC3E}">
        <p14:creationId xmlns:p14="http://schemas.microsoft.com/office/powerpoint/2010/main" val="40802607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Безопасная работа в сложных системах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Доктор Чарльз </a:t>
            </a:r>
            <a:r>
              <a:rPr lang="ru-RU" dirty="0" err="1"/>
              <a:t>Перроу</a:t>
            </a:r>
            <a:r>
              <a:rPr lang="ru-RU" dirty="0"/>
              <a:t> изучал аварию на АЭС </a:t>
            </a:r>
            <a:r>
              <a:rPr lang="ru-RU" dirty="0" err="1"/>
              <a:t>Three</a:t>
            </a:r>
            <a:r>
              <a:rPr lang="ru-RU" dirty="0"/>
              <a:t> </a:t>
            </a:r>
            <a:r>
              <a:rPr lang="ru-RU" dirty="0" err="1"/>
              <a:t>Mile</a:t>
            </a:r>
            <a:r>
              <a:rPr lang="ru-RU" dirty="0"/>
              <a:t> Island и отметил: никто не сумел бы предположить, как реактор поведет себя во всех обстоятельствах, каким образом он может выйти из строя. Проблема скрывалась в одном элементе, который было сложно отделить от других, и быстро и непредсказуемо распространялась.</a:t>
            </a:r>
          </a:p>
        </p:txBody>
      </p:sp>
    </p:spTree>
    <p:extLst>
      <p:ext uri="{BB962C8B-B14F-4D97-AF65-F5344CB8AC3E}">
        <p14:creationId xmlns:p14="http://schemas.microsoft.com/office/powerpoint/2010/main" val="303455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Пример</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При восхождении используется набор словесных ключей, позволяющих проверить готовность к процессу восхождения. Сначала восходитель спрашивает у напарника: «На страховке?» Напарник отвечает: «На страховке». Затем восходитель говорит: «Подъем!», сигнализируя о готовности к началу восхождения. И наконец, напарник подтверждает осведомленность о готовности восходителя, произнося слово «подъем».</a:t>
            </a:r>
          </a:p>
        </p:txBody>
      </p:sp>
    </p:spTree>
    <p:extLst>
      <p:ext uri="{BB962C8B-B14F-4D97-AF65-F5344CB8AC3E}">
        <p14:creationId xmlns:p14="http://schemas.microsoft.com/office/powerpoint/2010/main" val="162127332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Безопасная работа в сложных системах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Доктор Сидни Деккер, занимавшийся, в частности, </a:t>
            </a:r>
            <a:r>
              <a:rPr lang="ru-RU" dirty="0" err="1"/>
              <a:t>кодифицированием</a:t>
            </a:r>
            <a:r>
              <a:rPr lang="ru-RU" dirty="0"/>
              <a:t> некоторых ключевых элементов культуры безопасности, заметил еще одну характерную черту сложных систем: при повторении одних и тех же действий повторный результат может оказаться непредсказуемым, или, иначе говоря, повторение не обязательно приведет к тем же самым результатам. Именно эта особенность делает списки проверок и наилучшие практики, остающиеся неизменными в течение долгого времени, недостаточными для предотвращения критических последствий </a:t>
            </a:r>
          </a:p>
        </p:txBody>
      </p:sp>
    </p:spTree>
    <p:extLst>
      <p:ext uri="{BB962C8B-B14F-4D97-AF65-F5344CB8AC3E}">
        <p14:creationId xmlns:p14="http://schemas.microsoft.com/office/powerpoint/2010/main" val="40985501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Безопасная работа в сложных системах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Поэтому, поскольку сбои неизбежны в сложных системах, необходимо спроектировать безопасную систему, будь то в материальном производстве или в технологическом. Сделать возможной работу без опасений и с уверенностью, что любые ошибки будут обнаружены быстро, задолго до того, как они станут причиной серьезных последствий:  травм исполнителей, дефектов продукции или отрицательного воздействия на клиента.</a:t>
            </a:r>
          </a:p>
        </p:txBody>
      </p:sp>
    </p:spTree>
    <p:extLst>
      <p:ext uri="{BB962C8B-B14F-4D97-AF65-F5344CB8AC3E}">
        <p14:creationId xmlns:p14="http://schemas.microsoft.com/office/powerpoint/2010/main" val="25873725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Безопасная работа в сложных системах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Мы можем сделать сложные системы более безопасными при выполнении следующих четырех условий: </a:t>
            </a:r>
          </a:p>
          <a:p>
            <a:r>
              <a:rPr lang="ru-RU" dirty="0"/>
              <a:t>сложная работа управляется так, чтобы проблемы, возникающие при разработке и эксплуатации, было возможно обнаружить;</a:t>
            </a:r>
          </a:p>
          <a:p>
            <a:r>
              <a:rPr lang="ru-RU" dirty="0"/>
              <a:t>проблем множество, они решаются, и в результате быстро накапливаются новые знания;</a:t>
            </a:r>
          </a:p>
          <a:p>
            <a:r>
              <a:rPr lang="ru-RU" dirty="0"/>
              <a:t>знания, полученные в одном из подразделений, используются во всей организации; </a:t>
            </a:r>
          </a:p>
          <a:p>
            <a:r>
              <a:rPr lang="ru-RU" dirty="0"/>
              <a:t>лидеры готовят других лидеров, и возможности организации постоянно увеличиваются.</a:t>
            </a:r>
          </a:p>
        </p:txBody>
      </p:sp>
    </p:spTree>
    <p:extLst>
      <p:ext uri="{BB962C8B-B14F-4D97-AF65-F5344CB8AC3E}">
        <p14:creationId xmlns:p14="http://schemas.microsoft.com/office/powerpoint/2010/main" val="361202589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Безопасная работа в сложных системах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Каждое из этих условий необходимо для безопасной работы в сложной системе. Далее описаны первые два условия и их значение, а также как они были созданы в других областях и каковы методы включения их в технологический поток создания ценности (третье и четвертое условия описаны в следующем разделе).</a:t>
            </a:r>
          </a:p>
        </p:txBody>
      </p:sp>
    </p:spTree>
    <p:extLst>
      <p:ext uri="{BB962C8B-B14F-4D97-AF65-F5344CB8AC3E}">
        <p14:creationId xmlns:p14="http://schemas.microsoft.com/office/powerpoint/2010/main" val="39203395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Видеть проблемы сразу после появления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При безопасной системе работы необходимо постоянно проверять проектное решение и эксплуатационные допущения.</a:t>
            </a:r>
          </a:p>
          <a:p>
            <a:pPr marL="0" indent="0">
              <a:buNone/>
            </a:pPr>
            <a:r>
              <a:rPr lang="ru-RU" dirty="0"/>
              <a:t>	Цель —  увеличить поток информации в системе как можно раньше, быстрее, дешевле и с прозрачной взаимосвязью между причинами и следствиями. Чем больше предположений мы сможем проверить, тем быстрее сумеем найти и устранить проблемы, увеличить устойчивость, гибкость и способность к обучению и инновациям.</a:t>
            </a:r>
          </a:p>
        </p:txBody>
      </p:sp>
    </p:spTree>
    <p:extLst>
      <p:ext uri="{BB962C8B-B14F-4D97-AF65-F5344CB8AC3E}">
        <p14:creationId xmlns:p14="http://schemas.microsoft.com/office/powerpoint/2010/main" val="41491055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Видеть проблемы сразу после появления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Мы можем сделать это, создав петли обратной и прямой связи в системе работы. Доктор Питер </a:t>
            </a:r>
            <a:r>
              <a:rPr lang="ru-RU" dirty="0" err="1"/>
              <a:t>Сенге</a:t>
            </a:r>
            <a:r>
              <a:rPr lang="ru-RU" dirty="0"/>
              <a:t> в книге «Пятая дисциплина. Искусство и практика самообучающейся организации»  описал петли обратной связи как чрезвычайно важную часть процесса обучения мышлению в категориях организаций и систем. Петли обратной и прямой связи дают возможность компонентам системы взаимно усиливать или нейтрализовать друг друга.</a:t>
            </a:r>
          </a:p>
        </p:txBody>
      </p:sp>
    </p:spTree>
    <p:extLst>
      <p:ext uri="{BB962C8B-B14F-4D97-AF65-F5344CB8AC3E}">
        <p14:creationId xmlns:p14="http://schemas.microsoft.com/office/powerpoint/2010/main" val="224738474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Видеть проблемы сразу после появления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материальном производстве отсутствие эффективной обратной связи часто влияет на основные качества товара и проблемы безопасности. В одном подробно описанном случае на заводе General Motors во Фримонте не существовало эффективных процедур для выявления проблем во время процесса сборки, не было четкого описания, что делать, если проблемы обнаружатся. В результате бывали случаи установки двигателей задом наперед, выпуска машин без рулевого колеса или шин, бывало даже, что автомобили приходилось буксировать со сборочной линии, поскольку они не заводились.</a:t>
            </a:r>
          </a:p>
        </p:txBody>
      </p:sp>
    </p:spTree>
    <p:extLst>
      <p:ext uri="{BB962C8B-B14F-4D97-AF65-F5344CB8AC3E}">
        <p14:creationId xmlns:p14="http://schemas.microsoft.com/office/powerpoint/2010/main" val="40523584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Видеть проблемы сразу после появления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отличие от этого в </a:t>
            </a:r>
            <a:r>
              <a:rPr lang="ru-RU" dirty="0" err="1"/>
              <a:t>высокорезультативных</a:t>
            </a:r>
            <a:r>
              <a:rPr lang="ru-RU" dirty="0"/>
              <a:t> производствах отлажен быстрый, частый и высококачественный поток информации на протяжении всего потока создания ценности: каждая рабочая операция измеряется и контролируется, любые дефекты или значительные отклонения быстро обнаруживаются, затем принимаются соответствующие меры. Это основа обеспечения высокого качества, безопасности, непрерывного обучения и совершенствования.</a:t>
            </a:r>
          </a:p>
        </p:txBody>
      </p:sp>
    </p:spTree>
    <p:extLst>
      <p:ext uri="{BB962C8B-B14F-4D97-AF65-F5344CB8AC3E}">
        <p14:creationId xmlns:p14="http://schemas.microsoft.com/office/powerpoint/2010/main" val="51231968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Видеть проблемы сразу после появления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технологическом потоке создания ценности мы нередко получаем невысокие результаты из-за отсутствия быстрой обратной связи. Например, в каскадном подходе разработки программного обеспечения мы можем писать код целый год и не получать при этом обратную связь о качестве до тех пор, пока не начнется этап тестирования. Или, что еще хуже, пока программное обеспечение не будет передано клиентам.</a:t>
            </a:r>
          </a:p>
          <a:p>
            <a:pPr marL="0" indent="0">
              <a:buNone/>
            </a:pPr>
            <a:endParaRPr lang="ru-RU" dirty="0"/>
          </a:p>
        </p:txBody>
      </p:sp>
    </p:spTree>
    <p:extLst>
      <p:ext uri="{BB962C8B-B14F-4D97-AF65-F5344CB8AC3E}">
        <p14:creationId xmlns:p14="http://schemas.microsoft.com/office/powerpoint/2010/main" val="187462455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Видеть проблемы сразу после появления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Цель —  создать быструю обратную и прямую связь, когда работа выполняется, на всех этапах технологического потока создания ценности, включающих управление продуктом, разработку, тестирование, информационную безопасность и эксплуатацию. Это подразумевает автоматизированные процессы сборки, интеграции и тестирования, чтобы можно было немедленно обнаружить ситуацию, когда внесенное изменение нарушает правильное функционирование продукта и делает его непригодным к развертыванию.</a:t>
            </a:r>
          </a:p>
        </p:txBody>
      </p:sp>
    </p:spTree>
    <p:extLst>
      <p:ext uri="{BB962C8B-B14F-4D97-AF65-F5344CB8AC3E}">
        <p14:creationId xmlns:p14="http://schemas.microsoft.com/office/powerpoint/2010/main" val="81948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en-US" dirty="0" err="1"/>
              <a:t>Devops</a:t>
            </a:r>
            <a:r>
              <a:rPr lang="en-US" dirty="0"/>
              <a:t>-</a:t>
            </a:r>
            <a:r>
              <a:rPr lang="ru-RU" dirty="0"/>
              <a:t>пакт</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Для обеспечения работоспособности этого пакта применяются следующие принципы:</a:t>
            </a:r>
          </a:p>
          <a:p>
            <a:r>
              <a:rPr lang="ru-RU" dirty="0"/>
              <a:t>общие четко сформулированные цели;</a:t>
            </a:r>
          </a:p>
          <a:p>
            <a:r>
              <a:rPr lang="ru-RU" dirty="0"/>
              <a:t>непрерывное общение;</a:t>
            </a:r>
          </a:p>
          <a:p>
            <a:r>
              <a:rPr lang="ru-RU" dirty="0"/>
              <a:t>динамическая настройка и коррекция понимания.</a:t>
            </a:r>
          </a:p>
        </p:txBody>
      </p:sp>
    </p:spTree>
    <p:extLst>
      <p:ext uri="{BB962C8B-B14F-4D97-AF65-F5344CB8AC3E}">
        <p14:creationId xmlns:p14="http://schemas.microsoft.com/office/powerpoint/2010/main" val="163383359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Видеть проблемы сразу после появления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Мы также создаем всепроникающую телеметрию, чтобы видеть, что все компоненты системы работают в производственной среде, чтобы быстро обнаружить ситуации, когда функционирование нарушается. Телеметрия также позволяет оценить, достигаем ли мы поставленных целей. В идеале отслеживается весь поток создания ценности, так что мы можем видеть, как наши действия влияют на другие части системы и систему в целом.</a:t>
            </a:r>
          </a:p>
        </p:txBody>
      </p:sp>
    </p:spTree>
    <p:extLst>
      <p:ext uri="{BB962C8B-B14F-4D97-AF65-F5344CB8AC3E}">
        <p14:creationId xmlns:p14="http://schemas.microsoft.com/office/powerpoint/2010/main" val="49497817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Видеть проблемы сразу после появления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Петли обратной связи не только обеспечивают быстрое обнаружение и исправление проблем, но также дают информацию, как предотвратить эти проблемы в будущем. Это повышает качество и безопасность системы и создает возможность организационного обучения.</a:t>
            </a:r>
          </a:p>
        </p:txBody>
      </p:sp>
    </p:spTree>
    <p:extLst>
      <p:ext uri="{BB962C8B-B14F-4D97-AF65-F5344CB8AC3E}">
        <p14:creationId xmlns:p14="http://schemas.microsoft.com/office/powerpoint/2010/main" val="317771886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Видеть проблемы сразу после появления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Обратная связь —  важнейший фактор, поскольку она позволяет управлять разработкой. Мы должны постоянно сверять нужды клиентов с нашими стремлениями и тем, что у нас получается. Тестирование —  это лишь одна из форм обратной связи</a:t>
            </a:r>
          </a:p>
        </p:txBody>
      </p:sp>
    </p:spTree>
    <p:extLst>
      <p:ext uri="{BB962C8B-B14F-4D97-AF65-F5344CB8AC3E}">
        <p14:creationId xmlns:p14="http://schemas.microsoft.com/office/powerpoint/2010/main" val="326916213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Объединиться вокруг проблемы и решить ее, добывая новое знание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Очевидно, недостаточно просто обнаружить, что происходит нечто непредвиденное. При возникновении проблемы мы должны объединиться вокруг нее, мобилизовав всех, кто требуется для решения этой проблемы.</a:t>
            </a:r>
          </a:p>
          <a:p>
            <a:pPr marL="0" indent="0">
              <a:buNone/>
            </a:pPr>
            <a:r>
              <a:rPr lang="ru-RU" dirty="0"/>
              <a:t>	Цель такого объединения —  ограничить проявление проблем, прежде чем они широко распространятся</a:t>
            </a:r>
            <a:r>
              <a:rPr lang="ru-RU"/>
              <a:t>, диагностировать </a:t>
            </a:r>
            <a:r>
              <a:rPr lang="ru-RU" dirty="0"/>
              <a:t>и решить их, чтобы они не смогли появиться снова. </a:t>
            </a:r>
          </a:p>
        </p:txBody>
      </p:sp>
    </p:spTree>
    <p:extLst>
      <p:ext uri="{BB962C8B-B14F-4D97-AF65-F5344CB8AC3E}">
        <p14:creationId xmlns:p14="http://schemas.microsoft.com/office/powerpoint/2010/main" val="180963264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2326A2-F43A-4FC4-B502-F3E817EFBC1B}"/>
              </a:ext>
            </a:extLst>
          </p:cNvPr>
          <p:cNvSpPr>
            <a:spLocks noGrp="1"/>
          </p:cNvSpPr>
          <p:nvPr>
            <p:ph type="title"/>
          </p:nvPr>
        </p:nvSpPr>
        <p:spPr/>
        <p:txBody>
          <a:bodyPr/>
          <a:lstStyle/>
          <a:p>
            <a:pPr algn="ctr"/>
            <a:r>
              <a:rPr lang="ru-RU" dirty="0"/>
              <a:t>Третий путь: методики непрерывного обучения и экспериментирования</a:t>
            </a:r>
          </a:p>
        </p:txBody>
      </p:sp>
      <p:sp>
        <p:nvSpPr>
          <p:cNvPr id="3" name="Объект 2">
            <a:extLst>
              <a:ext uri="{FF2B5EF4-FFF2-40B4-BE49-F238E27FC236}">
                <a16:creationId xmlns:a16="http://schemas.microsoft.com/office/drawing/2014/main" id="{AD14FC34-CF20-445C-86D4-A4FF8D85DBAC}"/>
              </a:ext>
            </a:extLst>
          </p:cNvPr>
          <p:cNvSpPr>
            <a:spLocks noGrp="1"/>
          </p:cNvSpPr>
          <p:nvPr>
            <p:ph idx="1"/>
          </p:nvPr>
        </p:nvSpPr>
        <p:spPr/>
        <p:txBody>
          <a:bodyPr/>
          <a:lstStyle/>
          <a:p>
            <a:endParaRPr lang="ru-RU" dirty="0"/>
          </a:p>
        </p:txBody>
      </p:sp>
    </p:spTree>
    <p:extLst>
      <p:ext uri="{BB962C8B-B14F-4D97-AF65-F5344CB8AC3E}">
        <p14:creationId xmlns:p14="http://schemas.microsoft.com/office/powerpoint/2010/main" val="25342460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Третий путь: методики непрерывного обучения и экспериментирования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r>
              <a:rPr lang="ru-RU" dirty="0"/>
              <a:t>установление беспристрастной культуры, чтобы сотрудники чувствовали себя в безопасности;</a:t>
            </a:r>
            <a:endParaRPr lang="en-US" dirty="0"/>
          </a:p>
          <a:p>
            <a:r>
              <a:rPr lang="ru-RU" dirty="0"/>
              <a:t>намеренное создание сбоев, чтобы улучшить способности к восстановлению; </a:t>
            </a:r>
            <a:endParaRPr lang="en-US" dirty="0"/>
          </a:p>
          <a:p>
            <a:r>
              <a:rPr lang="ru-RU" dirty="0"/>
              <a:t>трансформация локальных открытий в глобальные улучшения;</a:t>
            </a:r>
            <a:endParaRPr lang="en-US" dirty="0"/>
          </a:p>
          <a:p>
            <a:r>
              <a:rPr lang="ru-RU" dirty="0"/>
              <a:t>выделение времени на создание улучшений и новых знаний на уровне всей компании.</a:t>
            </a:r>
          </a:p>
          <a:p>
            <a:pPr marL="0" indent="0">
              <a:buNone/>
            </a:pPr>
            <a:endParaRPr lang="ru-RU" dirty="0"/>
          </a:p>
        </p:txBody>
      </p:sp>
    </p:spTree>
    <p:extLst>
      <p:ext uri="{BB962C8B-B14F-4D97-AF65-F5344CB8AC3E}">
        <p14:creationId xmlns:p14="http://schemas.microsoft.com/office/powerpoint/2010/main" val="256848780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Когда мы работаем в сложной системе, предсказать все по- следствия наших действий невозможно. Часто это приводит к неожиданным и иногда катастрофическим последствиям, даже если мы пользуемся мерами предосторожности, например чек-листами или документацией, где фиксируем понимание системы на данный момент.</a:t>
            </a:r>
          </a:p>
        </p:txBody>
      </p:sp>
    </p:spTree>
    <p:extLst>
      <p:ext uri="{BB962C8B-B14F-4D97-AF65-F5344CB8AC3E}">
        <p14:creationId xmlns:p14="http://schemas.microsoft.com/office/powerpoint/2010/main" val="19047381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Для безопасной работы над сложными системами, организации должны совершенствовать процессы самодиагностики и внутренних улучшений, а также иметь развитые навыки обнаружения и устранения проблем. Это создает динамическую систему обучения, позволяющую понимать причины ошибок и переводить понимание в действия, предотвращающие повторение таких ошибок в будущем.</a:t>
            </a:r>
          </a:p>
        </p:txBody>
      </p:sp>
    </p:spTree>
    <p:extLst>
      <p:ext uri="{BB962C8B-B14F-4D97-AF65-F5344CB8AC3E}">
        <p14:creationId xmlns:p14="http://schemas.microsoft.com/office/powerpoint/2010/main" val="372968269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Такие организации доктор Стивен </a:t>
            </a:r>
            <a:r>
              <a:rPr lang="ru-RU" dirty="0" err="1"/>
              <a:t>Спир</a:t>
            </a:r>
            <a:r>
              <a:rPr lang="ru-RU" dirty="0"/>
              <a:t> называет эластичными. Они способны исцелять сами себя. «Для таких компаний реагирование на кризисы не есть нечто редкое и специфическое. Этим они занимаются все время. Таков источник их устойчивости».</a:t>
            </a:r>
          </a:p>
        </p:txBody>
      </p:sp>
    </p:spTree>
    <p:extLst>
      <p:ext uri="{BB962C8B-B14F-4D97-AF65-F5344CB8AC3E}">
        <p14:creationId xmlns:p14="http://schemas.microsoft.com/office/powerpoint/2010/main" val="185875518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Яркий пример отказоустойчивости, возникающей из следования этим принципам и методикам, продемонстрировал </a:t>
            </a:r>
            <a:r>
              <a:rPr lang="ru-RU" dirty="0" err="1"/>
              <a:t>Netflix</a:t>
            </a:r>
            <a:r>
              <a:rPr lang="ru-RU" dirty="0"/>
              <a:t>. 21 апреля 2011 г. вся зона доступности AWS US-EAST компании Amazon вышла из строя, захватив с собой всех зависящих от нее клиентов организации, включая </a:t>
            </a:r>
            <a:r>
              <a:rPr lang="ru-RU" dirty="0" err="1"/>
              <a:t>Reddit</a:t>
            </a:r>
            <a:r>
              <a:rPr lang="ru-RU" dirty="0"/>
              <a:t> и </a:t>
            </a:r>
            <a:r>
              <a:rPr lang="ru-RU" dirty="0" err="1"/>
              <a:t>Quora</a:t>
            </a:r>
            <a:r>
              <a:rPr lang="ru-RU" dirty="0"/>
              <a:t> . </a:t>
            </a:r>
            <a:r>
              <a:rPr lang="ru-RU" dirty="0" err="1"/>
              <a:t>Netflix</a:t>
            </a:r>
            <a:r>
              <a:rPr lang="ru-RU" dirty="0"/>
              <a:t>, однако,</a:t>
            </a:r>
            <a:r>
              <a:rPr lang="en-US" dirty="0"/>
              <a:t> </a:t>
            </a:r>
            <a:r>
              <a:rPr lang="ru-RU" dirty="0"/>
              <a:t>оказался неожиданным исключением: казалось, что масштабный сбой AWS его не затронул.</a:t>
            </a:r>
          </a:p>
        </p:txBody>
      </p:sp>
    </p:spTree>
    <p:extLst>
      <p:ext uri="{BB962C8B-B14F-4D97-AF65-F5344CB8AC3E}">
        <p14:creationId xmlns:p14="http://schemas.microsoft.com/office/powerpoint/2010/main" val="52449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11E90E-CBD9-42CC-B987-C498C071C9FC}"/>
              </a:ext>
            </a:extLst>
          </p:cNvPr>
          <p:cNvSpPr>
            <a:spLocks noGrp="1"/>
          </p:cNvSpPr>
          <p:nvPr>
            <p:ph type="title"/>
          </p:nvPr>
        </p:nvSpPr>
        <p:spPr/>
        <p:txBody>
          <a:bodyPr/>
          <a:lstStyle/>
          <a:p>
            <a:pPr algn="ctr"/>
            <a:r>
              <a:rPr lang="ru-RU" dirty="0"/>
              <a:t>Содержание</a:t>
            </a:r>
          </a:p>
        </p:txBody>
      </p:sp>
      <p:sp>
        <p:nvSpPr>
          <p:cNvPr id="3" name="Объект 2">
            <a:extLst>
              <a:ext uri="{FF2B5EF4-FFF2-40B4-BE49-F238E27FC236}">
                <a16:creationId xmlns:a16="http://schemas.microsoft.com/office/drawing/2014/main" id="{A6D7E5EF-6AB1-4276-B216-E5C5D107D0E1}"/>
              </a:ext>
            </a:extLst>
          </p:cNvPr>
          <p:cNvSpPr>
            <a:spLocks noGrp="1"/>
          </p:cNvSpPr>
          <p:nvPr>
            <p:ph idx="1"/>
          </p:nvPr>
        </p:nvSpPr>
        <p:spPr/>
        <p:txBody>
          <a:bodyPr/>
          <a:lstStyle/>
          <a:p>
            <a:r>
              <a:rPr lang="ru-RU" dirty="0"/>
              <a:t>Введение в </a:t>
            </a:r>
            <a:r>
              <a:rPr lang="en-US" dirty="0"/>
              <a:t>DevOps</a:t>
            </a:r>
            <a:endParaRPr lang="ru-RU" dirty="0"/>
          </a:p>
          <a:p>
            <a:r>
              <a:rPr lang="ru-RU" dirty="0"/>
              <a:t>Ценности и потери</a:t>
            </a:r>
          </a:p>
          <a:p>
            <a:r>
              <a:rPr lang="ru-RU" dirty="0"/>
              <a:t>Ключевые принципы </a:t>
            </a:r>
            <a:r>
              <a:rPr lang="en-US" dirty="0"/>
              <a:t>DevOps</a:t>
            </a:r>
          </a:p>
          <a:p>
            <a:r>
              <a:rPr lang="ru-RU" dirty="0"/>
              <a:t>Основные практики </a:t>
            </a:r>
            <a:r>
              <a:rPr lang="en-US" dirty="0"/>
              <a:t>DevOps</a:t>
            </a:r>
            <a:endParaRPr lang="ru-RU" dirty="0"/>
          </a:p>
          <a:p>
            <a:r>
              <a:rPr lang="ru-RU" dirty="0"/>
              <a:t>Применение и ограничения </a:t>
            </a:r>
            <a:r>
              <a:rPr lang="en-US" dirty="0"/>
              <a:t>DevOps</a:t>
            </a:r>
            <a:endParaRPr lang="ru-RU" dirty="0"/>
          </a:p>
        </p:txBody>
      </p:sp>
    </p:spTree>
    <p:extLst>
      <p:ext uri="{BB962C8B-B14F-4D97-AF65-F5344CB8AC3E}">
        <p14:creationId xmlns:p14="http://schemas.microsoft.com/office/powerpoint/2010/main" val="345893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Пример </a:t>
            </a:r>
            <a:r>
              <a:rPr lang="en-US" dirty="0" err="1"/>
              <a:t>devops</a:t>
            </a:r>
            <a:r>
              <a:rPr lang="en-US" dirty="0"/>
              <a:t>-</a:t>
            </a:r>
            <a:r>
              <a:rPr lang="ru-RU" dirty="0"/>
              <a:t>пакта</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Представьте себе, что два сотрудника компании ООО «Рога и копыта» работают в разных командах. Сотрудник по имени Иван является старшим разработчиком, обладает множеством рабочих навыков и работает в компании ООО «Рога и копыта» уже два года. Мария работает в отделе техподдержки, обладает некоторыми рабочими навыками и является новичком в компании ООО «Рога и копыта».</a:t>
            </a:r>
          </a:p>
        </p:txBody>
      </p:sp>
    </p:spTree>
    <p:extLst>
      <p:ext uri="{BB962C8B-B14F-4D97-AF65-F5344CB8AC3E}">
        <p14:creationId xmlns:p14="http://schemas.microsoft.com/office/powerpoint/2010/main" val="205543515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Вслед за этим событием последовало множество домыслов о том, как </a:t>
            </a:r>
            <a:r>
              <a:rPr lang="ru-RU" dirty="0" err="1"/>
              <a:t>Netflix</a:t>
            </a:r>
            <a:r>
              <a:rPr lang="ru-RU" dirty="0"/>
              <a:t> смог удержать свои сервисы в рабочем состоянии. Популярная теория гласит, что, поскольку компания — один из крупнейших клиентов Amazon Web Services, у нее было привилегированное положение, что и позволило ей выстоять. Однако пост в блоге </a:t>
            </a:r>
            <a:r>
              <a:rPr lang="ru-RU" dirty="0" err="1"/>
              <a:t>Netflix</a:t>
            </a:r>
            <a:r>
              <a:rPr lang="ru-RU" dirty="0"/>
              <a:t> Engineering разъяснил, что причиной такой адаптивности компании оказались некоторые решения в планировании архитектуры, принятые еще в 2009 г.</a:t>
            </a:r>
          </a:p>
        </p:txBody>
      </p:sp>
    </p:spTree>
    <p:extLst>
      <p:ext uri="{BB962C8B-B14F-4D97-AF65-F5344CB8AC3E}">
        <p14:creationId xmlns:p14="http://schemas.microsoft.com/office/powerpoint/2010/main" val="115268446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В 2008 г. сервис поставки видео в режиме онлайн в </a:t>
            </a:r>
            <a:r>
              <a:rPr lang="ru-RU" dirty="0" err="1"/>
              <a:t>Netflix</a:t>
            </a:r>
            <a:r>
              <a:rPr lang="ru-RU" dirty="0"/>
              <a:t> работал на неделимом J2EE-приложении, расположенном в одном из его дата-центров. Однако начиная с 2009 г. компания начала перестраивать архитектуру системы, адаптировав ее целиком под облачные технологии (</a:t>
            </a:r>
            <a:r>
              <a:rPr lang="ru-RU" dirty="0" err="1"/>
              <a:t>cloud</a:t>
            </a:r>
            <a:r>
              <a:rPr lang="ru-RU" dirty="0"/>
              <a:t> </a:t>
            </a:r>
            <a:r>
              <a:rPr lang="ru-RU" dirty="0" err="1"/>
              <a:t>native</a:t>
            </a:r>
            <a:r>
              <a:rPr lang="ru-RU" dirty="0"/>
              <a:t>): она была спроектирована так, чтобы работать в общедоступном облаке Amazon и быть достаточно гибкой, чтобы не падать при масштабных сбоях.</a:t>
            </a:r>
          </a:p>
        </p:txBody>
      </p:sp>
    </p:spTree>
    <p:extLst>
      <p:ext uri="{BB962C8B-B14F-4D97-AF65-F5344CB8AC3E}">
        <p14:creationId xmlns:p14="http://schemas.microsoft.com/office/powerpoint/2010/main" val="160773564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fontScale="92500" lnSpcReduction="10000"/>
          </a:bodyPr>
          <a:lstStyle/>
          <a:p>
            <a:pPr marL="0" indent="0">
              <a:buNone/>
            </a:pPr>
            <a:r>
              <a:rPr lang="en-US" dirty="0"/>
              <a:t>	</a:t>
            </a:r>
            <a:r>
              <a:rPr lang="ru-RU" dirty="0"/>
              <a:t>Одной из конкретных целей при планировании системы было условие, чтобы сервисы </a:t>
            </a:r>
            <a:r>
              <a:rPr lang="ru-RU" dirty="0" err="1"/>
              <a:t>Netflix</a:t>
            </a:r>
            <a:r>
              <a:rPr lang="ru-RU" dirty="0"/>
              <a:t> продолжали работать, даже если выйдет из строя вся зона доступности AWS, что и произошло с зоной US-EAST. Для этого архитектура системы должна была быть слабо связанной, а у каждого компонента должно было быть четкое время ожидания, чтобы из-за сбоя одного элемента не рухнула вся система. Вместо этого каждый элемент функциональности был спроектирован так, чтобы плавно деградировать производительность системы. Например, во время резкого увеличения трафика, создавшего повышенную нагрузку на CPU, персонализированная подборка рекомендуемых фильмов заменялась на статичное содержание —  кэшированные или среднестатистические результаты, требующие гораздо меньших вычислений.</a:t>
            </a:r>
          </a:p>
        </p:txBody>
      </p:sp>
    </p:spTree>
    <p:extLst>
      <p:ext uri="{BB962C8B-B14F-4D97-AF65-F5344CB8AC3E}">
        <p14:creationId xmlns:p14="http://schemas.microsoft.com/office/powerpoint/2010/main" val="355308608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Кроме того, в посте блога рассказывалось, что, помимо внедрения новых архитектурных шаблонов, также построили и запустили неожиданный и дерзкий сервис </a:t>
            </a:r>
            <a:r>
              <a:rPr lang="ru-RU" dirty="0" err="1"/>
              <a:t>Chaos</a:t>
            </a:r>
            <a:r>
              <a:rPr lang="ru-RU" dirty="0"/>
              <a:t> </a:t>
            </a:r>
            <a:r>
              <a:rPr lang="ru-RU" dirty="0" err="1"/>
              <a:t>Monkey</a:t>
            </a:r>
            <a:r>
              <a:rPr lang="ru-RU" dirty="0"/>
              <a:t>,</a:t>
            </a:r>
            <a:r>
              <a:rPr lang="en-US" dirty="0"/>
              <a:t> </a:t>
            </a:r>
            <a:r>
              <a:rPr lang="ru-RU" dirty="0"/>
              <a:t>симулирующий сбои AWS, постоянно и в случайном порядке выводивший из строя серверы. Создатели хотели, чтобы все «команды инженеров привыкли к определенному количеству неполадок в облаке» и чтобы сервисы могли «автоматически восстанавливаться без вмешательства вручную».</a:t>
            </a:r>
          </a:p>
        </p:txBody>
      </p:sp>
    </p:spTree>
    <p:extLst>
      <p:ext uri="{BB962C8B-B14F-4D97-AF65-F5344CB8AC3E}">
        <p14:creationId xmlns:p14="http://schemas.microsoft.com/office/powerpoint/2010/main" val="4937797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Другими словами, с помощью </a:t>
            </a:r>
            <a:r>
              <a:rPr lang="ru-RU" dirty="0" err="1"/>
              <a:t>Chaos</a:t>
            </a:r>
            <a:r>
              <a:rPr lang="ru-RU" dirty="0"/>
              <a:t> </a:t>
            </a:r>
            <a:r>
              <a:rPr lang="ru-RU" dirty="0" err="1"/>
              <a:t>Monkey</a:t>
            </a:r>
            <a:r>
              <a:rPr lang="ru-RU" dirty="0"/>
              <a:t> и регулярных намеренных сбоев команда </a:t>
            </a:r>
            <a:r>
              <a:rPr lang="ru-RU" dirty="0" err="1"/>
              <a:t>Netflix</a:t>
            </a:r>
            <a:r>
              <a:rPr lang="ru-RU" dirty="0"/>
              <a:t> обрела уверенность, что цели адаптировать систему достигнуты.</a:t>
            </a:r>
          </a:p>
        </p:txBody>
      </p:sp>
    </p:spTree>
    <p:extLst>
      <p:ext uri="{BB962C8B-B14F-4D97-AF65-F5344CB8AC3E}">
        <p14:creationId xmlns:p14="http://schemas.microsoft.com/office/powerpoint/2010/main" val="239354300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Как можно было ожидать, во время первого запуска </a:t>
            </a:r>
            <a:r>
              <a:rPr lang="ru-RU" dirty="0" err="1"/>
              <a:t>Chaos</a:t>
            </a:r>
            <a:r>
              <a:rPr lang="ru-RU" dirty="0"/>
              <a:t> </a:t>
            </a:r>
            <a:r>
              <a:rPr lang="ru-RU" dirty="0" err="1"/>
              <a:t>Monkey</a:t>
            </a:r>
            <a:r>
              <a:rPr lang="ru-RU" dirty="0"/>
              <a:t> в эксплуатационном окружении сервисы выходили из строя так, как никто не мог предсказать и вообразить. Постоянно находя и устраняя эти проблемы во время обычных рабочих часов, инженеры </a:t>
            </a:r>
            <a:r>
              <a:rPr lang="ru-RU" dirty="0" err="1"/>
              <a:t>Netflix</a:t>
            </a:r>
            <a:r>
              <a:rPr lang="ru-RU" dirty="0"/>
              <a:t> быстро создали более устойчивый сервис и в то же время получили новый опыт</a:t>
            </a:r>
            <a:r>
              <a:rPr lang="en-US" dirty="0"/>
              <a:t>, </a:t>
            </a:r>
            <a:r>
              <a:rPr lang="ru-RU" dirty="0"/>
              <a:t>позволивший развить свои системы далеко за пределы того, что могли их конкуренты.</a:t>
            </a:r>
          </a:p>
        </p:txBody>
      </p:sp>
    </p:spTree>
    <p:extLst>
      <p:ext uri="{BB962C8B-B14F-4D97-AF65-F5344CB8AC3E}">
        <p14:creationId xmlns:p14="http://schemas.microsoft.com/office/powerpoint/2010/main" val="129945463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Внедрите обучение в повседневную работу</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dirty="0" err="1"/>
              <a:t>Chaos</a:t>
            </a:r>
            <a:r>
              <a:rPr lang="ru-RU" dirty="0"/>
              <a:t> </a:t>
            </a:r>
            <a:r>
              <a:rPr lang="ru-RU" dirty="0" err="1"/>
              <a:t>Monkey</a:t>
            </a:r>
            <a:r>
              <a:rPr lang="ru-RU" dirty="0"/>
              <a:t> —  далеко не единственный пример того, как обучение можно интегрировать в повседневную деятельность.</a:t>
            </a:r>
          </a:p>
          <a:p>
            <a:pPr marL="0" indent="0">
              <a:buNone/>
            </a:pPr>
            <a:r>
              <a:rPr lang="ru-RU" dirty="0"/>
              <a:t>	Эта история также показывает, как ориентированные на обучение компании думают о неудачах, провалах и ошибках: здесь есть возможность научиться чему-то новому, а не найти, за что следует наказывать. В этой главе мы изучим, как создать ориентированную на обучение систему и развить культуру беспристрастности, а также как регулярно репетировать неполадки и намеренно создавать сбои, чтобы ускорить обучение.</a:t>
            </a:r>
          </a:p>
        </p:txBody>
      </p:sp>
    </p:spTree>
    <p:extLst>
      <p:ext uri="{BB962C8B-B14F-4D97-AF65-F5344CB8AC3E}">
        <p14:creationId xmlns:p14="http://schemas.microsoft.com/office/powerpoint/2010/main" val="219666495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Создайте культуру беспристрастности и обучения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Одна из предпосылок культуры обучения в том, что, когда сбои все-таки случаются (а они, без сомнения, неизбежны), реакция на них беспристрастна. Сидни Деккер, участвовавший в определении ключевых элементов культуры безопасности и придумавший термин беспристрастная культура, пишет: «Когда реакция на инциденты и ошибки воспринимается как небеспристрастная, это может помешать расследованию причин. Вместо внимания и осознанности у исполнителей, занятых важной в плане безопасности работой, выращивается страх; вместо аккуратности и старательности в компаниях процветает бюрократизм, поощряются скрытность и забота только о себе».</a:t>
            </a:r>
          </a:p>
        </p:txBody>
      </p:sp>
    </p:spTree>
    <p:extLst>
      <p:ext uri="{BB962C8B-B14F-4D97-AF65-F5344CB8AC3E}">
        <p14:creationId xmlns:p14="http://schemas.microsoft.com/office/powerpoint/2010/main" val="296955954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Создайте культуру беспристрастности и обучения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Идея наказания скрыто или явно присутствует во многих методах, использованных менеджерами в прошлом столетии. По их представлениям, чтобы добиться целей компании, лидеры должны командовать, контролировать, устанавливать процедуры для устранения ошибок и принуждать к следованию этим процедурам.</a:t>
            </a:r>
          </a:p>
        </p:txBody>
      </p:sp>
    </p:spTree>
    <p:extLst>
      <p:ext uri="{BB962C8B-B14F-4D97-AF65-F5344CB8AC3E}">
        <p14:creationId xmlns:p14="http://schemas.microsoft.com/office/powerpoint/2010/main" val="87196474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Создайте культуру беспристрастности и обучения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Деккер называет желание избавиться от ошибок, избавившись от людей, совершивших эти ошибки, теорией плохого яблока. Он утверждает, что это неверный подход, потому что «человеческие ошибки —  не причина наших проблем, а следствие проектирования инструментов, которые мы дали людям».</a:t>
            </a:r>
          </a:p>
        </p:txBody>
      </p:sp>
    </p:spTree>
    <p:extLst>
      <p:ext uri="{BB962C8B-B14F-4D97-AF65-F5344CB8AC3E}">
        <p14:creationId xmlns:p14="http://schemas.microsoft.com/office/powerpoint/2010/main" val="59912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Пример </a:t>
            </a:r>
            <a:r>
              <a:rPr lang="en-US" dirty="0" err="1"/>
              <a:t>devops</a:t>
            </a:r>
            <a:r>
              <a:rPr lang="en-US" dirty="0"/>
              <a:t>-</a:t>
            </a:r>
            <a:r>
              <a:rPr lang="ru-RU" dirty="0"/>
              <a:t>пакта</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Команды, в которых работают эти два сотрудника, поддерживают сообщество людей, использующих сайт компании ООО «Рога и копыта» для реализации своих творческих начинаний. Общая цель, стоящая перед этими командами, заключается во внедрении нового средства, которое увеличивает ценность сайта компании для конечных пользователей, не оказывая на него негативного влияния.</a:t>
            </a:r>
          </a:p>
        </p:txBody>
      </p:sp>
    </p:spTree>
    <p:extLst>
      <p:ext uri="{BB962C8B-B14F-4D97-AF65-F5344CB8AC3E}">
        <p14:creationId xmlns:p14="http://schemas.microsoft.com/office/powerpoint/2010/main" val="403078870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Создайте культуру беспристрастности и обучения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Если сбои возникают не из-за «плохих яблок», а из-за неизбежных ошибок проектирования сложных систем, то вместо поиска виноватых наша цель —  увеличение возможностей для обучения и постоянное напоминание: мы ценим действия, помогающие выявлять проблемы в повседневной работе. Именно это повышает качество и безопасность систем, а также улучшает отношения между сотрудниками, задействованными в системе.</a:t>
            </a:r>
          </a:p>
        </p:txBody>
      </p:sp>
    </p:spTree>
    <p:extLst>
      <p:ext uri="{BB962C8B-B14F-4D97-AF65-F5344CB8AC3E}">
        <p14:creationId xmlns:p14="http://schemas.microsoft.com/office/powerpoint/2010/main" val="295516592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Создайте культуру беспристрастности и обучения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Превращая информацию в знание и встраивая результаты обучения в наши системы, мы строим культуру беспристрастности, уравновешивая потребность в безопасности и ответственность.</a:t>
            </a:r>
          </a:p>
          <a:p>
            <a:pPr marL="0" indent="0">
              <a:buNone/>
            </a:pPr>
            <a:r>
              <a:rPr lang="ru-RU" dirty="0"/>
              <a:t>	Как утверждает Джон </a:t>
            </a:r>
            <a:r>
              <a:rPr lang="ru-RU" dirty="0" err="1"/>
              <a:t>Оллспоу</a:t>
            </a:r>
            <a:r>
              <a:rPr lang="ru-RU" dirty="0"/>
              <a:t>, главный технический директор компании </a:t>
            </a:r>
            <a:r>
              <a:rPr lang="ru-RU" dirty="0" err="1"/>
              <a:t>Etsy</a:t>
            </a:r>
            <a:r>
              <a:rPr lang="ru-RU" dirty="0"/>
              <a:t>, «наша цель в </a:t>
            </a:r>
            <a:r>
              <a:rPr lang="ru-RU" dirty="0" err="1"/>
              <a:t>Etsy</a:t>
            </a:r>
            <a:r>
              <a:rPr lang="ru-RU" dirty="0"/>
              <a:t> — смотреть на ошибки, промахи, неудачи, провалы и тому подобное с точки зрения обучения».</a:t>
            </a:r>
          </a:p>
        </p:txBody>
      </p:sp>
    </p:spTree>
    <p:extLst>
      <p:ext uri="{BB962C8B-B14F-4D97-AF65-F5344CB8AC3E}">
        <p14:creationId xmlns:p14="http://schemas.microsoft.com/office/powerpoint/2010/main" val="381470664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Создайте культуру беспристрастности и обучения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Когда инженеры совершают ошибки и, рассказывая о них, чувствуют себя в безопасности, они не только хотят нести за них ответственность, но и горят желанием помочь всем остальным избежать этих ошибок в будущем. Именно это помогает распространять новые знания внутри компании. С другой стороны, если мы накажем этого инженера, никому не захочется сообщать важные детали, необходимые для понимания механизма и причин неполадки, а это гарантированно приведет к повторению этой ошибки.</a:t>
            </a:r>
          </a:p>
        </p:txBody>
      </p:sp>
    </p:spTree>
    <p:extLst>
      <p:ext uri="{BB962C8B-B14F-4D97-AF65-F5344CB8AC3E}">
        <p14:creationId xmlns:p14="http://schemas.microsoft.com/office/powerpoint/2010/main" val="270641064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Создайте культуру беспристрастности и обучения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Две эффективные методики, позволяющие создать беспристрастную и ориентированную на обучение культуру, —  это разбор ошибок без поиска виноватых и контролируемое создание сбоев в эксплуатации, чтобы можно было отрепетировать неизбежные в сложных системах проблемы. Сначала поговорим о разборе ошибок, после чего исследуем, почему ошибки могут оказаться благом для компании.</a:t>
            </a:r>
          </a:p>
        </p:txBody>
      </p:sp>
    </p:spTree>
    <p:extLst>
      <p:ext uri="{BB962C8B-B14F-4D97-AF65-F5344CB8AC3E}">
        <p14:creationId xmlns:p14="http://schemas.microsoft.com/office/powerpoint/2010/main" val="265853796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Чтобы развить в организации культуру беспристрастности, после аварий и значительных инцидентов (например, после неудачного развертывания или проблемы в эксплуатации, по- влиявшей на клиентов), когда последствия сбоя уже устранены, нужно провести «послеаварийную ретроспективу» (</a:t>
            </a:r>
            <a:r>
              <a:rPr lang="ru-RU" dirty="0" err="1"/>
              <a:t>blameless</a:t>
            </a:r>
            <a:r>
              <a:rPr lang="ru-RU" dirty="0"/>
              <a:t> </a:t>
            </a:r>
            <a:r>
              <a:rPr lang="ru-RU" dirty="0" err="1"/>
              <a:t>post-mortem</a:t>
            </a:r>
            <a:r>
              <a:rPr lang="ru-RU" dirty="0"/>
              <a:t>). Разбор ошибок без поиска виноватых (автор термина —  Джон </a:t>
            </a:r>
            <a:r>
              <a:rPr lang="ru-RU" dirty="0" err="1"/>
              <a:t>Оллспоу</a:t>
            </a:r>
            <a:r>
              <a:rPr lang="ru-RU" dirty="0"/>
              <a:t>) помогает изучить «ошибки так, чтобы сфокусироваться на ситуационных аспектах механизма сбоя и на процессе принятия решений у человека, стоявшего ближе всех к сбою».</a:t>
            </a:r>
          </a:p>
        </p:txBody>
      </p:sp>
    </p:spTree>
    <p:extLst>
      <p:ext uri="{BB962C8B-B14F-4D97-AF65-F5344CB8AC3E}">
        <p14:creationId xmlns:p14="http://schemas.microsoft.com/office/powerpoint/2010/main" val="245464075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Для этого мы проводим совещание как можно быстрее после инцидента и до того, как связи между причинами и следствиями исчезнут из памяти или изменятся обстоятельства (конечно, мы ждем до того момента, когда проблема будет устранена, чтобы не отвлекать тех, кто над ней еще работает).</a:t>
            </a:r>
          </a:p>
        </p:txBody>
      </p:sp>
    </p:spTree>
    <p:extLst>
      <p:ext uri="{BB962C8B-B14F-4D97-AF65-F5344CB8AC3E}">
        <p14:creationId xmlns:p14="http://schemas.microsoft.com/office/powerpoint/2010/main" val="21370739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fontScale="85000" lnSpcReduction="20000"/>
          </a:bodyPr>
          <a:lstStyle/>
          <a:p>
            <a:pPr marL="0" indent="0">
              <a:buNone/>
            </a:pPr>
            <a:r>
              <a:rPr lang="ru-RU" dirty="0"/>
              <a:t>	Во время совещания по разбору ошибок мы делаем следующее: </a:t>
            </a:r>
          </a:p>
          <a:p>
            <a:r>
              <a:rPr lang="ru-RU" dirty="0"/>
              <a:t>воссоздаем хронологическую последовательность и собираем детали с разных точек зрения о том, как произошел сбой, проверяя, что мы при этом никак никого не наказываем;</a:t>
            </a:r>
          </a:p>
          <a:p>
            <a:r>
              <a:rPr lang="ru-RU" dirty="0"/>
              <a:t>мотивируем всех инженеров улучшать безопасность, побуждая их давать подробные описания того, как их действия способствовали возникновению сбоя;</a:t>
            </a:r>
          </a:p>
          <a:p>
            <a:r>
              <a:rPr lang="ru-RU" dirty="0"/>
              <a:t>поощряем людей, совершающих ошибки, становиться экспертами, показывающими остальным, как избежать этих ошибок в будущем; </a:t>
            </a:r>
          </a:p>
          <a:p>
            <a:r>
              <a:rPr lang="ru-RU" dirty="0"/>
              <a:t>допускаем, что всегда есть ситуации, где люди могут действовать только по своему усмотрению, а оценить эти действия можно только в ретроспективе;</a:t>
            </a:r>
          </a:p>
          <a:p>
            <a:r>
              <a:rPr lang="ru-RU" dirty="0"/>
              <a:t>предлагаем ответные меры, чтобы предотвратить похожие сбои в будущем, и проверяем, что для этих мер записана целевая дата и определен ответственный.</a:t>
            </a:r>
          </a:p>
        </p:txBody>
      </p:sp>
    </p:spTree>
    <p:extLst>
      <p:ext uri="{BB962C8B-B14F-4D97-AF65-F5344CB8AC3E}">
        <p14:creationId xmlns:p14="http://schemas.microsoft.com/office/powerpoint/2010/main" val="15262082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Чтобы лучше понять, что же на самом деле произошло, на со- вещании должны присутствовать следующие участники:</a:t>
            </a:r>
          </a:p>
          <a:p>
            <a:r>
              <a:rPr lang="ru-RU" dirty="0"/>
              <a:t>принимавшие решения, имеющие отношение к проблеме;</a:t>
            </a:r>
          </a:p>
          <a:p>
            <a:r>
              <a:rPr lang="ru-RU" dirty="0"/>
              <a:t>обнаружившие проблему;</a:t>
            </a:r>
          </a:p>
          <a:p>
            <a:r>
              <a:rPr lang="ru-RU" dirty="0"/>
              <a:t>устранявшие проблему;</a:t>
            </a:r>
          </a:p>
          <a:p>
            <a:r>
              <a:rPr lang="ru-RU" dirty="0"/>
              <a:t>диагностировавшие проблему;</a:t>
            </a:r>
          </a:p>
          <a:p>
            <a:r>
              <a:rPr lang="ru-RU" dirty="0"/>
              <a:t>пострадавшие от проблемы;</a:t>
            </a:r>
          </a:p>
          <a:p>
            <a:r>
              <a:rPr lang="ru-RU" dirty="0"/>
              <a:t>все остальные заинтересованные в разборе проблемы.</a:t>
            </a:r>
          </a:p>
        </p:txBody>
      </p:sp>
    </p:spTree>
    <p:extLst>
      <p:ext uri="{BB962C8B-B14F-4D97-AF65-F5344CB8AC3E}">
        <p14:creationId xmlns:p14="http://schemas.microsoft.com/office/powerpoint/2010/main" val="316787851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Первая задача во время совещания —  восстановить цепочку событий, имевших отношение к сбою. Сюда включаются все наши действия и время их совершения (в идеале —  подкрепленные логами чатов, например IRC или </a:t>
            </a:r>
            <a:r>
              <a:rPr lang="ru-RU" dirty="0" err="1"/>
              <a:t>Slack</a:t>
            </a:r>
            <a:r>
              <a:rPr lang="ru-RU" dirty="0"/>
              <a:t>), то, какие эффекты мы наблюдали (в идеале —  в виде конкретной телеметрии, а не в виде субъективного изложения фактов), все рассмотренные нами пути исследования проблемы и предложенные способы решения.</a:t>
            </a:r>
          </a:p>
        </p:txBody>
      </p:sp>
    </p:spTree>
    <p:extLst>
      <p:ext uri="{BB962C8B-B14F-4D97-AF65-F5344CB8AC3E}">
        <p14:creationId xmlns:p14="http://schemas.microsoft.com/office/powerpoint/2010/main" val="12151763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Для такого анализа мы должны скрупулезно фиксировать дета- ли и укреплять культуру, предполагающую возможность делиться информацией без страха наказания. Поэтому будет хорошо, особенно для первых совещаний, если встречи будет вести специально обученный посредник, никак не связанный с возникшей проблемой.</a:t>
            </a:r>
          </a:p>
        </p:txBody>
      </p:sp>
    </p:spTree>
    <p:extLst>
      <p:ext uri="{BB962C8B-B14F-4D97-AF65-F5344CB8AC3E}">
        <p14:creationId xmlns:p14="http://schemas.microsoft.com/office/powerpoint/2010/main" val="135443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Пример </a:t>
            </a:r>
            <a:r>
              <a:rPr lang="en-US" dirty="0" err="1"/>
              <a:t>devops</a:t>
            </a:r>
            <a:r>
              <a:rPr lang="en-US" dirty="0"/>
              <a:t>-</a:t>
            </a:r>
            <a:r>
              <a:rPr lang="ru-RU" dirty="0"/>
              <a:t>пакта</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Обладая большим опытом работы в компании, Иван дает четкие указания Марии об ожиданиях, ценностях и процессах, имеющих место в компании ООО «Рога и копыта». В свою очередь Мария может в любой момент обратиться к Ивану с просьбой о помощи или в случае непонимания какого-либо производственного нюанса. Прежде чем перейти к следующему этапу производственного процесса, Иван и Мария контролируют результаты работы друг друга. Подобная проверка является примером модели «доверяй, но проверяй», используемой при описании процесса скалолазания.</a:t>
            </a:r>
          </a:p>
        </p:txBody>
      </p:sp>
    </p:spTree>
    <p:extLst>
      <p:ext uri="{BB962C8B-B14F-4D97-AF65-F5344CB8AC3E}">
        <p14:creationId xmlns:p14="http://schemas.microsoft.com/office/powerpoint/2010/main" val="428048225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Во время совещания и последующего решения вопроса нужно запретить употребление фраз «мог бы» и «должен был», так как это </a:t>
            </a:r>
            <a:r>
              <a:rPr lang="ru-RU" dirty="0" err="1"/>
              <a:t>контрфактуальные</a:t>
            </a:r>
            <a:r>
              <a:rPr lang="ru-RU" dirty="0"/>
              <a:t> высказывания, возникающие из свойства человеческого мышления создавать альтернативные варианты уже происшедших событий.</a:t>
            </a:r>
          </a:p>
        </p:txBody>
      </p:sp>
    </p:spTree>
    <p:extLst>
      <p:ext uri="{BB962C8B-B14F-4D97-AF65-F5344CB8AC3E}">
        <p14:creationId xmlns:p14="http://schemas.microsoft.com/office/powerpoint/2010/main" val="370012510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dirty="0" err="1"/>
              <a:t>Контрфактуальные</a:t>
            </a:r>
            <a:r>
              <a:rPr lang="ru-RU" dirty="0"/>
              <a:t> утверждения, такие как «Я мог бы…» или «Если бы я знал об этом, я бы…», формулируют проблему в терминах воображаемой системы, а не в терминах системы, существующей на самом деле, которой мы и должны себя ограничивать</a:t>
            </a:r>
          </a:p>
        </p:txBody>
      </p:sp>
    </p:spTree>
    <p:extLst>
      <p:ext uri="{BB962C8B-B14F-4D97-AF65-F5344CB8AC3E}">
        <p14:creationId xmlns:p14="http://schemas.microsoft.com/office/powerpoint/2010/main" val="40144220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Один из возможных неожиданных результатов таких встреч — сотрудники часто станут винить себя за то, что оставалось вне их контроля, или сомневаться в своих способностях. Йен </a:t>
            </a:r>
            <a:r>
              <a:rPr lang="ru-RU" dirty="0" err="1"/>
              <a:t>Малпасс</a:t>
            </a:r>
            <a:r>
              <a:rPr lang="ru-RU" dirty="0"/>
              <a:t>, инженер </a:t>
            </a:r>
            <a:r>
              <a:rPr lang="ru-RU" dirty="0" err="1"/>
              <a:t>Etsy</a:t>
            </a:r>
            <a:r>
              <a:rPr lang="ru-RU" dirty="0"/>
              <a:t>, замечает: «Когда мы делаем что-то такое, отчего весь сайт вдруг перестает работать, все внутри стынет, как от прыжка в ледяную воду. Наверное, первая мысль у всех —  “Я неудачник, я понятия не имею, что делаю”. Надо это прекратить, такие мысли —  путь к отчаянию, сумасшествию и ощущению себя обманщиком. Нельзя до- пускать, чтобы хорошие инженеры так о себе думали. Гораздо лучший вопрос: “Почему тогда это казалось мне правильным?”» </a:t>
            </a:r>
          </a:p>
        </p:txBody>
      </p:sp>
    </p:spTree>
    <p:extLst>
      <p:ext uri="{BB962C8B-B14F-4D97-AF65-F5344CB8AC3E}">
        <p14:creationId xmlns:p14="http://schemas.microsoft.com/office/powerpoint/2010/main" val="25385388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Во время совещаний мы должны выделить достаточно времени на мозговой штурм и на выбор ответных мер. Когда </a:t>
            </a:r>
            <a:r>
              <a:rPr lang="ru-RU" dirty="0" err="1"/>
              <a:t>контр-меры</a:t>
            </a:r>
            <a:r>
              <a:rPr lang="ru-RU" dirty="0"/>
              <a:t> определены, нужно определить их приоритет, составить план выполнения и выбрать ответственного за их воплощение в жизнь. Все это показывает, что мы ценим улучшение повседневной работы больше, чем ее саму.</a:t>
            </a:r>
          </a:p>
        </p:txBody>
      </p:sp>
    </p:spTree>
    <p:extLst>
      <p:ext uri="{BB962C8B-B14F-4D97-AF65-F5344CB8AC3E}">
        <p14:creationId xmlns:p14="http://schemas.microsoft.com/office/powerpoint/2010/main" val="27207641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Дэн </a:t>
            </a:r>
            <a:r>
              <a:rPr lang="ru-RU" dirty="0" err="1"/>
              <a:t>Мильстейн</a:t>
            </a:r>
            <a:r>
              <a:rPr lang="ru-RU" dirty="0"/>
              <a:t>, один из ведущих инженеров </a:t>
            </a:r>
            <a:r>
              <a:rPr lang="ru-RU" dirty="0" err="1"/>
              <a:t>Hubspot</a:t>
            </a:r>
            <a:r>
              <a:rPr lang="ru-RU" dirty="0"/>
              <a:t>, пишет, что он начинает совещания по разбору ошибок со слов: «Давайте попытаемся подготовиться к такому будущему, где мы такие же тупые, как сегодня». Другими словами, контрмера «быть осторожнее» или «быть не такими глупыми» —  плохая, вместо этого мы должны разработать реальные контрмеры, чтобы подобные ошибки больше не повторялись.</a:t>
            </a:r>
          </a:p>
        </p:txBody>
      </p:sp>
    </p:spTree>
    <p:extLst>
      <p:ext uri="{BB962C8B-B14F-4D97-AF65-F5344CB8AC3E}">
        <p14:creationId xmlns:p14="http://schemas.microsoft.com/office/powerpoint/2010/main" val="238824257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Запланируйте встречи для разбора ошибок без поиска виноватых</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Примерами контрмер могут быть автоматизированные тесты для обнаружения опасных состояний в цикле развертывания, добавление новой телеметрии, определение категорий изменений, подразумевающих дополнительное рецензирование коллегами, и проведение репетиций сбоев во время регулярных упражнений игровых дней.</a:t>
            </a:r>
          </a:p>
        </p:txBody>
      </p:sp>
    </p:spTree>
    <p:extLst>
      <p:ext uri="{BB962C8B-B14F-4D97-AF65-F5344CB8AC3E}">
        <p14:creationId xmlns:p14="http://schemas.microsoft.com/office/powerpoint/2010/main" val="323490831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Проведя совещание по разбору ошибок, нужно сообщить всем о доступности записей со встречи и других документов (например, записей о восстановленном ходе событий, логов </a:t>
            </a:r>
            <a:r>
              <a:rPr lang="en-US" dirty="0"/>
              <a:t>Telegram</a:t>
            </a:r>
            <a:r>
              <a:rPr lang="ru-RU" dirty="0"/>
              <a:t>-чата, внешних контактов). Эта информация в идеале должна находиться в централизованном месте, где все сотрудники компании могут получить к ней доступ и извлечь пользу и новые знания из произошедшего сбоя. Проведение совещаний с разбором ошибок настолько важно, что можно даже приостановить полное устранение инцидента до того, как будет завершен анализ сбоя.</a:t>
            </a:r>
          </a:p>
        </p:txBody>
      </p:sp>
    </p:spTree>
    <p:extLst>
      <p:ext uri="{BB962C8B-B14F-4D97-AF65-F5344CB8AC3E}">
        <p14:creationId xmlns:p14="http://schemas.microsoft.com/office/powerpoint/2010/main" val="250797886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Такой подход помогает распространять локальные улучшения и опыт по всей компании. Рэнди </a:t>
            </a:r>
            <a:r>
              <a:rPr lang="ru-RU" dirty="0" err="1"/>
              <a:t>Шуп</a:t>
            </a:r>
            <a:r>
              <a:rPr lang="ru-RU" dirty="0"/>
              <a:t>, бывший технический директор Google </a:t>
            </a:r>
            <a:r>
              <a:rPr lang="ru-RU" dirty="0" err="1"/>
              <a:t>App</a:t>
            </a:r>
            <a:r>
              <a:rPr lang="ru-RU" dirty="0"/>
              <a:t> Engine, описывает то, как документация совещаний по разбору ошибок может иметь огромную ценность для организации: «Как вы можете догадаться, в Google вся информация доступна. Все документы с разбора причин сбоев находятся в местах, где их могут видеть все сотрудники. И поверьте мне, когда у какой-то группы происходит авария, похожая на то, что уже когда-то было, эти документы читаются и изучаются в первую очередь» </a:t>
            </a:r>
          </a:p>
        </p:txBody>
      </p:sp>
    </p:spTree>
    <p:extLst>
      <p:ext uri="{BB962C8B-B14F-4D97-AF65-F5344CB8AC3E}">
        <p14:creationId xmlns:p14="http://schemas.microsoft.com/office/powerpoint/2010/main" val="139360830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Широкое распространение результатов анализа ошибок и поощрение знакомства с ними увеличивают суммарные знания компании. Кроме того, среди организаций, занимающихся онлайн-услугами, все более распространенными становятся публикации разборов инцидентов, повлиявших на клиентов. Это часто сильно увеличивает прозрачность работы компании для внутренних и внешних клиентов и, в свою очередь, повышает доверие к нам.</a:t>
            </a:r>
          </a:p>
        </p:txBody>
      </p:sp>
    </p:spTree>
    <p:extLst>
      <p:ext uri="{BB962C8B-B14F-4D97-AF65-F5344CB8AC3E}">
        <p14:creationId xmlns:p14="http://schemas.microsoft.com/office/powerpoint/2010/main" val="359638623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Стремление проводить как можно больше совещаний по разбору ошибок привело компанию </a:t>
            </a:r>
            <a:r>
              <a:rPr lang="ru-RU" dirty="0" err="1"/>
              <a:t>Etsy</a:t>
            </a:r>
            <a:r>
              <a:rPr lang="ru-RU" dirty="0"/>
              <a:t> к некоторым проблемам: за четыре года в базе организации накопилось огромное число заметок со встреч. Искать информацию, сохранять новые данные и работать с базой знаний стало очень трудно.</a:t>
            </a:r>
          </a:p>
        </p:txBody>
      </p:sp>
    </p:spTree>
    <p:extLst>
      <p:ext uri="{BB962C8B-B14F-4D97-AF65-F5344CB8AC3E}">
        <p14:creationId xmlns:p14="http://schemas.microsoft.com/office/powerpoint/2010/main" val="375579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Пример </a:t>
            </a:r>
            <a:r>
              <a:rPr lang="en-US" dirty="0" err="1"/>
              <a:t>devops</a:t>
            </a:r>
            <a:r>
              <a:rPr lang="en-US" dirty="0"/>
              <a:t>-</a:t>
            </a:r>
            <a:r>
              <a:rPr lang="ru-RU" dirty="0"/>
              <a:t>пакта</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Как Ивану, так и Марии присуще понимание общих целей:</a:t>
            </a:r>
          </a:p>
          <a:p>
            <a:r>
              <a:rPr lang="ru-RU" dirty="0"/>
              <a:t>внедрение нового инструмента, увеличивающего ценность для заказчиков ООО «Рога и копыта»;</a:t>
            </a:r>
          </a:p>
          <a:p>
            <a:r>
              <a:rPr lang="ru-RU" dirty="0"/>
              <a:t>поддержка безопасности и доверия при осуществлении взаимного обмена информацией.</a:t>
            </a:r>
          </a:p>
        </p:txBody>
      </p:sp>
    </p:spTree>
    <p:extLst>
      <p:ext uri="{BB962C8B-B14F-4D97-AF65-F5344CB8AC3E}">
        <p14:creationId xmlns:p14="http://schemas.microsoft.com/office/powerpoint/2010/main" val="177799155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Чтобы справиться с проблемой, в компании придумали инструмент под названием </a:t>
            </a:r>
            <a:r>
              <a:rPr lang="ru-RU" dirty="0" err="1"/>
              <a:t>Morgue</a:t>
            </a:r>
            <a:r>
              <a:rPr lang="ru-RU" dirty="0"/>
              <a:t>, позволяющий легко фиксировать аспекты каждого сбоя, например его MTTR и степень серьезности, лучше работать с разными часовыми поясами (это стало важно, потому что многие сотрудники </a:t>
            </a:r>
            <a:r>
              <a:rPr lang="ru-RU" dirty="0" err="1"/>
              <a:t>Etsy</a:t>
            </a:r>
            <a:r>
              <a:rPr lang="ru-RU" dirty="0"/>
              <a:t> начали работать удаленно) и включать в отчеты другие данные, например текст в формате </a:t>
            </a:r>
            <a:r>
              <a:rPr lang="ru-RU" dirty="0" err="1"/>
              <a:t>Markdown</a:t>
            </a:r>
            <a:r>
              <a:rPr lang="ru-RU" dirty="0"/>
              <a:t>, изображения, теги и историю.</a:t>
            </a:r>
          </a:p>
        </p:txBody>
      </p:sp>
    </p:spTree>
    <p:extLst>
      <p:ext uri="{BB962C8B-B14F-4D97-AF65-F5344CB8AC3E}">
        <p14:creationId xmlns:p14="http://schemas.microsoft.com/office/powerpoint/2010/main" val="227231531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fontScale="92500" lnSpcReduction="10000"/>
          </a:bodyPr>
          <a:lstStyle/>
          <a:p>
            <a:pPr marL="0" indent="0">
              <a:buNone/>
            </a:pPr>
            <a:r>
              <a:rPr lang="ru-RU" dirty="0"/>
              <a:t>	Приложение </a:t>
            </a:r>
            <a:r>
              <a:rPr lang="ru-RU" dirty="0" err="1"/>
              <a:t>Morgue</a:t>
            </a:r>
            <a:r>
              <a:rPr lang="ru-RU" dirty="0"/>
              <a:t> было разработано для того, чтобы команде было легко фиксировать:</a:t>
            </a:r>
          </a:p>
          <a:p>
            <a:r>
              <a:rPr lang="ru-RU" dirty="0"/>
              <a:t>возникла ли проблема из-за запланированного или незапланированного инцидента;</a:t>
            </a:r>
          </a:p>
          <a:p>
            <a:r>
              <a:rPr lang="ru-RU" dirty="0"/>
              <a:t>кто ответствен за разбор ошибок;</a:t>
            </a:r>
          </a:p>
          <a:p>
            <a:r>
              <a:rPr lang="ru-RU" dirty="0"/>
              <a:t>важные </a:t>
            </a:r>
            <a:r>
              <a:rPr lang="ru-RU" dirty="0" err="1"/>
              <a:t>логи</a:t>
            </a:r>
            <a:r>
              <a:rPr lang="ru-RU" dirty="0"/>
              <a:t> IRC-чата (особенно важно для проблем, возникших в три часа ночи, когда точное фиксирование деталей может не произойти);</a:t>
            </a:r>
          </a:p>
          <a:p>
            <a:r>
              <a:rPr lang="ru-RU" dirty="0"/>
              <a:t>важные </a:t>
            </a:r>
            <a:r>
              <a:rPr lang="ru-RU" dirty="0" err="1"/>
              <a:t>тикеты</a:t>
            </a:r>
            <a:r>
              <a:rPr lang="ru-RU" dirty="0"/>
              <a:t> JIRA для корректирующих действий и дедлайны по ним (эта информация особенно важна для менеджмента);</a:t>
            </a:r>
          </a:p>
          <a:p>
            <a:r>
              <a:rPr lang="ru-RU" dirty="0"/>
              <a:t>ссылки на форумные посты клиентов (где клиенты жалуются на проблемы).</a:t>
            </a:r>
          </a:p>
        </p:txBody>
      </p:sp>
    </p:spTree>
    <p:extLst>
      <p:ext uri="{BB962C8B-B14F-4D97-AF65-F5344CB8AC3E}">
        <p14:creationId xmlns:p14="http://schemas.microsoft.com/office/powerpoint/2010/main" val="175348593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После разработки и использования </a:t>
            </a:r>
            <a:r>
              <a:rPr lang="ru-RU" dirty="0" err="1"/>
              <a:t>Morgue</a:t>
            </a:r>
            <a:r>
              <a:rPr lang="ru-RU" dirty="0"/>
              <a:t> число фиксируемых разборов в </a:t>
            </a:r>
            <a:r>
              <a:rPr lang="ru-RU" dirty="0" err="1"/>
              <a:t>Etsy</a:t>
            </a:r>
            <a:r>
              <a:rPr lang="ru-RU" dirty="0"/>
              <a:t> сильно увеличилось по сравнению с тем временем, когда они использовали страницы специальной вики, особенно для инцидентов P2, P3 и P4 (то есть инцидентов с низким уровнем серьезности). Этот результат подтвердил гипотезу, что если документировать разбор ошибок с помощью инструментов типа </a:t>
            </a:r>
            <a:r>
              <a:rPr lang="ru-RU" dirty="0" err="1"/>
              <a:t>Morgue</a:t>
            </a:r>
            <a:r>
              <a:rPr lang="ru-RU" dirty="0"/>
              <a:t> станет проще, то больше специалистов начнут записывать и детализировать результаты совещаний, и накопленный опыт организации увеличится.</a:t>
            </a:r>
          </a:p>
        </p:txBody>
      </p:sp>
    </p:spTree>
    <p:extLst>
      <p:ext uri="{BB962C8B-B14F-4D97-AF65-F5344CB8AC3E}">
        <p14:creationId xmlns:p14="http://schemas.microsoft.com/office/powerpoint/2010/main" val="89564071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Когда организации учатся эффективно диагностировать и решать проблемы, то, чтобы не останавливаться в развитии, они неизбежно расширяют понятие того, что считать проблемой. Для этого нужно научиться усиливать слабые сигналы о возможных неполадках. Например, к тому моменту, когда компания Alcoa смогла существенно сократить количество несчастных случаев на производстве, Пол О’Нил, CEO  Alcoa, начал получать отчеты не только о реально произошедших несчастных случаях, но и о потенциально аварийных ситуациях.</a:t>
            </a:r>
          </a:p>
        </p:txBody>
      </p:sp>
    </p:spTree>
    <p:extLst>
      <p:ext uri="{BB962C8B-B14F-4D97-AF65-F5344CB8AC3E}">
        <p14:creationId xmlns:p14="http://schemas.microsoft.com/office/powerpoint/2010/main" val="275135566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Доктор Стивен </a:t>
            </a:r>
            <a:r>
              <a:rPr lang="ru-RU" dirty="0" err="1"/>
              <a:t>Спир</a:t>
            </a:r>
            <a:r>
              <a:rPr lang="ru-RU" dirty="0"/>
              <a:t> резюмирует достижения </a:t>
            </a:r>
            <a:r>
              <a:rPr lang="ru-RU" dirty="0" err="1"/>
              <a:t>О’Нила</a:t>
            </a:r>
            <a:r>
              <a:rPr lang="ru-RU" dirty="0"/>
              <a:t>, отмечая: «Хотя все началось с проблем безопасности труда, в компании быстро обнаружили, что эти проблемы отражали общее невежество в отношении процессов производства, и эта невежественность проявлялась в других проблемах, связанных с качеством, своевременностью работы и количеством брака».</a:t>
            </a:r>
          </a:p>
        </p:txBody>
      </p:sp>
    </p:spTree>
    <p:extLst>
      <p:ext uri="{BB962C8B-B14F-4D97-AF65-F5344CB8AC3E}">
        <p14:creationId xmlns:p14="http://schemas.microsoft.com/office/powerpoint/2010/main" val="18411009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Когда мы работаем в сложных системах, необходимость усиливать слабые сигналы очень важна, чтобы избежать катастрофических последствий. Прекрасный пример —  как NASA использовала сигналы о неполадках в эпоху космических шаттлов. В 2003 г., на шестнадцатый день полета космического шаттла Columbia, он взорвался при входе в атмосферу. Сейчас известно, что это произошло из-за того, что во время взлета от внешнего топливного бака оторвался кусок теплоизоляционной пены.</a:t>
            </a:r>
          </a:p>
        </p:txBody>
      </p:sp>
    </p:spTree>
    <p:extLst>
      <p:ext uri="{BB962C8B-B14F-4D97-AF65-F5344CB8AC3E}">
        <p14:creationId xmlns:p14="http://schemas.microsoft.com/office/powerpoint/2010/main" val="61856516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Незадолго до входа шаттла в атмосферу несколько инженеров NASA среднего звена сообщили об этом инциденте, но их не услышали. Во время </a:t>
            </a:r>
            <a:r>
              <a:rPr lang="ru-RU" dirty="0" err="1"/>
              <a:t>послестартового</a:t>
            </a:r>
            <a:r>
              <a:rPr lang="ru-RU" dirty="0"/>
              <a:t> анализа инженеры за- метили на видеозаписи, что отпавший кусок теплоизоляции повредил теплоизоляцию на крыле, и оповестили об этом менеджеров NASA, но им ответили, что проблемы с теплоизоляцией бывают часто. Смещение изоляционной пены повреждало шаттлы и во время предыдущих запусков, но это никогда не приводило к авариям. Считалось, что это проблема технического обслуживания, не стоит из-за нее принимать специальных мер.</a:t>
            </a:r>
          </a:p>
        </p:txBody>
      </p:sp>
    </p:spTree>
    <p:extLst>
      <p:ext uri="{BB962C8B-B14F-4D97-AF65-F5344CB8AC3E}">
        <p14:creationId xmlns:p14="http://schemas.microsoft.com/office/powerpoint/2010/main" val="375948634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Майкл Роберто, Ричард </a:t>
            </a:r>
            <a:r>
              <a:rPr lang="ru-RU" dirty="0" err="1"/>
              <a:t>Бомер</a:t>
            </a:r>
            <a:r>
              <a:rPr lang="ru-RU" dirty="0"/>
              <a:t> и Эми </a:t>
            </a:r>
            <a:r>
              <a:rPr lang="ru-RU" dirty="0" err="1"/>
              <a:t>Эдмондсон</a:t>
            </a:r>
            <a:r>
              <a:rPr lang="ru-RU" dirty="0"/>
              <a:t> в статье 2006 г. для Harvard Business Review писали, что культура NASA ста- ла одной из причин катастрофы. Они описывали две типичные структуры организаций: стандартизированная модель, где всем управляют установившиеся практики и системы и где жестко соблюдают сроки и бюджеты, и экспериментальная модель, где каждый день каждую задачу и каждую крупицу новой информации оценивают и обсуждают в атмосфере, напоминающей научно-исследовательскую и конструкторскую (R&amp;D) лабораторию.</a:t>
            </a:r>
          </a:p>
        </p:txBody>
      </p:sp>
    </p:spTree>
    <p:extLst>
      <p:ext uri="{BB962C8B-B14F-4D97-AF65-F5344CB8AC3E}">
        <p14:creationId xmlns:p14="http://schemas.microsoft.com/office/powerpoint/2010/main" val="391913823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Они также отмечают: «Фирмы сами навлекают на себя неприятности, принимая неправильный образ мышления, диктующий, как реагировать на неоднозначные угрозы или, в терминах этой книги, на слабые сигналы о неполадках… К 1970 г. NASA создала культуру с жесткой стандартизацией, рекламируя Конгрессу шаттлы как дешевый и многоразовый космический корабль».</a:t>
            </a:r>
          </a:p>
        </p:txBody>
      </p:sp>
    </p:spTree>
    <p:extLst>
      <p:ext uri="{BB962C8B-B14F-4D97-AF65-F5344CB8AC3E}">
        <p14:creationId xmlns:p14="http://schemas.microsoft.com/office/powerpoint/2010/main" val="7146766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Вместо экспериментальной модели, где каждый факт должен был оцениваться без предвзятости, в NASA предпочитали четкое следование процедурам. Отсутствие непрерывного обучения и экспериментирования привело к катастрофическим последствиям. Авторы резюмируют: важны именно культура и образ мыслей, а не просто «необходимость быть осторожным», «бдительность сама по себе не может помешать неоднозначным слабым сигналам о неполадках перерасти в дорогостоящие (а иногда и трагичные) ошибки».</a:t>
            </a:r>
          </a:p>
        </p:txBody>
      </p:sp>
    </p:spTree>
    <p:extLst>
      <p:ext uri="{BB962C8B-B14F-4D97-AF65-F5344CB8AC3E}">
        <p14:creationId xmlns:p14="http://schemas.microsoft.com/office/powerpoint/2010/main" val="11454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Пример </a:t>
            </a:r>
            <a:r>
              <a:rPr lang="en-US" dirty="0" err="1"/>
              <a:t>devops</a:t>
            </a:r>
            <a:r>
              <a:rPr lang="en-US" dirty="0"/>
              <a:t>-</a:t>
            </a:r>
            <a:r>
              <a:rPr lang="ru-RU" dirty="0"/>
              <a:t>пакта</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В изолированной среде, не использующей принципы </a:t>
            </a:r>
            <a:r>
              <a:rPr lang="ru-RU" dirty="0" err="1"/>
              <a:t>devops</a:t>
            </a:r>
            <a:r>
              <a:rPr lang="ru-RU" dirty="0"/>
              <a:t>, понимание общих целей отсутствует. Это может привести к тому, что, например, Иван попытается приступить к кодированию, не убедившись в том, что Мария поняла суть требований. В этом случае совместная работа возможна, но без обмена информацией о намерениях шансы на успех уменьшаются.</a:t>
            </a:r>
          </a:p>
        </p:txBody>
      </p:sp>
    </p:spTree>
    <p:extLst>
      <p:ext uri="{BB962C8B-B14F-4D97-AF65-F5344CB8AC3E}">
        <p14:creationId xmlns:p14="http://schemas.microsoft.com/office/powerpoint/2010/main" val="75227179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Распространяйте информацию с разбора ошибок как можно шире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Работа в технологическом потоке ценности, например связанном с космическими технологиями, должна восприниматься как принципиально экспериментальное занятие, и управляться она должна соответственно. Вся сделанная работа —  это новая потенциально важная гипотеза и источник данных, а не рутинное воспроизведение и подтверждение прежних методов. Вместо того чтобы считать технологическую работу полностью стандартизованной, когда все стремятся к слепому следованию установленным процедурам, нужно постоянно выявлять все более слабые сигналы о возможных сбоях, чтобы лучше понять системы и управлять ими.</a:t>
            </a:r>
          </a:p>
        </p:txBody>
      </p:sp>
    </p:spTree>
    <p:extLst>
      <p:ext uri="{BB962C8B-B14F-4D97-AF65-F5344CB8AC3E}">
        <p14:creationId xmlns:p14="http://schemas.microsoft.com/office/powerpoint/2010/main" val="311317025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Переопределите понятие ошибки и поощряйте взвешенный риск</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Руководители компаний, сознательно или нет, своими действиями укрепляют организационную культуру и ее ценности. Экс- перты по аудиту, бухгалтерскому учету и этике давно заметили, что взгляды «верхушки» предопределяют вероятность мошенничества или других недобросовестных действий. Чтобы укрепить культуру обучения и взвешенных рисков, руководители должны постоянно следить, чтобы сотрудники не боялись ошибок, но в то же время чувствовали себя ответственными за их исправление и за получение нового опыта.</a:t>
            </a:r>
          </a:p>
        </p:txBody>
      </p:sp>
    </p:spTree>
    <p:extLst>
      <p:ext uri="{BB962C8B-B14F-4D97-AF65-F5344CB8AC3E}">
        <p14:creationId xmlns:p14="http://schemas.microsoft.com/office/powerpoint/2010/main" val="105561425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Переопределите понятие ошибки и поощряйте взвешенный риск</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Говоря об ошибках, Рой Рапопорт из </a:t>
            </a:r>
            <a:r>
              <a:rPr lang="ru-RU" dirty="0" err="1"/>
              <a:t>Netflix</a:t>
            </a:r>
            <a:r>
              <a:rPr lang="ru-RU" dirty="0"/>
              <a:t> замечает: «Что доклад 2014 State </a:t>
            </a:r>
            <a:r>
              <a:rPr lang="ru-RU" dirty="0" err="1"/>
              <a:t>of</a:t>
            </a:r>
            <a:r>
              <a:rPr lang="ru-RU" dirty="0"/>
              <a:t> DevOps Report доказал мне, так это то, что высокоэффективные DevOps-организации совершают ошибки чаще. Это не только нормально, это как раз то, что компаниям и нужно! Если высокоэффективные компании работают в 30 раз быстрее и при этом уровень сбоев в два раза ниже, очевидно же, что общее число сбоев там выше».</a:t>
            </a:r>
          </a:p>
        </p:txBody>
      </p:sp>
    </p:spTree>
    <p:extLst>
      <p:ext uri="{BB962C8B-B14F-4D97-AF65-F5344CB8AC3E}">
        <p14:creationId xmlns:p14="http://schemas.microsoft.com/office/powerpoint/2010/main" val="184004033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Переопределите понятие ошибки и поощряйте взвешенный риск</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Далее он продолжает: «Я как-то говорил с одним коллегой о недавнем масштабном сбое у нас в </a:t>
            </a:r>
            <a:r>
              <a:rPr lang="ru-RU" dirty="0" err="1"/>
              <a:t>Netflix</a:t>
            </a:r>
            <a:r>
              <a:rPr lang="ru-RU" dirty="0"/>
              <a:t>, он произошел, честно говоря, из-за глупейшей ошибки. На самом деле сбой случился из-за одного инженера, за последние 18 месяцев уже дважды полностью выводившего </a:t>
            </a:r>
            <a:r>
              <a:rPr lang="ru-RU" dirty="0" err="1"/>
              <a:t>Netflix</a:t>
            </a:r>
            <a:r>
              <a:rPr lang="ru-RU" dirty="0"/>
              <a:t> из строя. Но, конечно, мы его ни за что не уволили бы. За те же 18 месяцев этот инженер продвинул уровень наших эксплуатации и автоматизации вперед не на километры, а на световые годы. Его работа позволила нам безопасно делать развертывания каждый день, и он сам лично провел огромное число развертываний кода».</a:t>
            </a:r>
          </a:p>
        </p:txBody>
      </p:sp>
    </p:spTree>
    <p:extLst>
      <p:ext uri="{BB962C8B-B14F-4D97-AF65-F5344CB8AC3E}">
        <p14:creationId xmlns:p14="http://schemas.microsoft.com/office/powerpoint/2010/main" val="385948062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Переопределите понятие ошибки и поощряйте взвешенный риск</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Рапопорт заключает: «В DevOps должно быть место для таких инноваций и для вытекающего из них риска ошибок. Да, в эксплуатации у вас будет больше сбоев. Но это хорошо, за это нельзя наказывать».</a:t>
            </a:r>
          </a:p>
        </p:txBody>
      </p:sp>
    </p:spTree>
    <p:extLst>
      <p:ext uri="{BB962C8B-B14F-4D97-AF65-F5344CB8AC3E}">
        <p14:creationId xmlns:p14="http://schemas.microsoft.com/office/powerpoint/2010/main" val="104269983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Устраивайте намеренные сбои, чтобы укрепить адаптивность и улучшить обучение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Как мы видели во введении к этой главе, намеренное создание неполадок в среде эксплуатации (например, с помощью </a:t>
            </a:r>
            <a:r>
              <a:rPr lang="ru-RU" dirty="0" err="1"/>
              <a:t>Chaos</a:t>
            </a:r>
            <a:r>
              <a:rPr lang="ru-RU" dirty="0"/>
              <a:t> </a:t>
            </a:r>
            <a:r>
              <a:rPr lang="ru-RU" dirty="0" err="1"/>
              <a:t>Monkey</a:t>
            </a:r>
            <a:r>
              <a:rPr lang="ru-RU" dirty="0"/>
              <a:t>) —  один из способов укрепления адаптивности к сбоям. В этой части мы опишем процессы симуляции и введения сбоев в систему, чтобы удостовериться, что наши системы спроектированы и выстроены правильно, а неполадки контролируемы и происходят, как запланировано. Для этого мы регулярно (или даже непрерывно) будем проводить тесты, чтобы убедиться: системы выходят из строя плавно и предсказуемо.</a:t>
            </a:r>
          </a:p>
        </p:txBody>
      </p:sp>
    </p:spTree>
    <p:extLst>
      <p:ext uri="{BB962C8B-B14F-4D97-AF65-F5344CB8AC3E}">
        <p14:creationId xmlns:p14="http://schemas.microsoft.com/office/powerpoint/2010/main" val="109706540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Устраивайте намеренные сбои, чтобы укрепить адаптивность и улучшить обучение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Как пишет Майкл </a:t>
            </a:r>
            <a:r>
              <a:rPr lang="ru-RU" dirty="0" err="1"/>
              <a:t>Нейгард</a:t>
            </a:r>
            <a:r>
              <a:rPr lang="ru-RU" dirty="0"/>
              <a:t>, автор книги </a:t>
            </a:r>
            <a:r>
              <a:rPr lang="ru-RU" dirty="0" err="1"/>
              <a:t>Release</a:t>
            </a:r>
            <a:r>
              <a:rPr lang="ru-RU" dirty="0"/>
              <a:t> It! Design </a:t>
            </a:r>
            <a:r>
              <a:rPr lang="ru-RU" dirty="0" err="1"/>
              <a:t>and</a:t>
            </a:r>
            <a:r>
              <a:rPr lang="ru-RU" dirty="0"/>
              <a:t> </a:t>
            </a:r>
            <a:r>
              <a:rPr lang="ru-RU" dirty="0" err="1"/>
              <a:t>Deploy</a:t>
            </a:r>
            <a:r>
              <a:rPr lang="ru-RU" dirty="0"/>
              <a:t> Production-Ready Software, «Подобно тому как в машины встраивают зоны смятия, чтобы при аварии пассажиры оставались в безопасности, вы можете определить, какие элементы системы важнее всего, и спроектировать режимы отказа, способные держать трещины подальше от этих элементов. Если вы специально не определяете режимы отказа, то результат будет непредсказуемым —  и, как правило, опасным».</a:t>
            </a:r>
          </a:p>
        </p:txBody>
      </p:sp>
    </p:spTree>
    <p:extLst>
      <p:ext uri="{BB962C8B-B14F-4D97-AF65-F5344CB8AC3E}">
        <p14:creationId xmlns:p14="http://schemas.microsoft.com/office/powerpoint/2010/main" val="372680463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Устраивайте намеренные сбои, чтобы укрепить адаптивность и улучшить обучение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Адаптивность требует, чтобы мы сначала продумали режимы отказа и затем протестировали, работают ли они так, как нам нужно. Один из способов проделать это —  специально создавать сбои в эксплуатационной среде и репетировать масштабные аварии, чтобы убедиться, что мы можем быстро восстановиться после инцидентов, когда они на самом деле произойдут, в идеале —  так, чтобы клиенты этого не заметили.</a:t>
            </a:r>
          </a:p>
        </p:txBody>
      </p:sp>
    </p:spTree>
    <p:extLst>
      <p:ext uri="{BB962C8B-B14F-4D97-AF65-F5344CB8AC3E}">
        <p14:creationId xmlns:p14="http://schemas.microsoft.com/office/powerpoint/2010/main" val="198424579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Устраивайте намеренные сбои, чтобы укрепить адаптивность и улучшить обучение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История </a:t>
            </a:r>
            <a:r>
              <a:rPr lang="ru-RU" dirty="0" err="1"/>
              <a:t>Netflix</a:t>
            </a:r>
            <a:r>
              <a:rPr lang="ru-RU" dirty="0"/>
              <a:t> и сбоя Amazon AWS-EAST в начале этой </a:t>
            </a:r>
            <a:r>
              <a:rPr lang="ru-RU" dirty="0" err="1"/>
              <a:t>гла</a:t>
            </a:r>
            <a:r>
              <a:rPr lang="ru-RU" dirty="0"/>
              <a:t>- вы —  не единственный пример. Еще более интересный пример адаптивности </a:t>
            </a:r>
            <a:r>
              <a:rPr lang="ru-RU" dirty="0" err="1"/>
              <a:t>Netflix</a:t>
            </a:r>
            <a:r>
              <a:rPr lang="ru-RU" dirty="0"/>
              <a:t> произошел во время «Великой перезагрузки Amazon 2014», когда почти 10% всех серверов EC2  Amazon пришлось перезагрузить, чтобы срочно установить обновление для системы безопасности </a:t>
            </a:r>
            <a:r>
              <a:rPr lang="ru-RU" dirty="0" err="1"/>
              <a:t>Xen</a:t>
            </a:r>
            <a:r>
              <a:rPr lang="ru-RU" dirty="0"/>
              <a:t>. </a:t>
            </a:r>
            <a:r>
              <a:rPr lang="ru-RU" dirty="0" err="1"/>
              <a:t>Кристос</a:t>
            </a:r>
            <a:r>
              <a:rPr lang="ru-RU" dirty="0"/>
              <a:t> </a:t>
            </a:r>
            <a:r>
              <a:rPr lang="ru-RU" dirty="0" err="1"/>
              <a:t>Каланцис</a:t>
            </a:r>
            <a:r>
              <a:rPr lang="ru-RU" dirty="0"/>
              <a:t>, специалист по конструированию облачных баз данных в </a:t>
            </a:r>
            <a:r>
              <a:rPr lang="ru-RU" dirty="0" err="1"/>
              <a:t>Netflix</a:t>
            </a:r>
            <a:r>
              <a:rPr lang="ru-RU" dirty="0"/>
              <a:t>, вспоминает: «Когда мы узнали о срочной перезагрузке EC2, у нас отвис- ла челюсть. Когда мы получили список того, сколько серверов </a:t>
            </a:r>
            <a:r>
              <a:rPr lang="ru-RU" dirty="0" err="1"/>
              <a:t>Cassandra</a:t>
            </a:r>
            <a:r>
              <a:rPr lang="ru-RU" dirty="0"/>
              <a:t> будут затронуты этим, мне стало плохо». </a:t>
            </a:r>
            <a:r>
              <a:rPr lang="ru-RU" dirty="0" err="1"/>
              <a:t>Каланцис</a:t>
            </a:r>
            <a:r>
              <a:rPr lang="ru-RU" dirty="0"/>
              <a:t> продолжает: «Потом я вспомнил все тренировки с </a:t>
            </a:r>
            <a:r>
              <a:rPr lang="ru-RU" dirty="0" err="1"/>
              <a:t>Chaos</a:t>
            </a:r>
            <a:r>
              <a:rPr lang="ru-RU" dirty="0"/>
              <a:t> </a:t>
            </a:r>
            <a:r>
              <a:rPr lang="ru-RU" dirty="0" err="1"/>
              <a:t>Monkey</a:t>
            </a:r>
            <a:r>
              <a:rPr lang="ru-RU" dirty="0"/>
              <a:t>. Моя реакция была: “Ну же, давайте!”» </a:t>
            </a:r>
          </a:p>
        </p:txBody>
      </p:sp>
    </p:spTree>
    <p:extLst>
      <p:ext uri="{BB962C8B-B14F-4D97-AF65-F5344CB8AC3E}">
        <p14:creationId xmlns:p14="http://schemas.microsoft.com/office/powerpoint/2010/main" val="8868671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Устраивайте намеренные сбои, чтобы укрепить адаптивность и улучшить обучение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И опять результаты оказались поразительными. Из более чем 2700 узлов </a:t>
            </a:r>
            <a:r>
              <a:rPr lang="ru-RU" dirty="0" err="1"/>
              <a:t>Cassandra</a:t>
            </a:r>
            <a:r>
              <a:rPr lang="ru-RU" dirty="0"/>
              <a:t>, используемых в эксплуатации, 218 были перезагружены, а перезагрузка 22 закончилась неудачей. </a:t>
            </a:r>
            <a:r>
              <a:rPr lang="ru-RU" dirty="0" err="1"/>
              <a:t>Каланцис</a:t>
            </a:r>
            <a:r>
              <a:rPr lang="ru-RU" dirty="0"/>
              <a:t> и Брюс Вонг, занимающийся проектированием хаоса (</a:t>
            </a:r>
            <a:r>
              <a:rPr lang="ru-RU" dirty="0" err="1"/>
              <a:t>Chaos</a:t>
            </a:r>
            <a:r>
              <a:rPr lang="ru-RU" dirty="0"/>
              <a:t> Engineering), писали: «В те выходные </a:t>
            </a:r>
            <a:r>
              <a:rPr lang="ru-RU" dirty="0" err="1"/>
              <a:t>Netflix</a:t>
            </a:r>
            <a:r>
              <a:rPr lang="ru-RU" dirty="0"/>
              <a:t> был недоступен ровно ноль секунд. Регулярные и постоянные упражнения в устранении сбоев, даже на уровне баз данных, должны быть частью плана по развитию адаптивности каждой </a:t>
            </a:r>
            <a:r>
              <a:rPr lang="ru-RU" dirty="0" err="1"/>
              <a:t>компании.Если</a:t>
            </a:r>
            <a:r>
              <a:rPr lang="ru-RU" dirty="0"/>
              <a:t> бы </a:t>
            </a:r>
            <a:r>
              <a:rPr lang="ru-RU" dirty="0" err="1"/>
              <a:t>Cassandra</a:t>
            </a:r>
            <a:r>
              <a:rPr lang="ru-RU" dirty="0"/>
              <a:t> не участвовала в тренировках </a:t>
            </a:r>
            <a:r>
              <a:rPr lang="ru-RU" dirty="0" err="1"/>
              <a:t>Chaos</a:t>
            </a:r>
            <a:r>
              <a:rPr lang="ru-RU" dirty="0"/>
              <a:t> </a:t>
            </a:r>
            <a:r>
              <a:rPr lang="ru-RU" dirty="0" err="1"/>
              <a:t>Monkey</a:t>
            </a:r>
            <a:r>
              <a:rPr lang="ru-RU" dirty="0"/>
              <a:t>, эта история закончилась бы совсем по-другому».</a:t>
            </a:r>
          </a:p>
        </p:txBody>
      </p:sp>
    </p:spTree>
    <p:extLst>
      <p:ext uri="{BB962C8B-B14F-4D97-AF65-F5344CB8AC3E}">
        <p14:creationId xmlns:p14="http://schemas.microsoft.com/office/powerpoint/2010/main" val="337306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en-US" dirty="0" err="1"/>
              <a:t>Devops</a:t>
            </a:r>
            <a:r>
              <a:rPr lang="en-US" dirty="0"/>
              <a:t>-</a:t>
            </a:r>
            <a:r>
              <a:rPr lang="ru-RU" dirty="0"/>
              <a:t>пакт</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Безусловно, в любой организации могут возникать неожиданные проблемы или препятствия, но при наличии общего понимания целей каждый сотрудник является частью пакта, а предпринимаемые действия направлены на выполнение текущего «ремонта». Мы «ремонтируем» наше недопонимание, связанное с выбором исполнителей работ по разработке конкретного инструмента или сроков выполнения работы. Мы устраняем ошибки, влияющие на наше понимание предполагаемого поведения программного обеспечения. Мы «ремонтируем» процессы и сопровождающую документацию, если дела в производственной сфере идут не так, как ожидалось.</a:t>
            </a:r>
          </a:p>
        </p:txBody>
      </p:sp>
    </p:spTree>
    <p:extLst>
      <p:ext uri="{BB962C8B-B14F-4D97-AF65-F5344CB8AC3E}">
        <p14:creationId xmlns:p14="http://schemas.microsoft.com/office/powerpoint/2010/main" val="158467241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Устраивайте намеренные сбои, чтобы укрепить адаптивность и улучшить обучение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Что еще более удивительно, в те выходные не только в </a:t>
            </a:r>
            <a:r>
              <a:rPr lang="ru-RU" dirty="0" err="1"/>
              <a:t>Netflix</a:t>
            </a:r>
            <a:r>
              <a:rPr lang="ru-RU" dirty="0"/>
              <a:t> никто не работал над устранением инцидентов из-за сбоев узлов </a:t>
            </a:r>
            <a:r>
              <a:rPr lang="ru-RU" dirty="0" err="1"/>
              <a:t>Cassandra</a:t>
            </a:r>
            <a:r>
              <a:rPr lang="ru-RU" dirty="0"/>
              <a:t>, никого вообще не было в офисе —  все сотрудники были в Голливуде, где отмечали завершение очередного этапа работ. Это еще один пример того, как благодаря </a:t>
            </a:r>
            <a:r>
              <a:rPr lang="ru-RU" dirty="0" err="1"/>
              <a:t>проактивному</a:t>
            </a:r>
            <a:r>
              <a:rPr lang="ru-RU" dirty="0"/>
              <a:t> фокусированию на адаптивности то, что для одних компаний могло оказаться серьезным кризисом, для других —  всего лишь еще один обычный рабочий день</a:t>
            </a:r>
          </a:p>
        </p:txBody>
      </p:sp>
    </p:spTree>
    <p:extLst>
      <p:ext uri="{BB962C8B-B14F-4D97-AF65-F5344CB8AC3E}">
        <p14:creationId xmlns:p14="http://schemas.microsoft.com/office/powerpoint/2010/main" val="338649611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В этой части мы опишем специальные тренировки восстановления после аварий. Они называются игровыми днями (Game </a:t>
            </a:r>
            <a:r>
              <a:rPr lang="ru-RU" dirty="0" err="1"/>
              <a:t>Days</a:t>
            </a:r>
            <a:r>
              <a:rPr lang="ru-RU" dirty="0"/>
              <a:t>). Этот термин придуман </a:t>
            </a:r>
            <a:r>
              <a:rPr lang="ru-RU" dirty="0" err="1"/>
              <a:t>Джессом</a:t>
            </a:r>
            <a:r>
              <a:rPr lang="ru-RU" dirty="0"/>
              <a:t> </a:t>
            </a:r>
            <a:r>
              <a:rPr lang="ru-RU" dirty="0" err="1"/>
              <a:t>Роббинсом</a:t>
            </a:r>
            <a:r>
              <a:rPr lang="ru-RU" dirty="0"/>
              <a:t>, одним из основателей сообщества </a:t>
            </a:r>
            <a:r>
              <a:rPr lang="ru-RU" dirty="0" err="1"/>
              <a:t>Velocity</a:t>
            </a:r>
            <a:r>
              <a:rPr lang="ru-RU" dirty="0"/>
              <a:t> Conference и сооснователем ком- </a:t>
            </a:r>
            <a:r>
              <a:rPr lang="ru-RU" dirty="0" err="1"/>
              <a:t>пании</a:t>
            </a:r>
            <a:r>
              <a:rPr lang="ru-RU" dirty="0"/>
              <a:t> </a:t>
            </a:r>
            <a:r>
              <a:rPr lang="ru-RU" dirty="0" err="1"/>
              <a:t>Chef</a:t>
            </a:r>
            <a:r>
              <a:rPr lang="ru-RU" dirty="0"/>
              <a:t>, и стал популярен благодаря его работе в компании Amazon, где он отвечал за программы по обеспечению доступности сайтов и где его называли «мастером аварий». Идея игровых дней появилась из такого направления, как адаптивное проектирование (</a:t>
            </a:r>
            <a:r>
              <a:rPr lang="ru-RU" dirty="0" err="1"/>
              <a:t>resilience</a:t>
            </a:r>
            <a:r>
              <a:rPr lang="ru-RU" dirty="0"/>
              <a:t> </a:t>
            </a:r>
            <a:r>
              <a:rPr lang="ru-RU" dirty="0" err="1"/>
              <a:t>engineering</a:t>
            </a:r>
            <a:r>
              <a:rPr lang="ru-RU" dirty="0"/>
              <a:t>). </a:t>
            </a:r>
            <a:r>
              <a:rPr lang="ru-RU" dirty="0" err="1"/>
              <a:t>Роббинс</a:t>
            </a:r>
            <a:r>
              <a:rPr lang="ru-RU" dirty="0"/>
              <a:t> определяет адаптивное проектирование как «тренировку, направленную на увеличение адаптивности с помощью намеренных масштабных сбоев во всех критических системах».</a:t>
            </a:r>
          </a:p>
        </p:txBody>
      </p:sp>
    </p:spTree>
    <p:extLst>
      <p:ext uri="{BB962C8B-B14F-4D97-AF65-F5344CB8AC3E}">
        <p14:creationId xmlns:p14="http://schemas.microsoft.com/office/powerpoint/2010/main" val="365853334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dirty="0" err="1"/>
              <a:t>Роббинс</a:t>
            </a:r>
            <a:r>
              <a:rPr lang="ru-RU" dirty="0"/>
              <a:t> отмечает, что, «когда вы собираетесь спроектировать </a:t>
            </a:r>
            <a:r>
              <a:rPr lang="ru-RU" dirty="0" err="1"/>
              <a:t>машстабируемую</a:t>
            </a:r>
            <a:r>
              <a:rPr lang="ru-RU" dirty="0"/>
              <a:t> систему, лучшее, на что вы можете надеяться, — это надстроить надежную платформу над абсолютно ненадежными компонентами. Из-за этого вы оказываетесь в ситуации, где сложные сбои неизбежны и непредсказуемы».</a:t>
            </a:r>
          </a:p>
        </p:txBody>
      </p:sp>
    </p:spTree>
    <p:extLst>
      <p:ext uri="{BB962C8B-B14F-4D97-AF65-F5344CB8AC3E}">
        <p14:creationId xmlns:p14="http://schemas.microsoft.com/office/powerpoint/2010/main" val="421358774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Следовательно, мы должны обеспечить бесперебойную работу сервисов во время аварий, теоретически во всей системе, в идеале —  без кризисного вмешательства (или вручную). Как шутит </a:t>
            </a:r>
            <a:r>
              <a:rPr lang="ru-RU" dirty="0" err="1"/>
              <a:t>Роббинс</a:t>
            </a:r>
            <a:r>
              <a:rPr lang="ru-RU" dirty="0"/>
              <a:t>, «сервис протестирован только тогда, когда мы ломаем его в эксплуатации».</a:t>
            </a:r>
          </a:p>
        </p:txBody>
      </p:sp>
    </p:spTree>
    <p:extLst>
      <p:ext uri="{BB962C8B-B14F-4D97-AF65-F5344CB8AC3E}">
        <p14:creationId xmlns:p14="http://schemas.microsoft.com/office/powerpoint/2010/main" val="425999559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Цель Game </a:t>
            </a:r>
            <a:r>
              <a:rPr lang="ru-RU" dirty="0" err="1"/>
              <a:t>Days</a:t>
            </a:r>
            <a:r>
              <a:rPr lang="ru-RU" dirty="0"/>
              <a:t> —  помочь командам симулировать и репетировать сбои, чтобы у них была возможность практиковаться. Сначала мы планируем катастрофическое событие, например разрушение целого дата-центра. Потом мы даем командам время на подготовку, устранение всех возможных точек отказа и создание необходимых процедур наблюдения, перехода на другие ресурсы и так далее.</a:t>
            </a:r>
          </a:p>
        </p:txBody>
      </p:sp>
    </p:spTree>
    <p:extLst>
      <p:ext uri="{BB962C8B-B14F-4D97-AF65-F5344CB8AC3E}">
        <p14:creationId xmlns:p14="http://schemas.microsoft.com/office/powerpoint/2010/main" val="41666903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Команда Game Day определяет и проводит тестовые задания, например проверяет переключение баз данных (то есть симулирует отказ первичной базы данных и переключение на вторую базу) или отключает важное сетевое соединение, чтобы выявить проблемы в каком-либо из анализируемых процессов. Все обнаруженные проблемы и сложности анализируются, устраняются и снова тестируются.</a:t>
            </a:r>
          </a:p>
        </p:txBody>
      </p:sp>
    </p:spTree>
    <p:extLst>
      <p:ext uri="{BB962C8B-B14F-4D97-AF65-F5344CB8AC3E}">
        <p14:creationId xmlns:p14="http://schemas.microsoft.com/office/powerpoint/2010/main" val="12033784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В запланированный момент мы устраиваем сбой. Как это описывает </a:t>
            </a:r>
            <a:r>
              <a:rPr lang="ru-RU" dirty="0" err="1"/>
              <a:t>Роббинс</a:t>
            </a:r>
            <a:r>
              <a:rPr lang="ru-RU" dirty="0"/>
              <a:t>, в Amazon они «буквально отключали питание устройств —  без предупреждения —  и затем позволяли системам выходить из строя естественным образом, а сотрудникам —  следить за этими процессами, независимо от того, как они бы стали развиваться».</a:t>
            </a:r>
          </a:p>
        </p:txBody>
      </p:sp>
    </p:spTree>
    <p:extLst>
      <p:ext uri="{BB962C8B-B14F-4D97-AF65-F5344CB8AC3E}">
        <p14:creationId xmlns:p14="http://schemas.microsoft.com/office/powerpoint/2010/main" val="228575047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Такой подход помогает нам выявлять скрытые дефекты наших систем. Они оказываются доступны для наблюдения только благодаря намеренному внесению сбоев в системы. </a:t>
            </a:r>
            <a:r>
              <a:rPr lang="ru-RU" dirty="0" err="1"/>
              <a:t>Роббинс</a:t>
            </a:r>
            <a:r>
              <a:rPr lang="en-US" dirty="0"/>
              <a:t> </a:t>
            </a:r>
            <a:r>
              <a:rPr lang="ru-RU" dirty="0"/>
              <a:t>объясняет: «Вы можете обнаружить, что некоторые системы наблюдения или управления, нужные для процессов восстановления, не работают из-за той же симулированной вами аварии.</a:t>
            </a:r>
            <a:r>
              <a:rPr lang="en-US" dirty="0"/>
              <a:t> </a:t>
            </a:r>
            <a:r>
              <a:rPr lang="ru-RU" dirty="0"/>
              <a:t>Или вы можете найти новые точки отказа, о которых вы до этого и не подозревали». Такие тренировки постепенно становятся все более интенсивными и сложными с той целью, чтобы они воспринимались как обычная часть обычного рабочего дня.</a:t>
            </a:r>
          </a:p>
        </p:txBody>
      </p:sp>
    </p:spTree>
    <p:extLst>
      <p:ext uri="{BB962C8B-B14F-4D97-AF65-F5344CB8AC3E}">
        <p14:creationId xmlns:p14="http://schemas.microsoft.com/office/powerpoint/2010/main" val="273223532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С помощью игровых дней мы постепенно формируем более адаптивные сервисы, получаем уверенность в том, что мы можем восстановить работу после инцидентов, а также создаем новые знания и повышаем способность к адаптации нашей компании.</a:t>
            </a:r>
          </a:p>
        </p:txBody>
      </p:sp>
    </p:spTree>
    <p:extLst>
      <p:ext uri="{BB962C8B-B14F-4D97-AF65-F5344CB8AC3E}">
        <p14:creationId xmlns:p14="http://schemas.microsoft.com/office/powerpoint/2010/main" val="313804722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Отличный пример симулирования сбоев —  программа восстановления после аварий компании Google (</a:t>
            </a:r>
            <a:r>
              <a:rPr lang="ru-RU" dirty="0" err="1"/>
              <a:t>Disaster</a:t>
            </a:r>
            <a:r>
              <a:rPr lang="ru-RU" dirty="0"/>
              <a:t> Recovery Program, </a:t>
            </a:r>
            <a:r>
              <a:rPr lang="ru-RU" dirty="0" err="1"/>
              <a:t>DiRT</a:t>
            </a:r>
            <a:r>
              <a:rPr lang="ru-RU" dirty="0"/>
              <a:t>). Крипа </a:t>
            </a:r>
            <a:r>
              <a:rPr lang="ru-RU" dirty="0" err="1"/>
              <a:t>Кришнан</a:t>
            </a:r>
            <a:r>
              <a:rPr lang="ru-RU" dirty="0"/>
              <a:t>, главный инженер программ Google, на момент написания этой книги руководит этой программой уже семь лет. За это время они симулировали землетрясение в Кремниевой долине, из-за которого комплекс зданий и офисов Google в городе Маунтин-Вью оказался отсоединен от остальной компании, полную потерю питания в крупнейших дата-центрах и даже нападение пришельцев на города, где жили инженеры организации.</a:t>
            </a:r>
          </a:p>
        </p:txBody>
      </p:sp>
    </p:spTree>
    <p:extLst>
      <p:ext uri="{BB962C8B-B14F-4D97-AF65-F5344CB8AC3E}">
        <p14:creationId xmlns:p14="http://schemas.microsoft.com/office/powerpoint/2010/main" val="164834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en-US" dirty="0" err="1"/>
              <a:t>Devops</a:t>
            </a:r>
            <a:r>
              <a:rPr lang="en-US" dirty="0"/>
              <a:t>-</a:t>
            </a:r>
            <a:r>
              <a:rPr lang="ru-RU" dirty="0"/>
              <a:t>пакт</a:t>
            </a:r>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На протяжении всего курса мы будем использовать идею о </a:t>
            </a:r>
            <a:r>
              <a:rPr lang="ru-RU" dirty="0" err="1"/>
              <a:t>devops</a:t>
            </a:r>
            <a:r>
              <a:rPr lang="ru-RU" dirty="0"/>
              <a:t>-пакте. Мы также продемонстрируем, каким образом технологические и культурные аспекты </a:t>
            </a:r>
            <a:r>
              <a:rPr lang="ru-RU" dirty="0" err="1"/>
              <a:t>devops</a:t>
            </a:r>
            <a:r>
              <a:rPr lang="ru-RU" dirty="0"/>
              <a:t> становятся способами развития и поддержки общего взаимопонимания.</a:t>
            </a:r>
          </a:p>
        </p:txBody>
      </p:sp>
    </p:spTree>
    <p:extLst>
      <p:ext uri="{BB962C8B-B14F-4D97-AF65-F5344CB8AC3E}">
        <p14:creationId xmlns:p14="http://schemas.microsoft.com/office/powerpoint/2010/main" val="381426975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По словам </a:t>
            </a:r>
            <a:r>
              <a:rPr lang="ru-RU" dirty="0" err="1"/>
              <a:t>Кришнан</a:t>
            </a:r>
            <a:r>
              <a:rPr lang="ru-RU" dirty="0"/>
              <a:t>, «тестировщики часто обходят стороной бизнес-процессы и коммуникации. Системы и процессы очень тесно переплетены, и разделять тестирование систем и тестирование бизнес-процессов —  нереалистичный подход: отказ бизнес-системы скажется на бизнес-процессе, и наоборот, работающая система без нужного персонала не очень-то полезна».</a:t>
            </a:r>
          </a:p>
        </p:txBody>
      </p:sp>
    </p:spTree>
    <p:extLst>
      <p:ext uri="{BB962C8B-B14F-4D97-AF65-F5344CB8AC3E}">
        <p14:creationId xmlns:p14="http://schemas.microsoft.com/office/powerpoint/2010/main" val="339258973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fontScale="92500" lnSpcReduction="20000"/>
          </a:bodyPr>
          <a:lstStyle/>
          <a:p>
            <a:pPr marL="0" indent="0">
              <a:buNone/>
            </a:pPr>
            <a:r>
              <a:rPr lang="en-US" dirty="0"/>
              <a:t>	</a:t>
            </a:r>
            <a:r>
              <a:rPr lang="ru-RU" dirty="0"/>
              <a:t>Во время симулирования таких аварий было сделано </a:t>
            </a:r>
            <a:r>
              <a:rPr lang="ru-RU" dirty="0" err="1"/>
              <a:t>не-</a:t>
            </a:r>
            <a:r>
              <a:rPr lang="ru-RU" dirty="0"/>
              <a:t> сколько открытий:</a:t>
            </a:r>
          </a:p>
          <a:p>
            <a:r>
              <a:rPr lang="ru-RU" dirty="0"/>
              <a:t>когда соединение было прервано, переход коммуникации на рабочие места инженеров не помог;</a:t>
            </a:r>
            <a:endParaRPr lang="en-US" dirty="0"/>
          </a:p>
          <a:p>
            <a:r>
              <a:rPr lang="ru-RU" dirty="0"/>
              <a:t>инженеры не знали, как получить доступ к коммутатору телеконференции, или коммутатор мог соединять</a:t>
            </a:r>
            <a:r>
              <a:rPr lang="en-US" dirty="0"/>
              <a:t> </a:t>
            </a:r>
            <a:r>
              <a:rPr lang="ru-RU" dirty="0"/>
              <a:t>только пятьдесят человек, или им нужен был новый провайдер конференций, позволяющий выкидывать из беседы участников, не бравших трубку и вынуждающих всех остальных слушать мелодию ожидания ответа;</a:t>
            </a:r>
            <a:endParaRPr lang="en-US" dirty="0"/>
          </a:p>
          <a:p>
            <a:r>
              <a:rPr lang="ru-RU" dirty="0"/>
              <a:t>когда у дата-центров закончилось топливо для запасных генераторов, никто не знал процедур для экстренных закупок у поставщика, из-за чего одному сотруднику пришлось использовать личную кредитную карту и закупить топлива на 50 000 долларов.</a:t>
            </a:r>
          </a:p>
        </p:txBody>
      </p:sp>
    </p:spTree>
    <p:extLst>
      <p:ext uri="{BB962C8B-B14F-4D97-AF65-F5344CB8AC3E}">
        <p14:creationId xmlns:p14="http://schemas.microsoft.com/office/powerpoint/2010/main" val="308008126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Устраивайте Game </a:t>
            </a:r>
            <a:r>
              <a:rPr lang="ru-RU" dirty="0" err="1"/>
              <a:t>Days</a:t>
            </a:r>
            <a:r>
              <a:rPr lang="ru-RU" dirty="0"/>
              <a:t>, чтобы репетировать неполадки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С помощью создания аварий в контролируемых условиях мы можем успешно тренироваться и придумывать нужные сценарии. Еще один важный результат Game </a:t>
            </a:r>
            <a:r>
              <a:rPr lang="ru-RU" dirty="0" err="1"/>
              <a:t>Days</a:t>
            </a:r>
            <a:r>
              <a:rPr lang="ru-RU" dirty="0"/>
              <a:t> —  то, что работники знают, кому звонить и с кем разговаривать. Так они налаживают отношения с сотрудниками других отделов, чтобы можно было успешно работать вместе во время аварий, превращая сознательные действия в бессознательные шаблоны и привычки.</a:t>
            </a:r>
          </a:p>
        </p:txBody>
      </p:sp>
    </p:spTree>
    <p:extLst>
      <p:ext uri="{BB962C8B-B14F-4D97-AF65-F5344CB8AC3E}">
        <p14:creationId xmlns:p14="http://schemas.microsoft.com/office/powerpoint/2010/main" val="1415535686"/>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Заключение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Чтобы создать справедливую культуру, поощряющую обучение, нам нужно поменять отношение к так называемым ошибкам.</a:t>
            </a:r>
            <a:r>
              <a:rPr lang="en-US" dirty="0"/>
              <a:t> </a:t>
            </a:r>
            <a:r>
              <a:rPr lang="ru-RU" dirty="0"/>
              <a:t>При правильном подходе ошибки, неизбежные в сложных системах, создают динамическую учебную среду, где все сотрудники чувствуют себя защищенными и могут выдвигать новые идеи и замечания и где команды быстрее оправляются от неудачных проектов, работавших не так, как ожидалось.</a:t>
            </a:r>
          </a:p>
        </p:txBody>
      </p:sp>
    </p:spTree>
    <p:extLst>
      <p:ext uri="{BB962C8B-B14F-4D97-AF65-F5344CB8AC3E}">
        <p14:creationId xmlns:p14="http://schemas.microsoft.com/office/powerpoint/2010/main" val="387975040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Заключение</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Разбор ошибок без поиска виноватых и сознательное создание сбоев укрепляют культуру, где всем комфортно и где все чувствуют ответственность за получение новых знаний из ошибок.</a:t>
            </a:r>
          </a:p>
          <a:p>
            <a:pPr marL="0" indent="0">
              <a:buNone/>
            </a:pPr>
            <a:r>
              <a:rPr lang="en-US" dirty="0"/>
              <a:t>	</a:t>
            </a:r>
            <a:r>
              <a:rPr lang="ru-RU" dirty="0"/>
              <a:t>Кроме того, когда мы значительно сокращаем число инцидентов, мы уменьшаем порог чувствительности, чтобы не останавливаться в развитии. Как говорит Питер </a:t>
            </a:r>
            <a:r>
              <a:rPr lang="ru-RU" dirty="0" err="1"/>
              <a:t>Сэндж</a:t>
            </a:r>
            <a:r>
              <a:rPr lang="ru-RU" dirty="0"/>
              <a:t>, «единственное надежное конкурентное преимущество —  это </a:t>
            </a:r>
            <a:r>
              <a:rPr lang="ru-RU"/>
              <a:t>способность компании </a:t>
            </a:r>
            <a:r>
              <a:rPr lang="ru-RU" dirty="0"/>
              <a:t>учиться быстрее, чем ее конкуренты».</a:t>
            </a:r>
          </a:p>
        </p:txBody>
      </p:sp>
    </p:spTree>
    <p:extLst>
      <p:ext uri="{BB962C8B-B14F-4D97-AF65-F5344CB8AC3E}">
        <p14:creationId xmlns:p14="http://schemas.microsoft.com/office/powerpoint/2010/main" val="368764791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2788E7-73FF-4FD7-84F2-E8D54193A262}"/>
              </a:ext>
            </a:extLst>
          </p:cNvPr>
          <p:cNvSpPr>
            <a:spLocks noGrp="1"/>
          </p:cNvSpPr>
          <p:nvPr>
            <p:ph type="title"/>
          </p:nvPr>
        </p:nvSpPr>
        <p:spPr/>
        <p:txBody>
          <a:bodyPr/>
          <a:lstStyle/>
          <a:p>
            <a:pPr algn="ctr"/>
            <a:r>
              <a:rPr lang="ru-RU" dirty="0"/>
              <a:t>Преобразуйте локальные открытия в глобальные улучшения</a:t>
            </a:r>
          </a:p>
        </p:txBody>
      </p:sp>
      <p:sp>
        <p:nvSpPr>
          <p:cNvPr id="3" name="Объект 2">
            <a:extLst>
              <a:ext uri="{FF2B5EF4-FFF2-40B4-BE49-F238E27FC236}">
                <a16:creationId xmlns:a16="http://schemas.microsoft.com/office/drawing/2014/main" id="{A311C247-F6DA-4636-B60C-E6FBA12D6C12}"/>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5086522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Используйте чаты и чат-ботов, чтобы автоматизировать и сохранять знания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Во многих организациях есть чаты, упрощающие быстрое общение между командами. Однако чаты также используются и для автоматизации.</a:t>
            </a:r>
          </a:p>
          <a:p>
            <a:pPr marL="0" indent="0">
              <a:buNone/>
            </a:pPr>
            <a:r>
              <a:rPr lang="ru-RU" dirty="0"/>
              <a:t>	Эта методика впервые была опробована в </a:t>
            </a:r>
            <a:r>
              <a:rPr lang="ru-RU" dirty="0" err="1"/>
              <a:t>GitHub</a:t>
            </a:r>
            <a:r>
              <a:rPr lang="ru-RU" dirty="0"/>
              <a:t>, где она стала известна под названием </a:t>
            </a:r>
            <a:r>
              <a:rPr lang="ru-RU" dirty="0" err="1"/>
              <a:t>ChatOps</a:t>
            </a:r>
            <a:r>
              <a:rPr lang="ru-RU" dirty="0"/>
              <a:t>. Главной целью было использовать автоматизированные инструменты прямо в разговорах чатов, создавая прозрачность и документируя текущую работу. Как пишет Джесс </a:t>
            </a:r>
            <a:r>
              <a:rPr lang="ru-RU" dirty="0" err="1"/>
              <a:t>Ньюлэнд</a:t>
            </a:r>
            <a:r>
              <a:rPr lang="ru-RU" dirty="0"/>
              <a:t>, системный инженер </a:t>
            </a:r>
            <a:r>
              <a:rPr lang="ru-RU" dirty="0" err="1"/>
              <a:t>GitHub</a:t>
            </a:r>
            <a:r>
              <a:rPr lang="ru-RU" dirty="0"/>
              <a:t>, «Даже если вы новичок, вы можете посмотреть на </a:t>
            </a:r>
            <a:r>
              <a:rPr lang="ru-RU" dirty="0" err="1"/>
              <a:t>логи</a:t>
            </a:r>
            <a:r>
              <a:rPr lang="ru-RU" dirty="0"/>
              <a:t> чатов и увидеть, как все было сделано. Вы как будто все время занимались парным программированием со всей командой».</a:t>
            </a:r>
          </a:p>
        </p:txBody>
      </p:sp>
    </p:spTree>
    <p:extLst>
      <p:ext uri="{BB962C8B-B14F-4D97-AF65-F5344CB8AC3E}">
        <p14:creationId xmlns:p14="http://schemas.microsoft.com/office/powerpoint/2010/main" val="378725074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Используйте чаты и чат-ботов, чтобы автоматизировать и сохранять знания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Они создали </a:t>
            </a:r>
            <a:r>
              <a:rPr lang="ru-RU" dirty="0" err="1"/>
              <a:t>Hubot</a:t>
            </a:r>
            <a:r>
              <a:rPr lang="ru-RU" dirty="0"/>
              <a:t>, приложение, взаимодействовавшее с командой эксплуатации в их чатах, где можно было выполнять действия с помощью команд прямо из беседы (например, @hubot </a:t>
            </a:r>
            <a:r>
              <a:rPr lang="ru-RU" dirty="0" err="1"/>
              <a:t>deploy</a:t>
            </a:r>
            <a:r>
              <a:rPr lang="ru-RU" dirty="0"/>
              <a:t> </a:t>
            </a:r>
            <a:r>
              <a:rPr lang="ru-RU" dirty="0" err="1"/>
              <a:t>owl</a:t>
            </a:r>
            <a:r>
              <a:rPr lang="ru-RU" dirty="0"/>
              <a:t> </a:t>
            </a:r>
            <a:r>
              <a:rPr lang="ru-RU" dirty="0" err="1"/>
              <a:t>to</a:t>
            </a:r>
            <a:r>
              <a:rPr lang="ru-RU" dirty="0"/>
              <a:t> </a:t>
            </a:r>
            <a:r>
              <a:rPr lang="ru-RU" dirty="0" err="1"/>
              <a:t>production</a:t>
            </a:r>
            <a:r>
              <a:rPr lang="ru-RU" dirty="0"/>
              <a:t>). Результаты выполнения также отображались в чате.</a:t>
            </a:r>
          </a:p>
        </p:txBody>
      </p:sp>
    </p:spTree>
    <p:extLst>
      <p:ext uri="{BB962C8B-B14F-4D97-AF65-F5344CB8AC3E}">
        <p14:creationId xmlns:p14="http://schemas.microsoft.com/office/powerpoint/2010/main" val="414764252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Используйте чаты и чат-ботов, чтобы автоматизировать и сохранять знания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У автоматического выполнения команд из чата (в противоположность запуску автоматизированных скриптов из командной строки) было много преимуществ, в том числе:</a:t>
            </a:r>
          </a:p>
          <a:p>
            <a:r>
              <a:rPr lang="ru-RU" dirty="0"/>
              <a:t>все видят всё, что происходит;</a:t>
            </a:r>
          </a:p>
          <a:p>
            <a:r>
              <a:rPr lang="ru-RU" dirty="0"/>
              <a:t>новые инженеры в первый же рабочий день могли видеть, как выглядит повседневная работа и как ее выполняют другие;</a:t>
            </a:r>
          </a:p>
          <a:p>
            <a:r>
              <a:rPr lang="ru-RU" dirty="0"/>
              <a:t>сотрудники чаще просили о помощи, когда видели, что остальные помогают друг другу;</a:t>
            </a:r>
          </a:p>
          <a:p>
            <a:r>
              <a:rPr lang="ru-RU" dirty="0"/>
              <a:t>новые знания внутри компании накапливались гораздо быстрее.</a:t>
            </a:r>
          </a:p>
        </p:txBody>
      </p:sp>
    </p:spTree>
    <p:extLst>
      <p:ext uri="{BB962C8B-B14F-4D97-AF65-F5344CB8AC3E}">
        <p14:creationId xmlns:p14="http://schemas.microsoft.com/office/powerpoint/2010/main" val="64399790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Используйте чаты и чат-ботов, чтобы автоматизировать и сохранять знания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Автоматизация в чатах помогает документировать и делиться нашими наблюдениями и способами решения проблем прямо в процессе работы. Это укрепляет культуру прозрачности и сотрудничества в нашей повседневной деятельности.</a:t>
            </a:r>
          </a:p>
        </p:txBody>
      </p:sp>
    </p:spTree>
    <p:extLst>
      <p:ext uri="{BB962C8B-B14F-4D97-AF65-F5344CB8AC3E}">
        <p14:creationId xmlns:p14="http://schemas.microsoft.com/office/powerpoint/2010/main" val="3466538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История </a:t>
            </a:r>
            <a:r>
              <a:rPr lang="en-US" dirty="0" err="1"/>
              <a:t>devops</a:t>
            </a:r>
            <a:endParaRPr lang="ru-RU" dirty="0"/>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lstStyle/>
          <a:p>
            <a:pPr marL="0" indent="0">
              <a:buNone/>
            </a:pPr>
            <a:r>
              <a:rPr lang="ru-RU" dirty="0"/>
              <a:t>	Чтобы лучше понять причины, которые привели к зарождению и развитию </a:t>
            </a:r>
            <a:r>
              <a:rPr lang="ru-RU" dirty="0" err="1"/>
              <a:t>движе</a:t>
            </a:r>
            <a:r>
              <a:rPr lang="ru-RU" dirty="0"/>
              <a:t>- </a:t>
            </a:r>
            <a:r>
              <a:rPr lang="ru-RU" dirty="0" err="1"/>
              <a:t>ния</a:t>
            </a:r>
            <a:r>
              <a:rPr lang="ru-RU" dirty="0"/>
              <a:t> </a:t>
            </a:r>
            <a:r>
              <a:rPr lang="ru-RU" dirty="0" err="1"/>
              <a:t>devops</a:t>
            </a:r>
            <a:r>
              <a:rPr lang="ru-RU" dirty="0"/>
              <a:t>, нужно рассмотреть историю разработки ПО, а также повторяющиеся паттерны и идеи, применяемые в этой области. Вооруженные этими знаниями, мы можем представить, где находимся в данный момент. Мы осознаем, каким образом с помощью эффективных </a:t>
            </a:r>
            <a:r>
              <a:rPr lang="ru-RU" dirty="0" err="1"/>
              <a:t>devops</a:t>
            </a:r>
            <a:r>
              <a:rPr lang="ru-RU" dirty="0"/>
              <a:t>-способов можно разорвать порочный круг расширения специализации, приводящий к созданию изолированных сред и девальвации конкретных ролей.</a:t>
            </a:r>
          </a:p>
        </p:txBody>
      </p:sp>
    </p:spTree>
    <p:extLst>
      <p:ext uri="{BB962C8B-B14F-4D97-AF65-F5344CB8AC3E}">
        <p14:creationId xmlns:p14="http://schemas.microsoft.com/office/powerpoint/2010/main" val="303729518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Используйте чаты и чат-ботов, чтобы автоматизировать и сохранять знания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Это также очень эффективный способ распространения знаний по компании. В </a:t>
            </a:r>
            <a:r>
              <a:rPr lang="ru-RU" dirty="0" err="1"/>
              <a:t>GitHub</a:t>
            </a:r>
            <a:r>
              <a:rPr lang="ru-RU" dirty="0"/>
              <a:t> все сотрудники, занимавшиеся эксплуатацией, работали удаленно. Более того, все инженеры эксплуатации жили в разных городах. Как вспоминает Марк </a:t>
            </a:r>
            <a:r>
              <a:rPr lang="ru-RU" dirty="0" err="1"/>
              <a:t>Имбриако</a:t>
            </a:r>
            <a:r>
              <a:rPr lang="ru-RU" dirty="0"/>
              <a:t>, бывший директор по эксплуатации </a:t>
            </a:r>
            <a:r>
              <a:rPr lang="ru-RU" dirty="0" err="1"/>
              <a:t>GitHub</a:t>
            </a:r>
            <a:r>
              <a:rPr lang="ru-RU" dirty="0"/>
              <a:t>, «в </a:t>
            </a:r>
            <a:r>
              <a:rPr lang="ru-RU" dirty="0" err="1"/>
              <a:t>GitHub</a:t>
            </a:r>
            <a:r>
              <a:rPr lang="ru-RU" dirty="0"/>
              <a:t> не было материального кулера. Кулером был чат»</a:t>
            </a:r>
          </a:p>
        </p:txBody>
      </p:sp>
    </p:spTree>
    <p:extLst>
      <p:ext uri="{BB962C8B-B14F-4D97-AF65-F5344CB8AC3E}">
        <p14:creationId xmlns:p14="http://schemas.microsoft.com/office/powerpoint/2010/main" val="12343838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Используйте чаты и чат-ботов, чтобы автоматизировать и сохранять знания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Через </a:t>
            </a:r>
            <a:r>
              <a:rPr lang="ru-RU" dirty="0" err="1"/>
              <a:t>Hubot</a:t>
            </a:r>
            <a:r>
              <a:rPr lang="ru-RU" dirty="0"/>
              <a:t> можно было запускать разные инструменты автоматизации, используемые в </a:t>
            </a:r>
            <a:r>
              <a:rPr lang="ru-RU" dirty="0" err="1"/>
              <a:t>Github</a:t>
            </a:r>
            <a:r>
              <a:rPr lang="ru-RU" dirty="0"/>
              <a:t>, такие как </a:t>
            </a:r>
            <a:r>
              <a:rPr lang="ru-RU" dirty="0" err="1"/>
              <a:t>Puppet</a:t>
            </a:r>
            <a:r>
              <a:rPr lang="ru-RU" dirty="0"/>
              <a:t>, </a:t>
            </a:r>
            <a:r>
              <a:rPr lang="ru-RU" dirty="0" err="1"/>
              <a:t>Capistrano</a:t>
            </a:r>
            <a:r>
              <a:rPr lang="ru-RU" dirty="0"/>
              <a:t>, </a:t>
            </a:r>
            <a:r>
              <a:rPr lang="ru-RU" dirty="0" err="1"/>
              <a:t>Jenkins</a:t>
            </a:r>
            <a:r>
              <a:rPr lang="ru-RU" dirty="0"/>
              <a:t>, </a:t>
            </a:r>
            <a:r>
              <a:rPr lang="ru-RU" dirty="0" err="1"/>
              <a:t>resque</a:t>
            </a:r>
            <a:r>
              <a:rPr lang="ru-RU" dirty="0"/>
              <a:t> (библиотека на основе </a:t>
            </a:r>
            <a:r>
              <a:rPr lang="ru-RU" dirty="0" err="1"/>
              <a:t>Redis</a:t>
            </a:r>
            <a:r>
              <a:rPr lang="ru-RU" dirty="0"/>
              <a:t> для создания фоновых процессов) и </a:t>
            </a:r>
            <a:r>
              <a:rPr lang="ru-RU" dirty="0" err="1"/>
              <a:t>graphme</a:t>
            </a:r>
            <a:r>
              <a:rPr lang="ru-RU" dirty="0"/>
              <a:t> (инструмент для создания графиков в </a:t>
            </a:r>
            <a:r>
              <a:rPr lang="ru-RU" dirty="0" err="1"/>
              <a:t>Graphite</a:t>
            </a:r>
            <a:r>
              <a:rPr lang="ru-RU" dirty="0"/>
              <a:t>).</a:t>
            </a:r>
          </a:p>
        </p:txBody>
      </p:sp>
    </p:spTree>
    <p:extLst>
      <p:ext uri="{BB962C8B-B14F-4D97-AF65-F5344CB8AC3E}">
        <p14:creationId xmlns:p14="http://schemas.microsoft.com/office/powerpoint/2010/main" val="115757977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Используйте чаты и чат-ботов, чтобы автоматизировать и сохранять знания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С помощью </a:t>
            </a:r>
            <a:r>
              <a:rPr lang="ru-RU" dirty="0" err="1"/>
              <a:t>Hubot</a:t>
            </a:r>
            <a:r>
              <a:rPr lang="ru-RU" dirty="0"/>
              <a:t> можно было проверять работоспособность сервисов, развертывать код в производственную среду и блокировать оповещения, когда сервисы переходили в профилактический режим. Повторяющиеся действия, например </a:t>
            </a:r>
            <a:r>
              <a:rPr lang="ru-RU" dirty="0" err="1"/>
              <a:t>smoke-test</a:t>
            </a:r>
            <a:r>
              <a:rPr lang="ru-RU" dirty="0"/>
              <a:t> при сбое развертывания, выведение серверов эксплуатации из работы, возврат к исходной ветке для </a:t>
            </a:r>
            <a:r>
              <a:rPr lang="ru-RU" dirty="0" err="1"/>
              <a:t>front</a:t>
            </a:r>
            <a:r>
              <a:rPr lang="ru-RU" dirty="0"/>
              <a:t>-</a:t>
            </a:r>
            <a:r>
              <a:rPr lang="ru-RU" dirty="0" err="1"/>
              <a:t>end</a:t>
            </a:r>
            <a:r>
              <a:rPr lang="ru-RU" dirty="0"/>
              <a:t>-сервисов или извинения инженерам, вызванным в нерабочее время, тоже стали возможными действиями в </a:t>
            </a:r>
            <a:r>
              <a:rPr lang="ru-RU" dirty="0" err="1"/>
              <a:t>Hubot</a:t>
            </a:r>
            <a:r>
              <a:rPr lang="ru-RU" dirty="0"/>
              <a:t> </a:t>
            </a:r>
          </a:p>
        </p:txBody>
      </p:sp>
    </p:spTree>
    <p:extLst>
      <p:ext uri="{BB962C8B-B14F-4D97-AF65-F5344CB8AC3E}">
        <p14:creationId xmlns:p14="http://schemas.microsoft.com/office/powerpoint/2010/main" val="318989865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Используйте чаты и чат-ботов, чтобы автоматизировать и сохранять знания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a:t>
            </a:r>
            <a:r>
              <a:rPr lang="ru-RU" dirty="0" err="1"/>
              <a:t>Ньюлэнд</a:t>
            </a:r>
            <a:r>
              <a:rPr lang="ru-RU" dirty="0"/>
              <a:t> отмечает: некоторые вопросы, которые раньше часто задавали во время работы над проектом, теперь звучат очень редко. Например, инженеры могут спрашивать друг у друга: «Как там развертывание?», или «Ты проведешь развертывание или я?», или «В каком состоянии загрузка?» </a:t>
            </a:r>
          </a:p>
        </p:txBody>
      </p:sp>
    </p:spTree>
    <p:extLst>
      <p:ext uri="{BB962C8B-B14F-4D97-AF65-F5344CB8AC3E}">
        <p14:creationId xmlns:p14="http://schemas.microsoft.com/office/powerpoint/2010/main" val="118965341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Автоматизируйте типовые процессы в ПО для многократного использования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Мы слишком часто закрепляем стандарты и процессы проектирования архитектуры, тестирования, развертывания и управления инфраструктурой в документах Word. Затем они пылятся в дальнем углу какого-нибудь сервера. Проблема в том, что инженеры, разрабатывающие новые приложения или среды, не всегда знают, что эти документы существуют, или у них нет времени реализовывать требования стандартов. В результате они создают свои инструменты и процессы с ожидаемым исходом: хрупкие, неподдерживаемые и ненадежные приложения, а также среды, которые сложно использовать, поддерживать и развивать.</a:t>
            </a:r>
          </a:p>
        </p:txBody>
      </p:sp>
    </p:spTree>
    <p:extLst>
      <p:ext uri="{BB962C8B-B14F-4D97-AF65-F5344CB8AC3E}">
        <p14:creationId xmlns:p14="http://schemas.microsoft.com/office/powerpoint/2010/main" val="66117130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Автоматизируйте типовые процессы в ПО для многократного использования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Вместо того чтобы записывать опыт в файлы Word, мы должны так преобразовать эти стандарты и процессы, содержащие накопленный опыт компании, чтобы их было легко использовать. Один из лучших способов сделать эти знания полезными — поместить их в централизованный репозиторий и сделать его доступным для всех сотрудников.</a:t>
            </a:r>
          </a:p>
        </p:txBody>
      </p:sp>
    </p:spTree>
    <p:extLst>
      <p:ext uri="{BB962C8B-B14F-4D97-AF65-F5344CB8AC3E}">
        <p14:creationId xmlns:p14="http://schemas.microsoft.com/office/powerpoint/2010/main" val="232645223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Автоматизируйте типовые процессы в ПО для многократного использования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Джастин </a:t>
            </a:r>
            <a:r>
              <a:rPr lang="ru-RU" dirty="0" err="1"/>
              <a:t>Арбакл</a:t>
            </a:r>
            <a:r>
              <a:rPr lang="ru-RU" dirty="0"/>
              <a:t>, будучи главным архитектором компании GE Capital, рассказывал: «Нам нужно было создать механизм, позволяющий командам легко соблюдать требования:  государственные, региональные, отраслевые, описанные в десятках нормативных баз, распространяющиеся на тысячи приложений, работающих на десятках тысяч серверов в десятках дата-центров».</a:t>
            </a:r>
          </a:p>
        </p:txBody>
      </p:sp>
    </p:spTree>
    <p:extLst>
      <p:ext uri="{BB962C8B-B14F-4D97-AF65-F5344CB8AC3E}">
        <p14:creationId xmlns:p14="http://schemas.microsoft.com/office/powerpoint/2010/main" val="165693861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Автоматизируйте типовые процессы в ПО для многократного использования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Созданный механизм получил название </a:t>
            </a:r>
            <a:r>
              <a:rPr lang="ru-RU" dirty="0" err="1"/>
              <a:t>ArchOps</a:t>
            </a:r>
            <a:r>
              <a:rPr lang="ru-RU" dirty="0"/>
              <a:t>. Этот механизм «позволял нашим инженерам быть строителями, а не каменщиками. Когда мы перевели стандарты проектирования в автоматизированные шаблоны, простые в использовании даже для новичка, </a:t>
            </a:r>
            <a:r>
              <a:rPr lang="ru-RU" dirty="0" err="1"/>
              <a:t>консистентность</a:t>
            </a:r>
            <a:r>
              <a:rPr lang="ru-RU" dirty="0"/>
              <a:t> оказалась побочным продуктом нашей работы».</a:t>
            </a:r>
          </a:p>
        </p:txBody>
      </p:sp>
    </p:spTree>
    <p:extLst>
      <p:ext uri="{BB962C8B-B14F-4D97-AF65-F5344CB8AC3E}">
        <p14:creationId xmlns:p14="http://schemas.microsoft.com/office/powerpoint/2010/main" val="247468429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Создайте единый общедоступный репозиторий для всей организации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Общедоступный репозиторий исходного кода для всей компании —  один из самых мощных механизмов распространения опыта по организации. Когда мы обновляем что-либо в таком репозитории (например, библиотеку общего пользования), изменения быстро и автоматически распространяются на все сервисы, использующие эту библиотеку.</a:t>
            </a:r>
          </a:p>
        </p:txBody>
      </p:sp>
    </p:spTree>
    <p:extLst>
      <p:ext uri="{BB962C8B-B14F-4D97-AF65-F5344CB8AC3E}">
        <p14:creationId xmlns:p14="http://schemas.microsoft.com/office/powerpoint/2010/main" val="334781886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Создайте единый общедоступный репозиторий для всей организации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Компания Google —  один из самых ярких примеров использования репозитория, доступного всей организации. К 2015 г. в нем хранилось более миллиарда файлов и свыше двух миллиардов строк кода. Это хранилище кода используется каждым из 25 000 инженеров компании и покрывает все ее сервисы, включая Google Search, Google Maps, Google </a:t>
            </a:r>
            <a:r>
              <a:rPr lang="ru-RU" dirty="0" err="1"/>
              <a:t>Docs</a:t>
            </a:r>
            <a:r>
              <a:rPr lang="ru-RU" dirty="0"/>
              <a:t>, Google+, Google </a:t>
            </a:r>
            <a:r>
              <a:rPr lang="ru-RU" dirty="0" err="1"/>
              <a:t>Calendar</a:t>
            </a:r>
            <a:r>
              <a:rPr lang="ru-RU" dirty="0"/>
              <a:t>, Gmail и YouTube</a:t>
            </a:r>
          </a:p>
        </p:txBody>
      </p:sp>
    </p:spTree>
    <p:extLst>
      <p:ext uri="{BB962C8B-B14F-4D97-AF65-F5344CB8AC3E}">
        <p14:creationId xmlns:p14="http://schemas.microsoft.com/office/powerpoint/2010/main" val="2354419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Разработчик в качестве оператора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lstStyle/>
          <a:p>
            <a:pPr marL="0" indent="0">
              <a:buNone/>
            </a:pPr>
            <a:r>
              <a:rPr lang="ru-RU" dirty="0"/>
              <a:t>	Изначально разработчик программ являлся оператором. На исходе Второй миро- вой войны правительство США обратилось к ведущим математикам с призывом создать «компьютеры». Эти устройства должны были применяться для расчета баллистических таблиц, используемых при стрельбе. На этот призыв откликнулись женщины-математики, и среди них была Джин </a:t>
            </a:r>
            <a:r>
              <a:rPr lang="ru-RU" dirty="0" err="1"/>
              <a:t>Бартик</a:t>
            </a:r>
            <a:r>
              <a:rPr lang="ru-RU" dirty="0"/>
              <a:t>. Джин </a:t>
            </a:r>
            <a:r>
              <a:rPr lang="ru-RU" dirty="0" err="1"/>
              <a:t>Бартик</a:t>
            </a:r>
            <a:r>
              <a:rPr lang="ru-RU" dirty="0"/>
              <a:t> оказалась на нужном месте в нужное время и стала одним из первых программистов компьютера ENIAC.</a:t>
            </a:r>
          </a:p>
        </p:txBody>
      </p:sp>
    </p:spTree>
    <p:extLst>
      <p:ext uri="{BB962C8B-B14F-4D97-AF65-F5344CB8AC3E}">
        <p14:creationId xmlns:p14="http://schemas.microsoft.com/office/powerpoint/2010/main" val="294133432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Создайте единый общедоступный репозиторий для всей организации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Один из ценных результатов такого подхода —  то, что инженеры могут использовать разнообразный опыт всех сотрудников компании. Рэйчел </a:t>
            </a:r>
            <a:r>
              <a:rPr lang="ru-RU" dirty="0" err="1"/>
              <a:t>Потвин</a:t>
            </a:r>
            <a:r>
              <a:rPr lang="ru-RU" dirty="0"/>
              <a:t>, технический руководитель, возглавляющий группу по организации инфраструктуры для разработчиков, в интервью для журнала </a:t>
            </a:r>
            <a:r>
              <a:rPr lang="ru-RU" dirty="0" err="1"/>
              <a:t>Wired</a:t>
            </a:r>
            <a:r>
              <a:rPr lang="ru-RU" dirty="0"/>
              <a:t> рассказала, что у каждого инженера Google есть доступ к огромному объёму библиотек, где «практически все уже давно сделано до них».</a:t>
            </a:r>
          </a:p>
        </p:txBody>
      </p:sp>
    </p:spTree>
    <p:extLst>
      <p:ext uri="{BB962C8B-B14F-4D97-AF65-F5344CB8AC3E}">
        <p14:creationId xmlns:p14="http://schemas.microsoft.com/office/powerpoint/2010/main" val="236453273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Создайте единый общедоступный репозиторий для всей организации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fontScale="92500" lnSpcReduction="10000"/>
          </a:bodyPr>
          <a:lstStyle/>
          <a:p>
            <a:pPr marL="0" indent="0">
              <a:buNone/>
            </a:pPr>
            <a:r>
              <a:rPr lang="ru-RU" dirty="0"/>
              <a:t>	Помимо исходного кода в едином репозитории можно хранить и другие вещи, фиксирующие знания и опыт компании, например: </a:t>
            </a:r>
          </a:p>
          <a:p>
            <a:r>
              <a:rPr lang="ru-RU" dirty="0"/>
              <a:t>конфигурационные стандарты для библиотек, инфраструктуры и сред (рецепты </a:t>
            </a:r>
            <a:r>
              <a:rPr lang="ru-RU" dirty="0" err="1"/>
              <a:t>Chef</a:t>
            </a:r>
            <a:r>
              <a:rPr lang="ru-RU" dirty="0"/>
              <a:t>, декларации </a:t>
            </a:r>
            <a:r>
              <a:rPr lang="ru-RU" dirty="0" err="1"/>
              <a:t>Puppet</a:t>
            </a:r>
            <a:r>
              <a:rPr lang="ru-RU" dirty="0"/>
              <a:t> и так далее);</a:t>
            </a:r>
          </a:p>
          <a:p>
            <a:r>
              <a:rPr lang="ru-RU" dirty="0"/>
              <a:t>инструменты развертывания;</a:t>
            </a:r>
          </a:p>
          <a:p>
            <a:r>
              <a:rPr lang="ru-RU" dirty="0"/>
              <a:t>стандарты и инструменты тестирования, включая стандарты безопасности;</a:t>
            </a:r>
          </a:p>
          <a:p>
            <a:r>
              <a:rPr lang="ru-RU" dirty="0"/>
              <a:t>инструменты конвейера развертывания; </a:t>
            </a:r>
          </a:p>
          <a:p>
            <a:r>
              <a:rPr lang="ru-RU" dirty="0"/>
              <a:t>инструменты мониторинга и анализа;</a:t>
            </a:r>
          </a:p>
          <a:p>
            <a:r>
              <a:rPr lang="ru-RU" dirty="0"/>
              <a:t>руководства и стандарты.</a:t>
            </a:r>
          </a:p>
        </p:txBody>
      </p:sp>
    </p:spTree>
    <p:extLst>
      <p:ext uri="{BB962C8B-B14F-4D97-AF65-F5344CB8AC3E}">
        <p14:creationId xmlns:p14="http://schemas.microsoft.com/office/powerpoint/2010/main" val="287861241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Создайте единый общедоступный репозиторий для всей организации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Google у каждой библиотеки (например, </a:t>
            </a:r>
            <a:r>
              <a:rPr lang="ru-RU" dirty="0" err="1"/>
              <a:t>libc</a:t>
            </a:r>
            <a:r>
              <a:rPr lang="ru-RU" dirty="0"/>
              <a:t>, </a:t>
            </a:r>
            <a:r>
              <a:rPr lang="ru-RU" dirty="0" err="1"/>
              <a:t>OpenSSL</a:t>
            </a:r>
            <a:r>
              <a:rPr lang="ru-RU" dirty="0"/>
              <a:t>, а также библиотеки, разработанные самой компанией, например для поддержания многопоточности в Java) есть свой хранитель, ответственный за то, чтобы она не только компилировалась, но и успешно проходила тесты для всех зависящих от нее проектов, совсем как настоящий библиотекарь. Хранитель также отвечает за перевод каждого проекта со старой версии на новую.</a:t>
            </a:r>
          </a:p>
        </p:txBody>
      </p:sp>
    </p:spTree>
    <p:extLst>
      <p:ext uri="{BB962C8B-B14F-4D97-AF65-F5344CB8AC3E}">
        <p14:creationId xmlns:p14="http://schemas.microsoft.com/office/powerpoint/2010/main" val="84888093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Создайте единый общедоступный репозиторий для всей организации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Представьте реальную организацию, пользующуюся 81 версией библиотеки Java </a:t>
            </a:r>
            <a:r>
              <a:rPr lang="ru-RU" dirty="0" err="1"/>
              <a:t>Struts</a:t>
            </a:r>
            <a:r>
              <a:rPr lang="ru-RU" dirty="0"/>
              <a:t>. Всех версии, кроме одной, серьезно уязвимы. Поддержка всех этих вариантов —  у каждого свои особенности —  создает огромную операционную нагрузку. Кроме того, такое большое количество делает обновление версий рискованным и опасным, из-за чего разработчики не горят желанием эти обновления проводить. Порочный круг.</a:t>
            </a:r>
          </a:p>
        </p:txBody>
      </p:sp>
    </p:spTree>
    <p:extLst>
      <p:ext uri="{BB962C8B-B14F-4D97-AF65-F5344CB8AC3E}">
        <p14:creationId xmlns:p14="http://schemas.microsoft.com/office/powerpoint/2010/main" val="373636723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Создайте единый общедоступный репозиторий для всей организации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Единое хранилище исходного кода решает большинство этих проблем, и к тому же можно создать автоматизированные тесты, позволяющие командам переходить на новые версии уверенно и безопасно.</a:t>
            </a:r>
          </a:p>
        </p:txBody>
      </p:sp>
    </p:spTree>
    <p:extLst>
      <p:ext uri="{BB962C8B-B14F-4D97-AF65-F5344CB8AC3E}">
        <p14:creationId xmlns:p14="http://schemas.microsoft.com/office/powerpoint/2010/main" val="110834255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Создайте единый общедоступный репозиторий для всей организации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Если мы не можем собирать все приложения с единого дерева исходного кода, нужно найти другой способ поддержки хороших версий библиотек и их зависимостей. Например, можно завести единое хранилище, такое как </a:t>
            </a:r>
            <a:r>
              <a:rPr lang="ru-RU" dirty="0" err="1"/>
              <a:t>Nexus</a:t>
            </a:r>
            <a:r>
              <a:rPr lang="ru-RU" dirty="0"/>
              <a:t>, </a:t>
            </a:r>
            <a:r>
              <a:rPr lang="ru-RU" dirty="0" err="1"/>
              <a:t>Artifactory</a:t>
            </a:r>
            <a:r>
              <a:rPr lang="ru-RU" dirty="0"/>
              <a:t> или репозиторий </a:t>
            </a:r>
            <a:r>
              <a:rPr lang="ru-RU" dirty="0" err="1"/>
              <a:t>Debian</a:t>
            </a:r>
            <a:r>
              <a:rPr lang="ru-RU" dirty="0"/>
              <a:t> или RPM. Это хранилище затем необходимо регулярно обновлять, если в репозиториях или в производственных системах будут выявлены уязвимые места.</a:t>
            </a:r>
          </a:p>
        </p:txBody>
      </p:sp>
    </p:spTree>
    <p:extLst>
      <p:ext uri="{BB962C8B-B14F-4D97-AF65-F5344CB8AC3E}">
        <p14:creationId xmlns:p14="http://schemas.microsoft.com/office/powerpoint/2010/main" val="273243499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Распространяйте знания, используя автоматизированные тесты как документацию и механизм обмена опытом</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После того как мы создали общие для всей организации библиотеки, стоит заняться быстрым распространением профессиональных компетенций и улучшений. Включение в библиотеки большого количества автоматизированных тестов сделает их самодокументирующимися, и другим инженерам будет легко понять, как они работают.</a:t>
            </a:r>
          </a:p>
        </p:txBody>
      </p:sp>
    </p:spTree>
    <p:extLst>
      <p:ext uri="{BB962C8B-B14F-4D97-AF65-F5344CB8AC3E}">
        <p14:creationId xmlns:p14="http://schemas.microsoft.com/office/powerpoint/2010/main" val="305568483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Распространяйте знания, используя автоматизированные тесты как документацию и механизм обмена опытом</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Если мы внедрили методологию разработки через тестирование (TDD), где тесты пишутся до кода, то такое преимущество мы получим практически без лишних действий. Такой подход превращает наши наборы тестов в актуальную спецификацию системы. Любой сотрудник, желающий понять, как работать с какой- либо системой, может просто взглянуть на набор тестов и увидеть работающие примеры того, как пользоваться API-системой.</a:t>
            </a:r>
          </a:p>
        </p:txBody>
      </p:sp>
    </p:spTree>
    <p:extLst>
      <p:ext uri="{BB962C8B-B14F-4D97-AF65-F5344CB8AC3E}">
        <p14:creationId xmlns:p14="http://schemas.microsoft.com/office/powerpoint/2010/main" val="65362553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Распространяйте знания, используя автоматизированные тесты как документацию и механизм обмена опытом</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идеале у каждой библиотеки должен быть свой хранитель или своя команда. Они становятся источником знаний о данной библиотеке. Кроме того, в эксплуатации должна использоваться только одна, наилучшая версия библиотеки (в идеальном случае), отражающая накопленные знания и опыт организации.</a:t>
            </a:r>
          </a:p>
        </p:txBody>
      </p:sp>
    </p:spTree>
    <p:extLst>
      <p:ext uri="{BB962C8B-B14F-4D97-AF65-F5344CB8AC3E}">
        <p14:creationId xmlns:p14="http://schemas.microsoft.com/office/powerpoint/2010/main" val="108501997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Распространяйте знания, используя автоматизированные тесты как документацию и механизм обмена опытом</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этой модели инженер, ответственный за библиотеку, также отвечает и за перевод всех групп, пользующихся его репозиторием, с устаревшей версии на новую. Это, в свою очередь, требует быстрого обнаружения ошибок перехода между версиями библиотеки. Помочь могут исчерпывающее автоматизированное тестирование и непрерывная интеграция для всех систем, использующих ту или иную библиотеку.</a:t>
            </a:r>
          </a:p>
        </p:txBody>
      </p:sp>
    </p:spTree>
    <p:extLst>
      <p:ext uri="{BB962C8B-B14F-4D97-AF65-F5344CB8AC3E}">
        <p14:creationId xmlns:p14="http://schemas.microsoft.com/office/powerpoint/2010/main" val="3873309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Разработчик в качестве оператора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lstStyle/>
          <a:p>
            <a:pPr marL="0" indent="0">
              <a:buNone/>
            </a:pPr>
            <a:r>
              <a:rPr lang="ru-RU" dirty="0"/>
              <a:t>	Используя анализ аппаратных и логических схем, </a:t>
            </a:r>
            <a:r>
              <a:rPr lang="ru-RU" dirty="0" err="1"/>
              <a:t>Бартик</a:t>
            </a:r>
            <a:r>
              <a:rPr lang="ru-RU" dirty="0"/>
              <a:t> и пять ее коллег-программистов смогли научиться программировать на компьютере ENIAC, и это при полном отсутствии сопровождающей документации. Программирование на этом компьютере, работающем на 18 тысячах радиолампах, осуществлялось путем вращения дисков и изменения кабельных подключений с помощью 40 управляющих панелей.</a:t>
            </a:r>
          </a:p>
        </p:txBody>
      </p:sp>
    </p:spTree>
    <p:extLst>
      <p:ext uri="{BB962C8B-B14F-4D97-AF65-F5344CB8AC3E}">
        <p14:creationId xmlns:p14="http://schemas.microsoft.com/office/powerpoint/2010/main" val="133374074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Распространяйте знания, используя автоматизированные тесты как документацию и механизм обмена опытом</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Чтобы быстрее распространять знания, можно также создать группы обсуждений или чаты для каждой библиотеки и сервиса. Благодаря этому любой сотрудник, имеющий вопросы, может получить ответ от других пользователей, часто отвечающих быстрее, чем разработчики.</a:t>
            </a:r>
          </a:p>
        </p:txBody>
      </p:sp>
    </p:spTree>
    <p:extLst>
      <p:ext uri="{BB962C8B-B14F-4D97-AF65-F5344CB8AC3E}">
        <p14:creationId xmlns:p14="http://schemas.microsoft.com/office/powerpoint/2010/main" val="373554003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Определите четкие нефункциональные требования, чтобы при проектировании учитывались пожелания эксплуатации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Когда разработчики следят за судьбой своего продукта после того, как закончили его создание, и участвуют в ликвидации сбоев в производственной среде, сопровождать приложение становится гораздо проще и безопаснее. Кроме того, когда приложения и код сознательно пишутся с расчетом на высокую скорость потока и быстрые развертывания, то появляется возможность сформулировать набор нефункциональных требований, заслуживающих интеграции во все сервисы компании.</a:t>
            </a:r>
          </a:p>
        </p:txBody>
      </p:sp>
    </p:spTree>
    <p:extLst>
      <p:ext uri="{BB962C8B-B14F-4D97-AF65-F5344CB8AC3E}">
        <p14:creationId xmlns:p14="http://schemas.microsoft.com/office/powerpoint/2010/main" val="422591666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Определите четкие нефункциональные требования, чтобы при проектировании учитывались пожелания эксплуатации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Благодаря таким нефункциональным требованиям наши сервисы будет легко развертывать и поддерживать, замечать</a:t>
            </a:r>
            <a:r>
              <a:rPr lang="en-US" dirty="0"/>
              <a:t> </a:t>
            </a:r>
            <a:r>
              <a:rPr lang="ru-RU" dirty="0"/>
              <a:t>и решать проблемы будет проще, а при отказе неисправных компонентов система не будет полностью выходить из строя. </a:t>
            </a:r>
          </a:p>
        </p:txBody>
      </p:sp>
    </p:spTree>
    <p:extLst>
      <p:ext uri="{BB962C8B-B14F-4D97-AF65-F5344CB8AC3E}">
        <p14:creationId xmlns:p14="http://schemas.microsoft.com/office/powerpoint/2010/main" val="405687037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Определите четкие нефункциональные требования, чтобы при проектировании учитывались пожелания эксплуатации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fontScale="77500" lnSpcReduction="20000"/>
          </a:bodyPr>
          <a:lstStyle/>
          <a:p>
            <a:pPr marL="0" indent="0">
              <a:buNone/>
            </a:pPr>
            <a:r>
              <a:rPr lang="en-US" dirty="0"/>
              <a:t>	</a:t>
            </a:r>
            <a:r>
              <a:rPr lang="ru-RU" dirty="0"/>
              <a:t>Примерами нефункциональных требований могут быть: </a:t>
            </a:r>
            <a:endParaRPr lang="en-US" dirty="0"/>
          </a:p>
          <a:p>
            <a:r>
              <a:rPr lang="ru-RU" dirty="0"/>
              <a:t>достаточный объем производственной телеметрии в приложениях и средах;</a:t>
            </a:r>
            <a:endParaRPr lang="en-US" dirty="0"/>
          </a:p>
          <a:p>
            <a:r>
              <a:rPr lang="ru-RU" dirty="0"/>
              <a:t>способность четко отслеживать зависимости; </a:t>
            </a:r>
            <a:endParaRPr lang="en-US" dirty="0"/>
          </a:p>
          <a:p>
            <a:r>
              <a:rPr lang="ru-RU" dirty="0"/>
              <a:t>адаптивные сервисы, способные поддерживать минимум функциональности даже при масштабных сбоях;</a:t>
            </a:r>
            <a:endParaRPr lang="en-US" dirty="0"/>
          </a:p>
          <a:p>
            <a:r>
              <a:rPr lang="ru-RU" dirty="0"/>
              <a:t>прямая и обратная совместимость между версиями;</a:t>
            </a:r>
            <a:endParaRPr lang="en-US" dirty="0"/>
          </a:p>
          <a:p>
            <a:r>
              <a:rPr lang="ru-RU" dirty="0"/>
              <a:t>способность архивировать данные для управления размером набора данных в эксплуатации;</a:t>
            </a:r>
            <a:endParaRPr lang="en-US" dirty="0"/>
          </a:p>
          <a:p>
            <a:r>
              <a:rPr lang="ru-RU" dirty="0"/>
              <a:t>легкий поиск и интерпретация логов всех сервисов; </a:t>
            </a:r>
            <a:endParaRPr lang="en-US" dirty="0"/>
          </a:p>
          <a:p>
            <a:r>
              <a:rPr lang="ru-RU" dirty="0"/>
              <a:t>способность отслеживать запросы пользователей через большое количество сервисов;</a:t>
            </a:r>
            <a:endParaRPr lang="en-US" dirty="0"/>
          </a:p>
          <a:p>
            <a:r>
              <a:rPr lang="ru-RU" dirty="0"/>
              <a:t>простая централизованная конфигурация вычислительной среды с флажками элементов функциональности и так далее.</a:t>
            </a:r>
          </a:p>
        </p:txBody>
      </p:sp>
    </p:spTree>
    <p:extLst>
      <p:ext uri="{BB962C8B-B14F-4D97-AF65-F5344CB8AC3E}">
        <p14:creationId xmlns:p14="http://schemas.microsoft.com/office/powerpoint/2010/main" val="321093313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fontScale="90000"/>
          </a:bodyPr>
          <a:lstStyle/>
          <a:p>
            <a:pPr algn="ctr"/>
            <a:r>
              <a:rPr lang="ru-RU" dirty="0"/>
              <a:t>Определите четкие нефункциональные требования, чтобы при проектировании учитывались пожелания эксплуатации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При определении таких типов нефункциональных требований использовать накопленный опыт компании в новых и уже существующих сервисах становится гораздо проще. Ответственность за это лежит на команде, разрабатывающей тот или иной сервис.</a:t>
            </a:r>
          </a:p>
        </p:txBody>
      </p:sp>
    </p:spTree>
    <p:extLst>
      <p:ext uri="{BB962C8B-B14F-4D97-AF65-F5344CB8AC3E}">
        <p14:creationId xmlns:p14="http://schemas.microsoft.com/office/powerpoint/2010/main" val="262840967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Встройте пожелания команд эксплуатации в процесс разработки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Если в эксплуатацию введена работа, не поддающаяся полной автоматизации или неспособная перейти в режим самообслуживания, то ее надо сделать настолько шаблонной и воспроизводимой, насколько возможно. Для этого необходимо стандартизировать эту работу, максимально автоматизировать и тщательно задокументировать весь процесс, чтобы другим командам было проще планировать и выполнять такие действия.</a:t>
            </a:r>
          </a:p>
        </p:txBody>
      </p:sp>
    </p:spTree>
    <p:extLst>
      <p:ext uri="{BB962C8B-B14F-4D97-AF65-F5344CB8AC3E}">
        <p14:creationId xmlns:p14="http://schemas.microsoft.com/office/powerpoint/2010/main" val="90721427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Встройте пожелания команд эксплуатации в процесс разработки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Вместо того чтобы собирать серверы вручную и только потом вводить их в производственную среду в соответствии с чек-листами, нужно автоматизировать эту работу, насколько возможно. Если некоторые действия все равно требуют вмешательства вручную (например, установка и подключение серверов, проводимые другой командой), то нужно четко определить момент перехода задачи к другой группе, чтобы сократить время простоя и уменьшить число ошибок. Все это также поможет планировать такие шаги в будущем. Например, для автоматизации и организации рабочего процесса можно использовать инструменты </a:t>
            </a:r>
            <a:r>
              <a:rPr lang="ru-RU" dirty="0" err="1"/>
              <a:t>Rundeck</a:t>
            </a:r>
            <a:r>
              <a:rPr lang="ru-RU" dirty="0"/>
              <a:t> или системы </a:t>
            </a:r>
            <a:r>
              <a:rPr lang="ru-RU" dirty="0" err="1"/>
              <a:t>тикетов</a:t>
            </a:r>
            <a:r>
              <a:rPr lang="ru-RU" dirty="0"/>
              <a:t> вроде JIRA или </a:t>
            </a:r>
            <a:r>
              <a:rPr lang="ru-RU" dirty="0" err="1"/>
              <a:t>ServiceNow</a:t>
            </a:r>
            <a:r>
              <a:rPr lang="ru-RU" dirty="0"/>
              <a:t>.</a:t>
            </a:r>
            <a:r>
              <a:rPr lang="en-US" dirty="0"/>
              <a:t> (</a:t>
            </a:r>
            <a:r>
              <a:rPr lang="ru-RU" dirty="0"/>
              <a:t>в условиях санкций </a:t>
            </a:r>
            <a:r>
              <a:rPr lang="en-US" dirty="0"/>
              <a:t>Bitrix24</a:t>
            </a:r>
            <a:r>
              <a:rPr lang="ru-RU" dirty="0"/>
              <a:t> и тому подобное)</a:t>
            </a:r>
          </a:p>
        </p:txBody>
      </p:sp>
    </p:spTree>
    <p:extLst>
      <p:ext uri="{BB962C8B-B14F-4D97-AF65-F5344CB8AC3E}">
        <p14:creationId xmlns:p14="http://schemas.microsoft.com/office/powerpoint/2010/main" val="278910241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Встройте пожелания команд эксплуатации в процесс разработки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идеале для всех повторяющихся действий в эксплуатации мы должны знать следующее: какое действие нужно произвести, кто для этого нужен, какие шаги требуются для его выполнения и так далее. К примеру, «мы знаем, что релиз стабильной окончательной версии происходит в четырнадцать этапов, требует привлечения четырех команд и последние пять раз в среднем на это требовалось три дня».</a:t>
            </a:r>
          </a:p>
        </p:txBody>
      </p:sp>
    </p:spTree>
    <p:extLst>
      <p:ext uri="{BB962C8B-B14F-4D97-AF65-F5344CB8AC3E}">
        <p14:creationId xmlns:p14="http://schemas.microsoft.com/office/powerpoint/2010/main" val="422851559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Встройте пожелания команд эксплуатации в процесс разработки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Точно так же, как мы реализуем требования заказчиков в разработке, мы можем создать четко определенные «требования инженеров эксплуатации». В них отражаются действия, повторяющиеся во всех проектах (например, развертывание, вопросы безопасности и производительности и так далее). С помощью таких требований мы согласовываем работу отделов разработки и эксплуатации и упрощаем планирование, а также получаем на выходе более стабильные результаты.</a:t>
            </a:r>
          </a:p>
        </p:txBody>
      </p:sp>
    </p:spTree>
    <p:extLst>
      <p:ext uri="{BB962C8B-B14F-4D97-AF65-F5344CB8AC3E}">
        <p14:creationId xmlns:p14="http://schemas.microsoft.com/office/powerpoint/2010/main" val="371267356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Используйте технологии, работающие на достижение целей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Когда одна из наших целей —  максимизировать продуктивность разработчиков, а архитектура у нас —  сервис-ориентированная, то небольшие команды могут писать свои приложения на наиболее подходящем для них языке и в оптимальной среде разработки. В некоторых случаях такой подход лучше всего согласуется с целями компании.</a:t>
            </a:r>
          </a:p>
        </p:txBody>
      </p:sp>
    </p:spTree>
    <p:extLst>
      <p:ext uri="{BB962C8B-B14F-4D97-AF65-F5344CB8AC3E}">
        <p14:creationId xmlns:p14="http://schemas.microsoft.com/office/powerpoint/2010/main" val="223733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Введение в </a:t>
            </a:r>
            <a:r>
              <a:rPr lang="en-US" dirty="0"/>
              <a:t>DevOps</a:t>
            </a:r>
            <a:endParaRPr lang="ru-RU" dirty="0"/>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lstStyle/>
          <a:p>
            <a:endParaRPr lang="ru-RU" dirty="0"/>
          </a:p>
        </p:txBody>
      </p:sp>
    </p:spTree>
    <p:extLst>
      <p:ext uri="{BB962C8B-B14F-4D97-AF65-F5344CB8AC3E}">
        <p14:creationId xmlns:p14="http://schemas.microsoft.com/office/powerpoint/2010/main" val="1502492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Разработчик в качестве оператора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lstStyle/>
          <a:p>
            <a:pPr marL="0" indent="0">
              <a:buNone/>
            </a:pPr>
            <a:r>
              <a:rPr lang="ru-RU" dirty="0"/>
              <a:t>	В те времена для обеспечения работы компьютеров вместо программирования использовалась аппаратная инженерия. В случае возникновения проблем инженеры заявляли о том, что причина появления проблем заключается не в машине, а в операторе. Программисты несли на себе бремя ответственности за управление и эксплуатацию компьютеров. Им приходилось заменять предохранители и кабели, а также устранять синтаксические ошибки в программах.</a:t>
            </a:r>
          </a:p>
          <a:p>
            <a:pPr marL="0" indent="0">
              <a:buNone/>
            </a:pPr>
            <a:endParaRPr lang="ru-RU" dirty="0"/>
          </a:p>
        </p:txBody>
      </p:sp>
    </p:spTree>
    <p:extLst>
      <p:ext uri="{BB962C8B-B14F-4D97-AF65-F5344CB8AC3E}">
        <p14:creationId xmlns:p14="http://schemas.microsoft.com/office/powerpoint/2010/main" val="1488117704"/>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Используйте технологии, работающие на достижение целей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Однако есть ситуации, где происходит обратное, напри- мер когда поддержка важного сервиса лежит на одной команде и только она может устранять неполадки и вносить изменения. В результате в системе появляется узкое место. Другими словами, продуктивность команды оптимизирована, но при этом оказалась в противоречии с целями компании.</a:t>
            </a:r>
          </a:p>
        </p:txBody>
      </p:sp>
    </p:spTree>
    <p:extLst>
      <p:ext uri="{BB962C8B-B14F-4D97-AF65-F5344CB8AC3E}">
        <p14:creationId xmlns:p14="http://schemas.microsoft.com/office/powerpoint/2010/main" val="165181896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Используйте технологии, работающие на достижение целей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Такое часто происходит, когда за все аспекты поддержки сервиса отвечает только одна функционально ориентированная группа по эксплуатации. В такой ситуации нужно сделать так, чтобы отдел эксплуатации мог влиять на то, какие компоненты используются в производственной среде, или же снять с них ответственность за неподдерживаемые платформы.</a:t>
            </a:r>
          </a:p>
        </p:txBody>
      </p:sp>
    </p:spTree>
    <p:extLst>
      <p:ext uri="{BB962C8B-B14F-4D97-AF65-F5344CB8AC3E}">
        <p14:creationId xmlns:p14="http://schemas.microsoft.com/office/powerpoint/2010/main" val="144546813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Используйте технологии, работающие на достижение целей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Если у нас нет готового списка поддерживаемых в эксплуатации технологий, составленного при участии отделов разработки и эксплуатации, нужно пройтись по инфраструктуре производственной среды и задействованным в ней сервисам, а также по их текущим зависимостям, чтобы найти компоненты, создающие непропорционально большой риск сбоев или незапланированных работ.</a:t>
            </a:r>
          </a:p>
        </p:txBody>
      </p:sp>
    </p:spTree>
    <p:extLst>
      <p:ext uri="{BB962C8B-B14F-4D97-AF65-F5344CB8AC3E}">
        <p14:creationId xmlns:p14="http://schemas.microsoft.com/office/powerpoint/2010/main" val="129989106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Используйте технологии, работающие на достижение целей компании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Наша цель —  определить технологии, которые:</a:t>
            </a:r>
          </a:p>
          <a:p>
            <a:r>
              <a:rPr lang="ru-RU" dirty="0"/>
              <a:t>замедляют или мешают рабочему процессу; </a:t>
            </a:r>
          </a:p>
          <a:p>
            <a:r>
              <a:rPr lang="ru-RU" dirty="0"/>
              <a:t>являются причиной большого количества незапланированной работы; </a:t>
            </a:r>
          </a:p>
          <a:p>
            <a:r>
              <a:rPr lang="ru-RU" dirty="0"/>
              <a:t>являются причиной большого количества запросов на поддержку;</a:t>
            </a:r>
          </a:p>
          <a:p>
            <a:r>
              <a:rPr lang="ru-RU" dirty="0"/>
              <a:t>плохо соответствуют целям в плане характеристик архитектуры (например, производительность, стабильность, безопасность, надежность, бесперебойность работы).</a:t>
            </a:r>
          </a:p>
        </p:txBody>
      </p:sp>
    </p:spTree>
    <p:extLst>
      <p:ext uri="{BB962C8B-B14F-4D97-AF65-F5344CB8AC3E}">
        <p14:creationId xmlns:p14="http://schemas.microsoft.com/office/powerpoint/2010/main" val="317398863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Практический пример Стандартизация нового стека технологий в </a:t>
            </a:r>
            <a:r>
              <a:rPr lang="ru-RU" dirty="0" err="1"/>
              <a:t>Etsy</a:t>
            </a:r>
            <a:r>
              <a:rPr lang="ru-RU" dirty="0"/>
              <a:t> (2010 г.)</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Во многих компаниях, переходящих на DevOps, разработчики часто рассказывают, что «инженеры эксплуатации не предоставляли нам того, что мы просили, поэтому нужные нам системы мы создали и поддерживали сами». Однако в компании </a:t>
            </a:r>
            <a:r>
              <a:rPr lang="ru-RU" dirty="0" err="1"/>
              <a:t>Etsy</a:t>
            </a:r>
            <a:r>
              <a:rPr lang="ru-RU" dirty="0"/>
              <a:t> на ранних стадиях трансформации руководство поступило наоборот, сильно сократив число технологий, поддерживаемых в эксплуатации.</a:t>
            </a:r>
          </a:p>
        </p:txBody>
      </p:sp>
    </p:spTree>
    <p:extLst>
      <p:ext uri="{BB962C8B-B14F-4D97-AF65-F5344CB8AC3E}">
        <p14:creationId xmlns:p14="http://schemas.microsoft.com/office/powerpoint/2010/main" val="424786351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Практический пример Стандартизация нового стека технологий в </a:t>
            </a:r>
            <a:r>
              <a:rPr lang="ru-RU" dirty="0" err="1"/>
              <a:t>Etsy</a:t>
            </a:r>
            <a:r>
              <a:rPr lang="ru-RU" dirty="0"/>
              <a:t> (2010 г.)</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2010 г., после провальных результатов пиковой нагрузки, приходящейся на рождественские праздники, команда </a:t>
            </a:r>
            <a:r>
              <a:rPr lang="ru-RU" dirty="0" err="1"/>
              <a:t>Etsy</a:t>
            </a:r>
            <a:r>
              <a:rPr lang="ru-RU" dirty="0"/>
              <a:t> решила значительно уменьшить количество технологий, использовавшихся в эксплуатации, выбрав те, которые могли поддерживаться во всей организации, и избавившись от всех остальных.</a:t>
            </a:r>
          </a:p>
          <a:p>
            <a:pPr marL="0" indent="0">
              <a:buNone/>
            </a:pPr>
            <a:endParaRPr lang="ru-RU" dirty="0"/>
          </a:p>
          <a:p>
            <a:pPr marL="0" indent="0">
              <a:buNone/>
            </a:pPr>
            <a:r>
              <a:rPr lang="ru-RU" sz="1800" dirty="0">
                <a:solidFill>
                  <a:srgbClr val="000000"/>
                </a:solidFill>
                <a:latin typeface="Arial" panose="020B0604020202020204" pitchFamily="34" charset="0"/>
              </a:rPr>
              <a:t>В то время в </a:t>
            </a:r>
            <a:r>
              <a:rPr lang="ru-RU" sz="1800" dirty="0" err="1">
                <a:solidFill>
                  <a:srgbClr val="000000"/>
                </a:solidFill>
                <a:latin typeface="Arial" panose="020B0604020202020204" pitchFamily="34" charset="0"/>
              </a:rPr>
              <a:t>Etsy</a:t>
            </a:r>
            <a:r>
              <a:rPr lang="ru-RU" sz="1800" dirty="0">
                <a:solidFill>
                  <a:srgbClr val="000000"/>
                </a:solidFill>
                <a:latin typeface="Arial" panose="020B0604020202020204" pitchFamily="34" charset="0"/>
              </a:rPr>
              <a:t> пользовались PHP, </a:t>
            </a:r>
            <a:r>
              <a:rPr lang="ru-RU" sz="1800" dirty="0" err="1">
                <a:solidFill>
                  <a:srgbClr val="000000"/>
                </a:solidFill>
                <a:latin typeface="Arial" panose="020B0604020202020204" pitchFamily="34" charset="0"/>
              </a:rPr>
              <a:t>lighttp</a:t>
            </a:r>
            <a:r>
              <a:rPr lang="ru-RU" sz="1800" dirty="0">
                <a:solidFill>
                  <a:srgbClr val="000000"/>
                </a:solidFill>
                <a:latin typeface="Arial" panose="020B0604020202020204" pitchFamily="34" charset="0"/>
              </a:rPr>
              <a:t>, </a:t>
            </a:r>
            <a:r>
              <a:rPr lang="ru-RU" sz="1800" dirty="0" err="1">
                <a:solidFill>
                  <a:srgbClr val="000000"/>
                </a:solidFill>
                <a:latin typeface="Arial" panose="020B0604020202020204" pitchFamily="34" charset="0"/>
              </a:rPr>
              <a:t>Postgres</a:t>
            </a:r>
            <a:r>
              <a:rPr lang="ru-RU" sz="1800" dirty="0">
                <a:solidFill>
                  <a:srgbClr val="000000"/>
                </a:solidFill>
                <a:latin typeface="Arial" panose="020B0604020202020204" pitchFamily="34" charset="0"/>
              </a:rPr>
              <a:t>, </a:t>
            </a:r>
            <a:r>
              <a:rPr lang="ru-RU" sz="1800" dirty="0" err="1">
                <a:solidFill>
                  <a:srgbClr val="000000"/>
                </a:solidFill>
                <a:latin typeface="Arial" panose="020B0604020202020204" pitchFamily="34" charset="0"/>
              </a:rPr>
              <a:t>MongoDB</a:t>
            </a:r>
            <a:r>
              <a:rPr lang="ru-RU" sz="1800" dirty="0">
                <a:solidFill>
                  <a:srgbClr val="000000"/>
                </a:solidFill>
                <a:latin typeface="Arial" panose="020B0604020202020204" pitchFamily="34" charset="0"/>
              </a:rPr>
              <a:t>, Scala, Co</a:t>
            </a:r>
            <a:r>
              <a:rPr lang="en-US" sz="1800" dirty="0">
                <a:solidFill>
                  <a:srgbClr val="000000"/>
                </a:solidFill>
                <a:latin typeface="Arial" panose="020B0604020202020204" pitchFamily="34" charset="0"/>
              </a:rPr>
              <a:t>ff</a:t>
            </a:r>
            <a:r>
              <a:rPr lang="ru-RU" sz="1800" dirty="0" err="1">
                <a:solidFill>
                  <a:srgbClr val="000000"/>
                </a:solidFill>
                <a:latin typeface="Arial" panose="020B0604020202020204" pitchFamily="34" charset="0"/>
              </a:rPr>
              <a:t>eeScript</a:t>
            </a:r>
            <a:r>
              <a:rPr lang="ru-RU" sz="1800" dirty="0">
                <a:solidFill>
                  <a:srgbClr val="000000"/>
                </a:solidFill>
                <a:latin typeface="Arial" panose="020B0604020202020204" pitchFamily="34" charset="0"/>
              </a:rPr>
              <a:t>, Python и многими другими языками и средами.</a:t>
            </a:r>
            <a:endParaRPr lang="ru-RU" sz="1800" dirty="0">
              <a:solidFill>
                <a:srgbClr val="000000"/>
              </a:solidFill>
              <a:latin typeface="KievitPro"/>
            </a:endParaRPr>
          </a:p>
          <a:p>
            <a:pPr marL="0" indent="0">
              <a:buNone/>
            </a:pPr>
            <a:endParaRPr lang="ru-RU" dirty="0"/>
          </a:p>
        </p:txBody>
      </p:sp>
    </p:spTree>
    <p:extLst>
      <p:ext uri="{BB962C8B-B14F-4D97-AF65-F5344CB8AC3E}">
        <p14:creationId xmlns:p14="http://schemas.microsoft.com/office/powerpoint/2010/main" val="126058265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Практический пример Стандартизация нового стека технологий в </a:t>
            </a:r>
            <a:r>
              <a:rPr lang="ru-RU" dirty="0" err="1"/>
              <a:t>Etsy</a:t>
            </a:r>
            <a:r>
              <a:rPr lang="ru-RU" dirty="0"/>
              <a:t> (2010 г.)</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en-US" dirty="0"/>
              <a:t>	</a:t>
            </a:r>
            <a:r>
              <a:rPr lang="ru-RU" dirty="0"/>
              <a:t>Их целью было стандартизировать и сознательно уменьшить инфраструктуру и число конфигураций. Одним из первых было принято решение перевести всю среду </a:t>
            </a:r>
            <a:r>
              <a:rPr lang="ru-RU" dirty="0" err="1"/>
              <a:t>Etsy</a:t>
            </a:r>
            <a:r>
              <a:rPr lang="ru-RU" dirty="0"/>
              <a:t> на PHP и MySQL.</a:t>
            </a:r>
            <a:r>
              <a:rPr lang="en-US" dirty="0"/>
              <a:t> </a:t>
            </a:r>
            <a:r>
              <a:rPr lang="ru-RU" dirty="0"/>
              <a:t>Это было скорее философское решение, чем технологическое — в компании хотели, чтобы и в разработке, и в эксплуатации разбирались во всем стеке технологий, чтобы все могли работать в одной среде, а также читать, переписывать и исправлять чужой код. За несколько лет, как вспоминает Майкл </a:t>
            </a:r>
            <a:r>
              <a:rPr lang="ru-RU" dirty="0" err="1"/>
              <a:t>Рембетси</a:t>
            </a:r>
            <a:r>
              <a:rPr lang="ru-RU" dirty="0"/>
              <a:t>, тогдашний директор по эксплуатации, «мы отправили на пенсию несколько отличных технологий, полностью выведя их из эксплуатации», в том числе </a:t>
            </a:r>
            <a:r>
              <a:rPr lang="ru-RU" dirty="0" err="1"/>
              <a:t>lighttp</a:t>
            </a:r>
            <a:r>
              <a:rPr lang="ru-RU" dirty="0"/>
              <a:t>, </a:t>
            </a:r>
            <a:r>
              <a:rPr lang="ru-RU" dirty="0" err="1"/>
              <a:t>Postgres</a:t>
            </a:r>
            <a:r>
              <a:rPr lang="ru-RU" dirty="0"/>
              <a:t>, </a:t>
            </a:r>
            <a:r>
              <a:rPr lang="ru-RU" dirty="0" err="1"/>
              <a:t>MongoDB</a:t>
            </a:r>
            <a:r>
              <a:rPr lang="ru-RU" dirty="0"/>
              <a:t>, Scala, Co</a:t>
            </a:r>
            <a:r>
              <a:rPr lang="en-US" dirty="0"/>
              <a:t>ff</a:t>
            </a:r>
            <a:r>
              <a:rPr lang="ru-RU" dirty="0" err="1"/>
              <a:t>eeScript</a:t>
            </a:r>
            <a:r>
              <a:rPr lang="ru-RU" dirty="0"/>
              <a:t>, Python и многие другие.</a:t>
            </a:r>
          </a:p>
        </p:txBody>
      </p:sp>
    </p:spTree>
    <p:extLst>
      <p:ext uri="{BB962C8B-B14F-4D97-AF65-F5344CB8AC3E}">
        <p14:creationId xmlns:p14="http://schemas.microsoft.com/office/powerpoint/2010/main" val="423905520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Практический пример Стандартизация нового стека технологий в </a:t>
            </a:r>
            <a:r>
              <a:rPr lang="ru-RU" dirty="0" err="1"/>
              <a:t>Etsy</a:t>
            </a:r>
            <a:r>
              <a:rPr lang="ru-RU" dirty="0"/>
              <a:t> (2010 г.)</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Дэн </a:t>
            </a:r>
            <a:r>
              <a:rPr lang="ru-RU" dirty="0" err="1"/>
              <a:t>Маккинли</a:t>
            </a:r>
            <a:r>
              <a:rPr lang="ru-RU" dirty="0"/>
              <a:t>, разработчик, первым начавший использовать </a:t>
            </a:r>
            <a:r>
              <a:rPr lang="ru-RU" dirty="0" err="1"/>
              <a:t>MongoDB</a:t>
            </a:r>
            <a:r>
              <a:rPr lang="ru-RU" dirty="0"/>
              <a:t> в </a:t>
            </a:r>
            <a:r>
              <a:rPr lang="ru-RU" dirty="0" err="1"/>
              <a:t>Etsy</a:t>
            </a:r>
            <a:r>
              <a:rPr lang="ru-RU" dirty="0"/>
              <a:t>, пишет в своем блоге, что все преимущества </a:t>
            </a:r>
            <a:r>
              <a:rPr lang="ru-RU" dirty="0" err="1"/>
              <a:t>бессхемной</a:t>
            </a:r>
            <a:r>
              <a:rPr lang="ru-RU" dirty="0"/>
              <a:t> базы данных перечеркивались проблемами ее эксплуатации. Здесь были и проблемы логирования, составления графиков, мониторинга, производственной телеметрии, создания резервных копий данных и их восстановления, а также многие другие проблемы, о которых разработчики обычно не должны думать. В итоге от </a:t>
            </a:r>
            <a:r>
              <a:rPr lang="ru-RU" dirty="0" err="1"/>
              <a:t>MongoDB</a:t>
            </a:r>
            <a:r>
              <a:rPr lang="ru-RU" dirty="0"/>
              <a:t> в компании полностью отказались и все новые сервисы создавались на основе поддерживаемой инфраструктуры баз данных MySQL.</a:t>
            </a:r>
          </a:p>
        </p:txBody>
      </p:sp>
    </p:spTree>
    <p:extLst>
      <p:ext uri="{BB962C8B-B14F-4D97-AF65-F5344CB8AC3E}">
        <p14:creationId xmlns:p14="http://schemas.microsoft.com/office/powerpoint/2010/main" val="4168323731"/>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Теория ограничений и ключевых хронических конфликтов</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теории ограничений широко используется метод облака ключевых конфликтов (</a:t>
            </a:r>
            <a:r>
              <a:rPr lang="ru-RU" dirty="0" err="1"/>
              <a:t>core</a:t>
            </a:r>
            <a:r>
              <a:rPr lang="ru-RU" dirty="0"/>
              <a:t> </a:t>
            </a:r>
            <a:r>
              <a:rPr lang="ru-RU" dirty="0" err="1"/>
              <a:t>conflict</a:t>
            </a:r>
            <a:r>
              <a:rPr lang="ru-RU" dirty="0"/>
              <a:t> </a:t>
            </a:r>
            <a:r>
              <a:rPr lang="ru-RU" dirty="0" err="1"/>
              <a:t>cloud</a:t>
            </a:r>
            <a:r>
              <a:rPr lang="ru-RU" dirty="0"/>
              <a:t>, C3).</a:t>
            </a:r>
          </a:p>
        </p:txBody>
      </p:sp>
      <p:pic>
        <p:nvPicPr>
          <p:cNvPr id="5" name="Рисунок 4">
            <a:extLst>
              <a:ext uri="{FF2B5EF4-FFF2-40B4-BE49-F238E27FC236}">
                <a16:creationId xmlns:a16="http://schemas.microsoft.com/office/drawing/2014/main" id="{30F97547-0035-411F-99B4-A061446909B8}"/>
              </a:ext>
            </a:extLst>
          </p:cNvPr>
          <p:cNvPicPr>
            <a:picLocks noChangeAspect="1"/>
          </p:cNvPicPr>
          <p:nvPr/>
        </p:nvPicPr>
        <p:blipFill>
          <a:blip r:embed="rId2"/>
          <a:stretch>
            <a:fillRect/>
          </a:stretch>
        </p:blipFill>
        <p:spPr>
          <a:xfrm>
            <a:off x="2657523" y="2834648"/>
            <a:ext cx="6876953" cy="3268641"/>
          </a:xfrm>
          <a:prstGeom prst="rect">
            <a:avLst/>
          </a:prstGeom>
        </p:spPr>
      </p:pic>
    </p:spTree>
    <p:extLst>
      <p:ext uri="{BB962C8B-B14F-4D97-AF65-F5344CB8AC3E}">
        <p14:creationId xmlns:p14="http://schemas.microsoft.com/office/powerpoint/2010/main" val="150535193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Теория ограничений и ключевых хронических конфликтов</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1980-е гг. был распространен ключевой хронический конфликт в промышленности. Любой руководитель завода имел две важные цели: сохранить уровень продаж и сократить издержки. Чтобы поддержать уровень продаж, руководству требовалось увеличить складские площади, чтобы можно было всегда удовлетворить потребительский спрос. И тут возникала проблема.</a:t>
            </a:r>
          </a:p>
        </p:txBody>
      </p:sp>
    </p:spTree>
    <p:extLst>
      <p:ext uri="{BB962C8B-B14F-4D97-AF65-F5344CB8AC3E}">
        <p14:creationId xmlns:p14="http://schemas.microsoft.com/office/powerpoint/2010/main" val="180059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Появление программной инженерии</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lstStyle/>
          <a:p>
            <a:pPr marL="0" indent="0">
              <a:buNone/>
            </a:pPr>
            <a:r>
              <a:rPr lang="ru-RU" dirty="0"/>
              <a:t>	В 1961 году президент США Джон Кеннеди провозгласил амбициозную лунную программу. В рамках этой программы в течение ближайших десяти лет должен был состояться полет человека на Луну с последующим благополучным возвращением на Землю. Учитывая сжатые сроки и отсутствие специалистов, которые могли бы создать необходимое программное обеспечение, NASA объявило о наборе профессиональных программистов. Проект NASA по разработке ПО возглавила математик из Массачусетского технологического института Маргарет Гамильтон</a:t>
            </a:r>
          </a:p>
        </p:txBody>
      </p:sp>
    </p:spTree>
    <p:extLst>
      <p:ext uri="{BB962C8B-B14F-4D97-AF65-F5344CB8AC3E}">
        <p14:creationId xmlns:p14="http://schemas.microsoft.com/office/powerpoint/2010/main" val="392948863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Теория ограничений и ключевых хронических конфликтов</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Ведь, с другой стороны, руководство должно было сократить складские площади, чтобы снизить издержки и чтобы капитал в виде неотгруженной продукции, за которую нельзя получить деньги, не выходил из оборота.</a:t>
            </a:r>
          </a:p>
        </p:txBody>
      </p:sp>
    </p:spTree>
    <p:extLst>
      <p:ext uri="{BB962C8B-B14F-4D97-AF65-F5344CB8AC3E}">
        <p14:creationId xmlns:p14="http://schemas.microsoft.com/office/powerpoint/2010/main" val="428597839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Теория ограничений и ключевых хронических конфликтов</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Конфликт удалось разрешить с помощью принципов бережливого производства: уменьшить размеры партий и объемы незавершенного производства, сократить и усилить петли обратной связи. В результате производительность заводов, качество продуктов и удовлетворенность клиентов резко увеличились.</a:t>
            </a:r>
          </a:p>
        </p:txBody>
      </p:sp>
    </p:spTree>
    <p:extLst>
      <p:ext uri="{BB962C8B-B14F-4D97-AF65-F5344CB8AC3E}">
        <p14:creationId xmlns:p14="http://schemas.microsoft.com/office/powerpoint/2010/main" val="177997584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Теория ограничений и ключевых хронических конфликтов</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Принципы шаблонов работы DevOps —  те же самые, совершившие переворот в промышленном производстве. Они позволяют оптимизировать поток создания ценности и трансформируют потребности бизнеса в возможности и сервисы, удовлетворяющие нужды клиентов.</a:t>
            </a:r>
          </a:p>
        </p:txBody>
      </p:sp>
    </p:spTree>
    <p:extLst>
      <p:ext uri="{BB962C8B-B14F-4D97-AF65-F5344CB8AC3E}">
        <p14:creationId xmlns:p14="http://schemas.microsoft.com/office/powerpoint/2010/main" val="101032077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Нисходящая спираль в виде таблицы</a:t>
            </a:r>
          </a:p>
        </p:txBody>
      </p:sp>
      <p:pic>
        <p:nvPicPr>
          <p:cNvPr id="5" name="Объект 4">
            <a:extLst>
              <a:ext uri="{FF2B5EF4-FFF2-40B4-BE49-F238E27FC236}">
                <a16:creationId xmlns:a16="http://schemas.microsoft.com/office/drawing/2014/main" id="{0A7772FA-00CC-4869-8D9F-7B07168E0ED5}"/>
              </a:ext>
            </a:extLst>
          </p:cNvPr>
          <p:cNvPicPr>
            <a:picLocks noGrp="1" noChangeAspect="1"/>
          </p:cNvPicPr>
          <p:nvPr>
            <p:ph idx="1"/>
          </p:nvPr>
        </p:nvPicPr>
        <p:blipFill>
          <a:blip r:embed="rId2"/>
          <a:stretch>
            <a:fillRect/>
          </a:stretch>
        </p:blipFill>
        <p:spPr>
          <a:xfrm>
            <a:off x="2283482" y="1825625"/>
            <a:ext cx="7625035" cy="4351338"/>
          </a:xfrm>
        </p:spPr>
      </p:pic>
    </p:spTree>
    <p:extLst>
      <p:ext uri="{BB962C8B-B14F-4D97-AF65-F5344CB8AC3E}">
        <p14:creationId xmlns:p14="http://schemas.microsoft.com/office/powerpoint/2010/main" val="35747765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Нисходящая спираль в виде таблицы</a:t>
            </a:r>
          </a:p>
        </p:txBody>
      </p:sp>
      <p:pic>
        <p:nvPicPr>
          <p:cNvPr id="5" name="Объект 4">
            <a:extLst>
              <a:ext uri="{FF2B5EF4-FFF2-40B4-BE49-F238E27FC236}">
                <a16:creationId xmlns:a16="http://schemas.microsoft.com/office/drawing/2014/main" id="{FE3CD634-4166-4255-9DA5-6A1C8950B143}"/>
              </a:ext>
            </a:extLst>
          </p:cNvPr>
          <p:cNvPicPr>
            <a:picLocks noGrp="1" noChangeAspect="1"/>
          </p:cNvPicPr>
          <p:nvPr>
            <p:ph idx="1"/>
          </p:nvPr>
        </p:nvPicPr>
        <p:blipFill>
          <a:blip r:embed="rId2"/>
          <a:stretch>
            <a:fillRect/>
          </a:stretch>
        </p:blipFill>
        <p:spPr>
          <a:xfrm>
            <a:off x="3164359" y="1825625"/>
            <a:ext cx="5863281" cy="4351338"/>
          </a:xfrm>
        </p:spPr>
      </p:pic>
    </p:spTree>
    <p:extLst>
      <p:ext uri="{BB962C8B-B14F-4D97-AF65-F5344CB8AC3E}">
        <p14:creationId xmlns:p14="http://schemas.microsoft.com/office/powerpoint/2010/main" val="60462253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Мифы об индустриальной безопасности</a:t>
            </a:r>
          </a:p>
        </p:txBody>
      </p:sp>
      <p:pic>
        <p:nvPicPr>
          <p:cNvPr id="5" name="Объект 4">
            <a:extLst>
              <a:ext uri="{FF2B5EF4-FFF2-40B4-BE49-F238E27FC236}">
                <a16:creationId xmlns:a16="http://schemas.microsoft.com/office/drawing/2014/main" id="{1376493E-EBDC-4E79-A357-AA2724362F9B}"/>
              </a:ext>
            </a:extLst>
          </p:cNvPr>
          <p:cNvPicPr>
            <a:picLocks noGrp="1" noChangeAspect="1"/>
          </p:cNvPicPr>
          <p:nvPr>
            <p:ph idx="1"/>
          </p:nvPr>
        </p:nvPicPr>
        <p:blipFill>
          <a:blip r:embed="rId2"/>
          <a:stretch>
            <a:fillRect/>
          </a:stretch>
        </p:blipFill>
        <p:spPr>
          <a:xfrm>
            <a:off x="2106277" y="1825625"/>
            <a:ext cx="7979445" cy="4351338"/>
          </a:xfrm>
        </p:spPr>
      </p:pic>
    </p:spTree>
    <p:extLst>
      <p:ext uri="{BB962C8B-B14F-4D97-AF65-F5344CB8AC3E}">
        <p14:creationId xmlns:p14="http://schemas.microsoft.com/office/powerpoint/2010/main" val="265761924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Основы </a:t>
            </a:r>
            <a:r>
              <a:rPr lang="en-US" dirty="0"/>
              <a:t>Docker</a:t>
            </a:r>
            <a:endParaRPr lang="ru-RU" dirty="0"/>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err="1"/>
              <a:t>Docker</a:t>
            </a:r>
            <a:r>
              <a:rPr lang="ru-RU" dirty="0"/>
              <a:t> - это программное обеспечение, которое начинало с того, что зародилось в одной компании, как внутренний проект </a:t>
            </a:r>
            <a:r>
              <a:rPr lang="ru-RU" dirty="0" err="1"/>
              <a:t>platform</a:t>
            </a:r>
            <a:r>
              <a:rPr lang="ru-RU" dirty="0"/>
              <a:t>-</a:t>
            </a:r>
            <a:r>
              <a:rPr lang="ru-RU" dirty="0" err="1"/>
              <a:t>as</a:t>
            </a:r>
            <a:r>
              <a:rPr lang="ru-RU" dirty="0"/>
              <a:t>-a-</a:t>
            </a:r>
            <a:r>
              <a:rPr lang="ru-RU" dirty="0" err="1"/>
              <a:t>service</a:t>
            </a:r>
            <a:r>
              <a:rPr lang="ru-RU" dirty="0"/>
              <a:t> в компании </a:t>
            </a:r>
            <a:r>
              <a:rPr lang="ru-RU" dirty="0" err="1"/>
              <a:t>dotCloud</a:t>
            </a:r>
            <a:r>
              <a:rPr lang="ru-RU" dirty="0"/>
              <a:t>.</a:t>
            </a:r>
          </a:p>
        </p:txBody>
      </p:sp>
    </p:spTree>
    <p:extLst>
      <p:ext uri="{BB962C8B-B14F-4D97-AF65-F5344CB8AC3E}">
        <p14:creationId xmlns:p14="http://schemas.microsoft.com/office/powerpoint/2010/main" val="128375493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Контейнер</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Контейнер — это стандартная единица программного обеспечения, которая упаковывает код и все его зависимости, чтобы приложение быстро и надежно запускалось из одной вычислительной среды в другую. Образ контейнера </a:t>
            </a:r>
            <a:r>
              <a:rPr lang="ru-RU" dirty="0" err="1"/>
              <a:t>Docker</a:t>
            </a:r>
            <a:r>
              <a:rPr lang="ru-RU" dirty="0"/>
              <a:t> — это легкий, автономный исполняемый пакет программного обеспечения, который включает в себя все необходимое для запуска приложения: код, среду выполнения, системные инструменты, системные библиотеки и настройки.</a:t>
            </a:r>
          </a:p>
        </p:txBody>
      </p:sp>
    </p:spTree>
    <p:extLst>
      <p:ext uri="{BB962C8B-B14F-4D97-AF65-F5344CB8AC3E}">
        <p14:creationId xmlns:p14="http://schemas.microsoft.com/office/powerpoint/2010/main" val="195631617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Контейнер</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Образы контейнеров становятся контейнерами во время выполнения, а в случае с контейнерами </a:t>
            </a:r>
            <a:r>
              <a:rPr lang="ru-RU" dirty="0" err="1"/>
              <a:t>Docker</a:t>
            </a:r>
            <a:r>
              <a:rPr lang="ru-RU" dirty="0"/>
              <a:t> — образы становятся контейнерами при запуске на </a:t>
            </a:r>
            <a:r>
              <a:rPr lang="ru-RU" dirty="0" err="1"/>
              <a:t>Docker</a:t>
            </a:r>
            <a:r>
              <a:rPr lang="ru-RU" dirty="0"/>
              <a:t> Engine . Контейнерное программное обеспечение, доступное как для приложений на базе Linux, так и для Windows, всегда будет работать одинаково, независимо от инфраструктуры. Контейнеры изолируют программное обеспечение от его среды и обеспечивают его единую работу, несмотря на различия, например, между разработкой и промежуточной стадией.</a:t>
            </a:r>
          </a:p>
        </p:txBody>
      </p:sp>
    </p:spTree>
    <p:extLst>
      <p:ext uri="{BB962C8B-B14F-4D97-AF65-F5344CB8AC3E}">
        <p14:creationId xmlns:p14="http://schemas.microsoft.com/office/powerpoint/2010/main" val="297633849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Сравнение контейнеров и виртуальных машин</a:t>
            </a:r>
          </a:p>
        </p:txBody>
      </p:sp>
      <p:sp>
        <p:nvSpPr>
          <p:cNvPr id="4" name="Текст 3">
            <a:extLst>
              <a:ext uri="{FF2B5EF4-FFF2-40B4-BE49-F238E27FC236}">
                <a16:creationId xmlns:a16="http://schemas.microsoft.com/office/drawing/2014/main" id="{263C3C3B-D11D-4F5B-ABA0-A116006BECA0}"/>
              </a:ext>
            </a:extLst>
          </p:cNvPr>
          <p:cNvSpPr>
            <a:spLocks noGrp="1"/>
          </p:cNvSpPr>
          <p:nvPr>
            <p:ph type="body" idx="1"/>
          </p:nvPr>
        </p:nvSpPr>
        <p:spPr/>
        <p:txBody>
          <a:bodyPr/>
          <a:lstStyle/>
          <a:p>
            <a:pPr algn="ctr"/>
            <a:r>
              <a:rPr lang="ru-RU" dirty="0"/>
              <a:t>Контейнеры</a:t>
            </a:r>
          </a:p>
        </p:txBody>
      </p:sp>
      <p:pic>
        <p:nvPicPr>
          <p:cNvPr id="8" name="Объект 7">
            <a:extLst>
              <a:ext uri="{FF2B5EF4-FFF2-40B4-BE49-F238E27FC236}">
                <a16:creationId xmlns:a16="http://schemas.microsoft.com/office/drawing/2014/main" id="{4F931707-672D-4F04-85D5-25F4E583A8AB}"/>
              </a:ext>
            </a:extLst>
          </p:cNvPr>
          <p:cNvPicPr>
            <a:picLocks noGrp="1" noChangeAspect="1"/>
          </p:cNvPicPr>
          <p:nvPr>
            <p:ph sz="half" idx="2"/>
          </p:nvPr>
        </p:nvPicPr>
        <p:blipFill>
          <a:blip r:embed="rId2"/>
          <a:stretch>
            <a:fillRect/>
          </a:stretch>
        </p:blipFill>
        <p:spPr>
          <a:xfrm>
            <a:off x="1112445" y="2505075"/>
            <a:ext cx="4612472" cy="3684588"/>
          </a:xfrm>
          <a:prstGeom prst="rect">
            <a:avLst/>
          </a:prstGeom>
        </p:spPr>
      </p:pic>
      <p:sp>
        <p:nvSpPr>
          <p:cNvPr id="6" name="Текст 5">
            <a:extLst>
              <a:ext uri="{FF2B5EF4-FFF2-40B4-BE49-F238E27FC236}">
                <a16:creationId xmlns:a16="http://schemas.microsoft.com/office/drawing/2014/main" id="{8AEBDC9F-443E-4365-88F6-9A3FB494B5B3}"/>
              </a:ext>
            </a:extLst>
          </p:cNvPr>
          <p:cNvSpPr>
            <a:spLocks noGrp="1"/>
          </p:cNvSpPr>
          <p:nvPr>
            <p:ph type="body" sz="quarter" idx="3"/>
          </p:nvPr>
        </p:nvSpPr>
        <p:spPr/>
        <p:txBody>
          <a:bodyPr/>
          <a:lstStyle/>
          <a:p>
            <a:pPr algn="ctr"/>
            <a:r>
              <a:rPr lang="ru-RU" dirty="0"/>
              <a:t>Виртуальные машины</a:t>
            </a:r>
          </a:p>
        </p:txBody>
      </p:sp>
      <p:pic>
        <p:nvPicPr>
          <p:cNvPr id="9" name="Объект 8">
            <a:extLst>
              <a:ext uri="{FF2B5EF4-FFF2-40B4-BE49-F238E27FC236}">
                <a16:creationId xmlns:a16="http://schemas.microsoft.com/office/drawing/2014/main" id="{9581F710-B219-4D55-BCB0-B4A6D92236A2}"/>
              </a:ext>
            </a:extLst>
          </p:cNvPr>
          <p:cNvPicPr>
            <a:picLocks noGrp="1" noChangeAspect="1"/>
          </p:cNvPicPr>
          <p:nvPr>
            <p:ph sz="quarter" idx="4"/>
          </p:nvPr>
        </p:nvPicPr>
        <p:blipFill>
          <a:blip r:embed="rId3"/>
          <a:stretch>
            <a:fillRect/>
          </a:stretch>
        </p:blipFill>
        <p:spPr>
          <a:xfrm>
            <a:off x="6457558" y="2505075"/>
            <a:ext cx="4612472" cy="3684588"/>
          </a:xfrm>
          <a:prstGeom prst="rect">
            <a:avLst/>
          </a:prstGeom>
        </p:spPr>
      </p:pic>
    </p:spTree>
    <p:extLst>
      <p:ext uri="{BB962C8B-B14F-4D97-AF65-F5344CB8AC3E}">
        <p14:creationId xmlns:p14="http://schemas.microsoft.com/office/powerpoint/2010/main" val="3794711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Появление программной инженерии</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lstStyle/>
          <a:p>
            <a:pPr marL="0" indent="0">
              <a:buNone/>
            </a:pPr>
            <a:r>
              <a:rPr lang="ru-RU" dirty="0"/>
              <a:t>	Поскольку Гамильтон была известна стремлением к созданию сложного программного обеспечения, ей приписывают создание термина программная инженерия.</a:t>
            </a:r>
          </a:p>
          <a:p>
            <a:pPr marL="0" indent="0">
              <a:buNone/>
            </a:pPr>
            <a:r>
              <a:rPr lang="ru-RU" dirty="0"/>
              <a:t>	Она также разработала приоритетные дисплеи, программное обеспечение, предупреждающее астронавтов о наличии информации, которая требует реагирования в режиме реального времени. Маргарет разработала набор правил по сбору требований, один из пунктов которого заключался в обеспечении качества как одного из методов программного инжиниринга.</a:t>
            </a:r>
          </a:p>
        </p:txBody>
      </p:sp>
    </p:spTree>
    <p:extLst>
      <p:ext uri="{BB962C8B-B14F-4D97-AF65-F5344CB8AC3E}">
        <p14:creationId xmlns:p14="http://schemas.microsoft.com/office/powerpoint/2010/main" val="198401871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Контейнер</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Контейнеры — это абстракция на уровне приложения, которая упаковывает код и зависимости вместе. Несколько контейнеров могут работать на одном компьютере и совместно использовать ядро ​​ОС с другими контейнерами, каждый из которых работает как изолированный процесс в пользовательском пространстве. Контейнеры занимают меньше места, чем виртуальные машины (образы контейнеров обычно имеют размер в десятки МБ), могут обрабатывать больше приложений и требуют меньшего количества виртуальных машин и операционных систем.</a:t>
            </a:r>
          </a:p>
        </p:txBody>
      </p:sp>
    </p:spTree>
    <p:extLst>
      <p:ext uri="{BB962C8B-B14F-4D97-AF65-F5344CB8AC3E}">
        <p14:creationId xmlns:p14="http://schemas.microsoft.com/office/powerpoint/2010/main" val="316657015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Виртуальные машины</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Виртуальные машины (ВМ) — это абстракция физического оборудования, превращающая один сервер во множество серверов. Гипервизор позволяет запускать несколько виртуальных машин на одной машине. Каждая виртуальная машина включает в себя полную копию операционной системы, приложения, необходимых двоичных файлов и библиотек, занимая десятки ГБ. ВМ также могут медленно загружаться.</a:t>
            </a:r>
          </a:p>
        </p:txBody>
      </p:sp>
    </p:spTree>
    <p:extLst>
      <p:ext uri="{BB962C8B-B14F-4D97-AF65-F5344CB8AC3E}">
        <p14:creationId xmlns:p14="http://schemas.microsoft.com/office/powerpoint/2010/main" val="104650577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en-US" dirty="0"/>
              <a:t>Docker</a:t>
            </a:r>
            <a:endParaRPr lang="ru-RU" dirty="0"/>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Раньше, вы, создавая приложения, к примеру на PHP, устанавливали локально PHP, </a:t>
            </a:r>
            <a:r>
              <a:rPr lang="ru-RU" dirty="0" err="1"/>
              <a:t>MySql</a:t>
            </a:r>
            <a:r>
              <a:rPr lang="ru-RU" dirty="0"/>
              <a:t>, возможно, </a:t>
            </a:r>
            <a:r>
              <a:rPr lang="ru-RU" dirty="0" err="1"/>
              <a:t>NodeJs</a:t>
            </a:r>
            <a:r>
              <a:rPr lang="ru-RU" dirty="0"/>
              <a:t>, при этом устанавливая зависимости в виде нужных расширений и библиотек. И, в случае передачи вашего скрипта какому-то знакомому, ему требовалось настраивать аналогичное окружение, аналогичных версий, иметь аналогичные расширения и конфигурацию, чтобы успешно запустить ваше приложение.</a:t>
            </a:r>
          </a:p>
        </p:txBody>
      </p:sp>
    </p:spTree>
    <p:extLst>
      <p:ext uri="{BB962C8B-B14F-4D97-AF65-F5344CB8AC3E}">
        <p14:creationId xmlns:p14="http://schemas.microsoft.com/office/powerpoint/2010/main" val="3596379660"/>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en-US" dirty="0"/>
              <a:t>Docker</a:t>
            </a:r>
            <a:endParaRPr lang="ru-RU" dirty="0"/>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Сейчас же, при использовании Докера, такой проблемы не возникнет </a:t>
            </a:r>
            <a:r>
              <a:rPr lang="ru-RU" dirty="0" err="1"/>
              <a:t>впринципе</a:t>
            </a:r>
            <a:r>
              <a:rPr lang="ru-RU" dirty="0"/>
              <a:t>. Теперь вам достаточно иметь установленную программу </a:t>
            </a:r>
            <a:r>
              <a:rPr lang="ru-RU" dirty="0" err="1"/>
              <a:t>Docker</a:t>
            </a:r>
            <a:r>
              <a:rPr lang="ru-RU" dirty="0"/>
              <a:t>, которая по одной вашей команде установит окружение, описанное в конфиге для запуска вашего приложения.</a:t>
            </a:r>
          </a:p>
        </p:txBody>
      </p:sp>
    </p:spTree>
    <p:extLst>
      <p:ext uri="{BB962C8B-B14F-4D97-AF65-F5344CB8AC3E}">
        <p14:creationId xmlns:p14="http://schemas.microsoft.com/office/powerpoint/2010/main" val="366817003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en-US" dirty="0"/>
              <a:t>Docker</a:t>
            </a:r>
            <a:endParaRPr lang="ru-RU" dirty="0"/>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Докер - это движок, который запускает виртуальную операционную систему, имеющую чрезвычайно маленький вес. Докер, имеет особые образы ПО, </a:t>
            </a:r>
            <a:r>
              <a:rPr lang="ru-RU" dirty="0" err="1"/>
              <a:t>запускающиеся</a:t>
            </a:r>
            <a:r>
              <a:rPr lang="ru-RU" dirty="0"/>
              <a:t> в виртуальной среде, не создавая полную копию ОС.</a:t>
            </a:r>
          </a:p>
        </p:txBody>
      </p:sp>
    </p:spTree>
    <p:extLst>
      <p:ext uri="{BB962C8B-B14F-4D97-AF65-F5344CB8AC3E}">
        <p14:creationId xmlns:p14="http://schemas.microsoft.com/office/powerpoint/2010/main" val="184693703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normAutofit/>
          </a:bodyPr>
          <a:lstStyle/>
          <a:p>
            <a:pPr algn="ctr"/>
            <a:r>
              <a:rPr lang="ru-RU" dirty="0"/>
              <a:t>Практика работы с </a:t>
            </a:r>
            <a:r>
              <a:rPr lang="en-US" dirty="0"/>
              <a:t>Docker</a:t>
            </a:r>
            <a:endParaRPr lang="ru-RU" dirty="0"/>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en-US" dirty="0"/>
              <a:t>	</a:t>
            </a:r>
            <a:r>
              <a:rPr lang="ru-RU" dirty="0"/>
              <a:t>Инструкции и код вы найдёте в приложении к курсу.</a:t>
            </a:r>
          </a:p>
        </p:txBody>
      </p:sp>
    </p:spTree>
    <p:extLst>
      <p:ext uri="{BB962C8B-B14F-4D97-AF65-F5344CB8AC3E}">
        <p14:creationId xmlns:p14="http://schemas.microsoft.com/office/powerpoint/2010/main" val="162236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Появление программной инженерии</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lstStyle/>
          <a:p>
            <a:pPr marL="0" indent="0">
              <a:buNone/>
            </a:pPr>
            <a:r>
              <a:rPr lang="ru-RU" dirty="0"/>
              <a:t>	Список методов программной инженерии включал следующие позиции: </a:t>
            </a:r>
          </a:p>
          <a:p>
            <a:r>
              <a:rPr lang="ru-RU" dirty="0"/>
              <a:t>отладка всех отдельных компонентов;</a:t>
            </a:r>
          </a:p>
          <a:p>
            <a:r>
              <a:rPr lang="ru-RU" dirty="0"/>
              <a:t>тестирование отдельных компонентов до этапа сборки;</a:t>
            </a:r>
          </a:p>
          <a:p>
            <a:r>
              <a:rPr lang="ru-RU" dirty="0"/>
              <a:t>интеграционное тестирование.</a:t>
            </a:r>
          </a:p>
        </p:txBody>
      </p:sp>
    </p:spTree>
    <p:extLst>
      <p:ext uri="{BB962C8B-B14F-4D97-AF65-F5344CB8AC3E}">
        <p14:creationId xmlns:p14="http://schemas.microsoft.com/office/powerpoint/2010/main" val="2719727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Появление закрытого программного обеспечения и стандартизация</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lstStyle/>
          <a:p>
            <a:pPr marL="0" indent="0">
              <a:buNone/>
            </a:pPr>
            <a:r>
              <a:rPr lang="ru-RU" dirty="0"/>
              <a:t>	До 1964 года существовала практика создания компьютеров, которые были весьма специфичными и соответствовали требованиям конкретного заказчика. Оборудование и программное обеспечение были не стандартизованы и не взаимозаменяемы. В 1964 году компания IBM анонсировала семейство компьютеров System/360.</a:t>
            </a:r>
          </a:p>
          <a:p>
            <a:pPr marL="0" indent="0">
              <a:buNone/>
            </a:pPr>
            <a:r>
              <a:rPr lang="ru-RU" dirty="0"/>
              <a:t>	Компьютеры, входящие в это семейство, имели разные размеры и предназначались для использования в коммерческих и научных целях.</a:t>
            </a:r>
          </a:p>
        </p:txBody>
      </p:sp>
    </p:spTree>
    <p:extLst>
      <p:ext uri="{BB962C8B-B14F-4D97-AF65-F5344CB8AC3E}">
        <p14:creationId xmlns:p14="http://schemas.microsoft.com/office/powerpoint/2010/main" val="1599853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Появление закрытого программного обеспечения и стандартизация</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lnSpcReduction="10000"/>
          </a:bodyPr>
          <a:lstStyle/>
          <a:p>
            <a:pPr marL="0" indent="0">
              <a:buNone/>
            </a:pPr>
            <a:r>
              <a:rPr lang="ru-RU" dirty="0"/>
              <a:t>	Благодаря созданию этого семейства компьютеров снизилась стоимость разработки, производства и обслуживания, в то же время клиентам стало проще обновлять оборудование по мере необходимости. Семейство мэйнфреймов System/360 заняло господствующее положение, обеспечивая своим пользователям возможность начать с использования небольших вычислительных ресурсов, а потом наращивать их по мере необходимости. Эти компьютеры также обеспечивали гибкость в работе, позволяя отдельным сотрудникам изучать возможности оборудования и программного обеспечения. При этом они получали необходимые рабочие навыки, которые могли успешно использовать в другом месте.</a:t>
            </a:r>
          </a:p>
        </p:txBody>
      </p:sp>
    </p:spTree>
    <p:extLst>
      <p:ext uri="{BB962C8B-B14F-4D97-AF65-F5344CB8AC3E}">
        <p14:creationId xmlns:p14="http://schemas.microsoft.com/office/powerpoint/2010/main" val="4039984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Появление закрытого программного обеспечения и стандартизация</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Вплоть до конца 1960-х годов компьютеры использовались на условиях аренды. Это было связано с высокой ценой оборудования, программного обеспечения и сопутствующих услуг. Обычно предоставлялся исходный код для программного обеспечения, установленного на компьютере. После того как в 1969 году против американской компании IBM был подан антимонопольный иск, произошло разделение аппаратного и программного обеспечения и конкретных моделей компьютеров.</a:t>
            </a:r>
          </a:p>
          <a:p>
            <a:pPr marL="0" indent="0">
              <a:buNone/>
            </a:pPr>
            <a:r>
              <a:rPr lang="ru-RU" dirty="0"/>
              <a:t>	</a:t>
            </a:r>
          </a:p>
        </p:txBody>
      </p:sp>
    </p:spTree>
    <p:extLst>
      <p:ext uri="{BB962C8B-B14F-4D97-AF65-F5344CB8AC3E}">
        <p14:creationId xmlns:p14="http://schemas.microsoft.com/office/powerpoint/2010/main" val="834569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Появление закрытого программного обеспечения и стандартизация</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В результате стала возможной раздельная покупка оборудования (мэйнфреймов) и программного обеспечения. Это привело к изменению подхода к программному обеспечению, которое приобрело денежную стоимость, что, в свою очередь, привело к прекращению распространения открытого программного кода.</a:t>
            </a:r>
          </a:p>
        </p:txBody>
      </p:sp>
    </p:spTree>
    <p:extLst>
      <p:ext uri="{BB962C8B-B14F-4D97-AF65-F5344CB8AC3E}">
        <p14:creationId xmlns:p14="http://schemas.microsoft.com/office/powerpoint/2010/main" val="301761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Сетевая эра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fontScale="92500" lnSpcReduction="10000"/>
          </a:bodyPr>
          <a:lstStyle/>
          <a:p>
            <a:pPr marL="0" indent="0">
              <a:buNone/>
            </a:pPr>
            <a:r>
              <a:rPr lang="ru-RU" dirty="0"/>
              <a:t>	В 1979 году появилась всемирная система групп новостей </a:t>
            </a:r>
            <a:r>
              <a:rPr lang="ru-RU" dirty="0" err="1"/>
              <a:t>Usenet</a:t>
            </a:r>
            <a:r>
              <a:rPr lang="ru-RU" dirty="0"/>
              <a:t>, которую создали студенты из Университета Дьюка Том </a:t>
            </a:r>
            <a:r>
              <a:rPr lang="ru-RU" dirty="0" err="1"/>
              <a:t>Трескотт</a:t>
            </a:r>
            <a:r>
              <a:rPr lang="ru-RU" dirty="0"/>
              <a:t> и Джим Эллис. Изначально </a:t>
            </a:r>
            <a:r>
              <a:rPr lang="ru-RU" dirty="0" err="1"/>
              <a:t>Usenet</a:t>
            </a:r>
            <a:r>
              <a:rPr lang="ru-RU" dirty="0"/>
              <a:t> представляла собой простой сценарий оболочки, который автоматически вызывал разные компьютеры, искал изменения в файлах, находящихся на этих </a:t>
            </a:r>
            <a:r>
              <a:rPr lang="ru-RU" dirty="0" err="1"/>
              <a:t>компью</a:t>
            </a:r>
            <a:r>
              <a:rPr lang="ru-RU" dirty="0"/>
              <a:t>- </a:t>
            </a:r>
            <a:r>
              <a:rPr lang="ru-RU" dirty="0" err="1"/>
              <a:t>терах</a:t>
            </a:r>
            <a:r>
              <a:rPr lang="ru-RU" dirty="0"/>
              <a:t>, а потом копировал изменения с одного компьютера на другой с помощью набора программ UUCP. Этот набор обеспечивал передачу файлов и выполнение команд на удаленных компьютерах. Эллис выступил с докладом «</a:t>
            </a:r>
            <a:r>
              <a:rPr lang="ru-RU" dirty="0" err="1"/>
              <a:t>Invitation</a:t>
            </a:r>
            <a:r>
              <a:rPr lang="ru-RU" dirty="0"/>
              <a:t> </a:t>
            </a:r>
            <a:r>
              <a:rPr lang="ru-RU" dirty="0" err="1"/>
              <a:t>to</a:t>
            </a:r>
            <a:r>
              <a:rPr lang="ru-RU" dirty="0"/>
              <a:t> a General Access UNIX Network» в группе пользователей Unix, известной как USENIX. Это был один из первых и быстро развивающихся способов коммуникации и обмена знаниями между организациями, имеющими компьютеры.</a:t>
            </a:r>
          </a:p>
        </p:txBody>
      </p:sp>
    </p:spTree>
    <p:extLst>
      <p:ext uri="{BB962C8B-B14F-4D97-AF65-F5344CB8AC3E}">
        <p14:creationId xmlns:p14="http://schemas.microsoft.com/office/powerpoint/2010/main" val="947552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Сетевая эра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lnSpcReduction="10000"/>
          </a:bodyPr>
          <a:lstStyle/>
          <a:p>
            <a:pPr marL="0" indent="0">
              <a:buNone/>
            </a:pPr>
            <a:r>
              <a:rPr lang="ru-RU" dirty="0"/>
              <a:t>	Хотя этот инструмент способствовал обмену знаниями между университетами и корпорациями, в те времена многие детали, связанные с деятельностью компаний, были засекречены. Было не принято обсуждать проблемы за стенами офиса компании, поскольку подобная информация рассматривалась как конкурентное преимущество.</a:t>
            </a:r>
          </a:p>
          <a:p>
            <a:pPr marL="0" indent="0">
              <a:buNone/>
            </a:pPr>
            <a:r>
              <a:rPr lang="ru-RU" dirty="0"/>
              <a:t>	На основе подобных сведений конкуренты могли делать выводы о неэффективности компании. Это привело к появлению барьеров на пути к сотрудничеству и к ограничению эффективности доступных коммуникационных каналов. Подобная культурная изоляция приводила к появлению сложностей на пути к росту компаний.</a:t>
            </a:r>
          </a:p>
        </p:txBody>
      </p:sp>
    </p:spTree>
    <p:extLst>
      <p:ext uri="{BB962C8B-B14F-4D97-AF65-F5344CB8AC3E}">
        <p14:creationId xmlns:p14="http://schemas.microsoft.com/office/powerpoint/2010/main" val="244179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Введение в </a:t>
            </a:r>
            <a:r>
              <a:rPr lang="en-US" dirty="0"/>
              <a:t>DevOps</a:t>
            </a:r>
            <a:endParaRPr lang="ru-RU" dirty="0"/>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lstStyle/>
          <a:p>
            <a:pPr marL="0" indent="0">
              <a:buNone/>
            </a:pPr>
            <a:r>
              <a:rPr lang="en-US" dirty="0"/>
              <a:t>	</a:t>
            </a:r>
            <a:r>
              <a:rPr lang="ru-RU" dirty="0"/>
              <a:t>DevOps (акроним от англ. </a:t>
            </a:r>
            <a:r>
              <a:rPr lang="ru-RU" dirty="0" err="1"/>
              <a:t>development</a:t>
            </a:r>
            <a:r>
              <a:rPr lang="ru-RU" dirty="0"/>
              <a:t> &amp; </a:t>
            </a:r>
            <a:r>
              <a:rPr lang="ru-RU" dirty="0" err="1"/>
              <a:t>operations</a:t>
            </a:r>
            <a:r>
              <a:rPr lang="ru-RU" dirty="0"/>
              <a:t>) — методология автоматизации технологических процессов сборки, настройки и развёртывания программного обеспечения.</a:t>
            </a:r>
          </a:p>
        </p:txBody>
      </p:sp>
    </p:spTree>
    <p:extLst>
      <p:ext uri="{BB962C8B-B14F-4D97-AF65-F5344CB8AC3E}">
        <p14:creationId xmlns:p14="http://schemas.microsoft.com/office/powerpoint/2010/main" val="2986966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Сетевая эра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Появление все более сложных систем, в свою очередь, привело к неизбежности специализации навыков и к распределению ролей. Подобные роли включали системных администраторов, специализирующихся в области управления системами и минимизирующих затраты на поддержку систем, а также инженеров-программистов, которые специализировались на создании новых продуктов и возможностей для удовлетворения вновь возникающих потребностей. Также завершилась изоляция других, более специализированных групп, таких как сетевики, </a:t>
            </a:r>
            <a:r>
              <a:rPr lang="en-US" dirty="0"/>
              <a:t>QA</a:t>
            </a:r>
            <a:r>
              <a:rPr lang="ru-RU" dirty="0"/>
              <a:t>, </a:t>
            </a:r>
            <a:r>
              <a:rPr lang="ru-RU" dirty="0" err="1"/>
              <a:t>безопасники</a:t>
            </a:r>
            <a:r>
              <a:rPr lang="ru-RU" dirty="0"/>
              <a:t>, специалисты техподдержки, администраторы БД и др.</a:t>
            </a:r>
          </a:p>
        </p:txBody>
      </p:sp>
    </p:spTree>
    <p:extLst>
      <p:ext uri="{BB962C8B-B14F-4D97-AF65-F5344CB8AC3E}">
        <p14:creationId xmlns:p14="http://schemas.microsoft.com/office/powerpoint/2010/main" val="1564196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Сетевая эра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lnSpcReduction="10000"/>
          </a:bodyPr>
          <a:lstStyle/>
          <a:p>
            <a:pPr marL="0" indent="0">
              <a:buNone/>
            </a:pPr>
            <a:r>
              <a:rPr lang="ru-RU" dirty="0"/>
              <a:t>	Подобная ситуация привела к формированию институционной Вавилонской башни, население которой в силу разных причин говорило на разных языках.</a:t>
            </a:r>
          </a:p>
          <a:p>
            <a:pPr marL="0" indent="0">
              <a:buNone/>
            </a:pPr>
            <a:r>
              <a:rPr lang="ru-RU" dirty="0"/>
              <a:t>	К еще большему разделению привели специфические проблемы, касающиеся оборудования и программного обеспечения. Теперь уже разработчикам не приходится отслеживать «синие экраны смерти», сопровождающие «падение» системы, или подвергаться гневу неудовлетворенных пользователей. Крен в сторону языков высокого уровня, наметившийся в программировании, означал, что процесс разработки ПО стал более абстрактным, все сильнее отдаляясь от оборудования и системных инженеров прошлого.</a:t>
            </a:r>
          </a:p>
        </p:txBody>
      </p:sp>
    </p:spTree>
    <p:extLst>
      <p:ext uri="{BB962C8B-B14F-4D97-AF65-F5344CB8AC3E}">
        <p14:creationId xmlns:p14="http://schemas.microsoft.com/office/powerpoint/2010/main" val="317561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Сетевая эра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В своем стремлении выполнять упреждающие действия и предотвращать сбои в обслуживании системные администраторы начали документировать наборы действий, необходимых для ручного выполнения рутинных операций. Системные администраторы позаимствовали идею «анализа первопричин» из методики всеобщего управления качеством. Частично это способствовало привлечению дополнительного внимания и усилий, что позволило минимизировать риск неудачи. Недостаточная степень прозрачности и плохо реализованное управление изменениями ведут к росту энтропии, с которой все чаще и чаще приходится иметь дело инженерам.</a:t>
            </a:r>
          </a:p>
        </p:txBody>
      </p:sp>
    </p:spTree>
    <p:extLst>
      <p:ext uri="{BB962C8B-B14F-4D97-AF65-F5344CB8AC3E}">
        <p14:creationId xmlns:p14="http://schemas.microsoft.com/office/powerpoint/2010/main" val="323226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Истоки глобального сообщества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lnSpcReduction="10000"/>
          </a:bodyPr>
          <a:lstStyle/>
          <a:p>
            <a:pPr marL="0" indent="0">
              <a:buNone/>
            </a:pPr>
            <a:r>
              <a:rPr lang="ru-RU" dirty="0"/>
              <a:t>	В то время как взаимосвязанные сети позволили программистам и ИТ-практикам обмениваться идеями в Интернете, обычные люди также стали искать способы об- мена идеями. Начали появляться новые и все более популярные пользовательские группы, предназначенные для обсуждения разных вопросов практиками и пользователями различных технологий. В те времена одной из самых больших пользовательских групп была DECUS (Digital Equipment Computer </a:t>
            </a:r>
            <a:r>
              <a:rPr lang="ru-RU" dirty="0" err="1"/>
              <a:t>Users</a:t>
            </a:r>
            <a:r>
              <a:rPr lang="ru-RU" dirty="0"/>
              <a:t>’ Society, Сообщество пользователей цифрового компьютерного оборудования), основанная в 1961 году. В основной состав этой группы входили программисты, создающие или поддерживающие код для компьютеров DEC.</a:t>
            </a:r>
          </a:p>
        </p:txBody>
      </p:sp>
    </p:spTree>
    <p:extLst>
      <p:ext uri="{BB962C8B-B14F-4D97-AF65-F5344CB8AC3E}">
        <p14:creationId xmlns:p14="http://schemas.microsoft.com/office/powerpoint/2010/main" val="399362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Истоки глобального сообщества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Американское отделение DECUS проводило различные технические конференции и организовывало локальные пользовательские группы в США, тогда как отделения, действующие в других странах, проводили соответствующие мероприятия у себя. Результаты этих конференций и событий начали публиковаться в форме сборников трудов DECUS. Эти сборники были доступны для членов сообщества в качестве средства обмена информацией. Они стимулировали рост общего объема знаний сообщества и усиливали степень сплоченности членов этого сообщества.</a:t>
            </a:r>
          </a:p>
        </p:txBody>
      </p:sp>
    </p:spTree>
    <p:extLst>
      <p:ext uri="{BB962C8B-B14F-4D97-AF65-F5344CB8AC3E}">
        <p14:creationId xmlns:p14="http://schemas.microsoft.com/office/powerpoint/2010/main" val="2622047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Истоки глобального сообщества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fontScale="92500" lnSpcReduction="20000"/>
          </a:bodyPr>
          <a:lstStyle/>
          <a:p>
            <a:pPr marL="0" indent="0">
              <a:buNone/>
            </a:pPr>
            <a:r>
              <a:rPr lang="ru-RU" dirty="0"/>
              <a:t>	Аналогичное сообщество, объединившее в своих рядах системных администраторов, было создано в USENIX. Это сообщество представляло собой группу пользователей со специальными интересами и получило название System </a:t>
            </a:r>
            <a:r>
              <a:rPr lang="ru-RU" dirty="0" err="1"/>
              <a:t>Administrators</a:t>
            </a:r>
            <a:r>
              <a:rPr lang="ru-RU" dirty="0"/>
              <a:t> Group (группа системных администраторов). Позднее эта группа называлась SAGE, сейчас же она известна как группа пользователей со специальными интересами LISA (</a:t>
            </a:r>
            <a:r>
              <a:rPr lang="ru-RU" dirty="0" err="1"/>
              <a:t>Large</a:t>
            </a:r>
            <a:r>
              <a:rPr lang="ru-RU" dirty="0"/>
              <a:t> </a:t>
            </a:r>
            <a:r>
              <a:rPr lang="ru-RU" dirty="0" err="1"/>
              <a:t>Installation</a:t>
            </a:r>
            <a:r>
              <a:rPr lang="ru-RU" dirty="0"/>
              <a:t> System Administration, Администрирование установки больших систем). Эта группа проводит ежегодные конференции под названием «</a:t>
            </a:r>
            <a:r>
              <a:rPr lang="ru-RU" dirty="0" err="1"/>
              <a:t>Large</a:t>
            </a:r>
            <a:r>
              <a:rPr lang="ru-RU" dirty="0"/>
              <a:t> </a:t>
            </a:r>
            <a:r>
              <a:rPr lang="ru-RU" dirty="0" err="1"/>
              <a:t>Installation</a:t>
            </a:r>
            <a:r>
              <a:rPr lang="ru-RU" dirty="0"/>
              <a:t> System Administration». Кроме того, встречи NSFNET «Regional-Tech» эволюционировали в группу North American Network </a:t>
            </a:r>
            <a:r>
              <a:rPr lang="ru-RU" dirty="0" err="1"/>
              <a:t>Operators</a:t>
            </a:r>
            <a:r>
              <a:rPr lang="ru-RU" dirty="0"/>
              <a:t>’ Group (NANOG). Это сообщество специально предназначено для организации сотрудничества между сетевыми администраторами, стремящимися внести свой вклад в улучшение Интернета.</a:t>
            </a:r>
          </a:p>
        </p:txBody>
      </p:sp>
    </p:spTree>
    <p:extLst>
      <p:ext uri="{BB962C8B-B14F-4D97-AF65-F5344CB8AC3E}">
        <p14:creationId xmlns:p14="http://schemas.microsoft.com/office/powerpoint/2010/main" val="4042465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Истоки глобального сообщества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Наряду с обменом знаниями, который имел место в локальных и глобальных пользовательских группах, существовала и засекреченность разных аспектов деятельности технологических компаний. Организации в своем стремлении к финансовому и материальному успеху хранят подробности производственных процессов в строжайшем секрете. И если конкурирующие компании используют неэффективные методики, то соблюдение режима секретности позволяет добиться относительного успеха компании. </a:t>
            </a:r>
          </a:p>
        </p:txBody>
      </p:sp>
    </p:spTree>
    <p:extLst>
      <p:ext uri="{BB962C8B-B14F-4D97-AF65-F5344CB8AC3E}">
        <p14:creationId xmlns:p14="http://schemas.microsoft.com/office/powerpoint/2010/main" val="3592337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Истоки глобального сообщества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Чтобы поддержать это конкурентное преимущество, сотрудникам в явной или неявной форме запрещалось делиться информацией на отраслевых конференциях. Эта ситуация резко контрастирует с современными средами разработки, в которых сообщества и конференции основаны на обмене информацией и сотрудничестве между компаниями.</a:t>
            </a:r>
          </a:p>
        </p:txBody>
      </p:sp>
    </p:spTree>
    <p:extLst>
      <p:ext uri="{BB962C8B-B14F-4D97-AF65-F5344CB8AC3E}">
        <p14:creationId xmlns:p14="http://schemas.microsoft.com/office/powerpoint/2010/main" val="1732167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Эра приложений и Интернета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fontScale="92500" lnSpcReduction="20000"/>
          </a:bodyPr>
          <a:lstStyle/>
          <a:p>
            <a:pPr marL="0" indent="0">
              <a:buNone/>
            </a:pPr>
            <a:r>
              <a:rPr lang="ru-RU" dirty="0"/>
              <a:t>	Один из первых примеров успешной кооперации в рамках одной </a:t>
            </a:r>
            <a:r>
              <a:rPr lang="ru-RU" dirty="0" err="1"/>
              <a:t>организа</a:t>
            </a:r>
            <a:r>
              <a:rPr lang="ru-RU" dirty="0"/>
              <a:t>- </a:t>
            </a:r>
            <a:r>
              <a:rPr lang="ru-RU" dirty="0" err="1"/>
              <a:t>ции</a:t>
            </a:r>
            <a:r>
              <a:rPr lang="ru-RU" dirty="0"/>
              <a:t> — суперпопулярный HTTP-сервер Apache (https://httpd.apache.org), появившийся в 1995 году. Этот сервер был основан на бесплатном </a:t>
            </a:r>
            <a:r>
              <a:rPr lang="ru-RU" dirty="0" err="1"/>
              <a:t>http</a:t>
            </a:r>
            <a:r>
              <a:rPr lang="ru-RU" dirty="0"/>
              <a:t>-сервере NCSA </a:t>
            </a:r>
            <a:r>
              <a:rPr lang="ru-RU" dirty="0" err="1"/>
              <a:t>HTTPd</a:t>
            </a:r>
            <a:r>
              <a:rPr lang="ru-RU" dirty="0"/>
              <a:t> и разработан студентом Иллинойского университета (Урбана-</a:t>
            </a:r>
            <a:r>
              <a:rPr lang="ru-RU" dirty="0" err="1"/>
              <a:t>Шампейн</a:t>
            </a:r>
            <a:r>
              <a:rPr lang="ru-RU" dirty="0"/>
              <a:t>) Робертом </a:t>
            </a:r>
            <a:r>
              <a:rPr lang="ru-RU" dirty="0" err="1"/>
              <a:t>Маккулом</a:t>
            </a:r>
            <a:r>
              <a:rPr lang="ru-RU" dirty="0"/>
              <a:t>. Благодаря использованию модульного программного обеспечения Apache любой пользователь может быстро развертывать веб-сервер, выполнив лишь минимальную конфигурацию. Это ознаменовало начало эпохи использования решений с открытым программным кодом. Программы с открытым исходным кодом предоставляют пользователям лицензии на чтение, изменение и распространение исходного кода. Эти программы начинают конкурировать с собственными программными решениями, имеющими закрытый программный код.</a:t>
            </a:r>
          </a:p>
        </p:txBody>
      </p:sp>
    </p:spTree>
    <p:extLst>
      <p:ext uri="{BB962C8B-B14F-4D97-AF65-F5344CB8AC3E}">
        <p14:creationId xmlns:p14="http://schemas.microsoft.com/office/powerpoint/2010/main" val="2228287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Эра приложений и Интернета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Учитывая доступность различных дистрибутивов операционной системы Linux и рост популярности языков написания сценариев, таких как PHP и Perl, возрастающая популярность программ с исходным открытым кодом привела к распространению стека LAMP (Linux, Apache, MySQL и PHP) в качестве средства создания веб-приложений. Система управления реляционными базами данных MySQL, по- явившаяся в 1995 году, наравне с инструментами написания серверных сценариев PHP позволила разработчикам создавать динамические веб-сайты и приложения.</a:t>
            </a:r>
          </a:p>
        </p:txBody>
      </p:sp>
    </p:spTree>
    <p:extLst>
      <p:ext uri="{BB962C8B-B14F-4D97-AF65-F5344CB8AC3E}">
        <p14:creationId xmlns:p14="http://schemas.microsoft.com/office/powerpoint/2010/main" val="194842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Введение в </a:t>
            </a:r>
            <a:r>
              <a:rPr lang="en-US" dirty="0"/>
              <a:t>DevOps</a:t>
            </a:r>
            <a:endParaRPr lang="ru-RU" dirty="0"/>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lstStyle/>
          <a:p>
            <a:pPr marL="0" indent="0">
              <a:buNone/>
            </a:pPr>
            <a:r>
              <a:rPr lang="en-US" dirty="0"/>
              <a:t>	</a:t>
            </a:r>
            <a:r>
              <a:rPr lang="ru-RU" dirty="0"/>
              <a:t>DevOps это не разработка и не администрирование – это культура!</a:t>
            </a:r>
          </a:p>
        </p:txBody>
      </p:sp>
    </p:spTree>
    <p:extLst>
      <p:ext uri="{BB962C8B-B14F-4D97-AF65-F5344CB8AC3E}">
        <p14:creationId xmlns:p14="http://schemas.microsoft.com/office/powerpoint/2010/main" val="809269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Эра приложений и Интернета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Эти сайты и приложения быстро обновлялись и динамически генерировали контент. Учитывая ту простоту, с которой могли создаваться новые веб-приложения, в конце 1990-х годов отдельным программистам и коллективам приходилось работать быстрее и проявлять большую гибкость, чтобы быть конкурентоспособными.</a:t>
            </a:r>
          </a:p>
        </p:txBody>
      </p:sp>
    </p:spTree>
    <p:extLst>
      <p:ext uri="{BB962C8B-B14F-4D97-AF65-F5344CB8AC3E}">
        <p14:creationId xmlns:p14="http://schemas.microsoft.com/office/powerpoint/2010/main" val="1949473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Эра приложений и Интернета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Это было время тоски и разочарования для программистов и системных администраторов. Некоторые из системных администраторов являлись представителями традиционной культуры, суть которой заключалась в ключевых фразах «нет» и «очень важно для сохранения стабильности». В 1992 году Симон </a:t>
            </a:r>
            <a:r>
              <a:rPr lang="ru-RU" dirty="0" err="1"/>
              <a:t>Траваглия</a:t>
            </a:r>
            <a:r>
              <a:rPr lang="ru-RU" dirty="0"/>
              <a:t> начал публиковать в </a:t>
            </a:r>
            <a:r>
              <a:rPr lang="ru-RU" dirty="0" err="1"/>
              <a:t>Usenet</a:t>
            </a:r>
            <a:r>
              <a:rPr lang="ru-RU" dirty="0"/>
              <a:t> серию статей под общим названием «Чертов ублюдок оператор». Эти статьи были посвящены мошеннику сисадмину, который вымещал свое разочарование и гнев на пользователях. И нашлись сисадмины, недовольные своей работой, которые начали подражать герою этих публикаций, часто в ущерб другим пользователям.</a:t>
            </a:r>
          </a:p>
        </p:txBody>
      </p:sp>
    </p:spTree>
    <p:extLst>
      <p:ext uri="{BB962C8B-B14F-4D97-AF65-F5344CB8AC3E}">
        <p14:creationId xmlns:p14="http://schemas.microsoft.com/office/powerpoint/2010/main" val="1941773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Эра приложений и Интернета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fontScale="92500" lnSpcReduction="10000"/>
          </a:bodyPr>
          <a:lstStyle/>
          <a:p>
            <a:pPr marL="0" indent="0">
              <a:buNone/>
            </a:pPr>
            <a:r>
              <a:rPr lang="ru-RU" dirty="0"/>
              <a:t>	В процессе разработки программного обеспечения господствовали две точки зрения, выраженные следующими фразами: «критически важно выполнить эти изменения» и «я не хочу знать, как это делать, поскольку у меня ничего не получается». В некоторых средах разработки это побуждало разработчиков рисковать стабильностью системы в процессе поиска </a:t>
            </a:r>
            <a:r>
              <a:rPr lang="ru-RU" dirty="0" err="1"/>
              <a:t>незадокументированных</a:t>
            </a:r>
            <a:r>
              <a:rPr lang="ru-RU" dirty="0"/>
              <a:t> способов обхода установившихся процессов для достижения собственных целей. Это, в свою очередь, вело к дополнительным массовым чисткам и к росту убежденности в том, что изменения являются крайне рискованным делом. Те же единицы, которые пытались внести изменения в общие процессы, часто «застревали в трясине» авторитетных мнений экспертов в предметной области и блокировались на этапе технической поддержки.</a:t>
            </a:r>
          </a:p>
        </p:txBody>
      </p:sp>
    </p:spTree>
    <p:extLst>
      <p:ext uri="{BB962C8B-B14F-4D97-AF65-F5344CB8AC3E}">
        <p14:creationId xmlns:p14="http://schemas.microsoft.com/office/powerpoint/2010/main" val="3062699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Развитие методологий разработки программного обеспечения</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В 2001 году в сообществе активных и деятельных приверженцев экстремального программирования и в других подобных сообществах было разослано приглашение принять участие в дискуссии, посвященной разработке программного обеспечения. Экстремальное программирование — это одна из форм гибкой разработки программ, которая более чутко реагировала на изменяющиеся требования, чем предыдущие методологии разработки программного обеспечения, такие как короткие циклы выпуска, интенсивное тестирование и парное программирование.</a:t>
            </a:r>
          </a:p>
        </p:txBody>
      </p:sp>
    </p:spTree>
    <p:extLst>
      <p:ext uri="{BB962C8B-B14F-4D97-AF65-F5344CB8AC3E}">
        <p14:creationId xmlns:p14="http://schemas.microsoft.com/office/powerpoint/2010/main" val="4111290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Развитие методологий разработки программного обеспечения</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В ответ на это предложение 17 инженеров-программистов собрались в </a:t>
            </a:r>
            <a:r>
              <a:rPr lang="ru-RU" dirty="0" err="1"/>
              <a:t>Сноуберде</a:t>
            </a:r>
            <a:r>
              <a:rPr lang="ru-RU" dirty="0"/>
              <a:t> (штат Юта). Они обсудили свои общие ценности, позволяющие включить адаптивность и реагирование на изменения в процесс разработки программного обеспечения с явным выделением человеческого фактора. Эти ценности были изложены в манифесте гибкого программирования, который положил начало движению сторонников гибкого программирования.</a:t>
            </a:r>
          </a:p>
        </p:txBody>
      </p:sp>
    </p:spTree>
    <p:extLst>
      <p:ext uri="{BB962C8B-B14F-4D97-AF65-F5344CB8AC3E}">
        <p14:creationId xmlns:p14="http://schemas.microsoft.com/office/powerpoint/2010/main" val="3298317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Развитие методологий разработки программного обеспечения</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fontScale="85000" lnSpcReduction="20000"/>
          </a:bodyPr>
          <a:lstStyle/>
          <a:p>
            <a:pPr marL="0" indent="0">
              <a:buNone/>
            </a:pPr>
            <a:r>
              <a:rPr lang="ru-RU" dirty="0"/>
              <a:t>	В 2004 году программист Алистер </a:t>
            </a:r>
            <a:r>
              <a:rPr lang="ru-RU" dirty="0" err="1"/>
              <a:t>Кокберн</a:t>
            </a:r>
            <a:r>
              <a:rPr lang="ru-RU" dirty="0"/>
              <a:t>, являющийся одним из соавторов манифеста гибкого программирования (Agile </a:t>
            </a:r>
            <a:r>
              <a:rPr lang="ru-RU" dirty="0" err="1"/>
              <a:t>Manifesto</a:t>
            </a:r>
            <a:r>
              <a:rPr lang="ru-RU" dirty="0"/>
              <a:t>), описал методологию разработки ПО Crystal Clear1. Эта методология основана на десятилетнем опыте изучения успешных команд и предназначена для небольших групп разработчиков.</a:t>
            </a:r>
          </a:p>
          <a:p>
            <a:pPr marL="0" indent="0">
              <a:buNone/>
            </a:pPr>
            <a:r>
              <a:rPr lang="ru-RU" dirty="0"/>
              <a:t>	Алистер описал три основных метода, используемых в Crystal Clear:</a:t>
            </a:r>
          </a:p>
          <a:p>
            <a:r>
              <a:rPr lang="ru-RU" dirty="0"/>
              <a:t>Быстрая доставка полезного кода, переход от больших и редких развертываний кода к меньшим и более частым развертываниям.</a:t>
            </a:r>
          </a:p>
          <a:p>
            <a:r>
              <a:rPr lang="ru-RU" dirty="0"/>
              <a:t>Отражающее усовершенствование, или получение сведений о том, что работало хорошо и плохо в предыдущей версии программы. Это позволяло улучшить следующую версию программы. </a:t>
            </a:r>
          </a:p>
          <a:p>
            <a:r>
              <a:rPr lang="ru-RU" dirty="0"/>
              <a:t>Осмотическая коммуникация, осуществляемая между разработчиками. Если разработчики находятся в одной комнате, информация воспринимается ими неформально, как фоновый шум. Этот процесс напоминает явление осмоса.</a:t>
            </a:r>
          </a:p>
        </p:txBody>
      </p:sp>
    </p:spTree>
    <p:extLst>
      <p:ext uri="{BB962C8B-B14F-4D97-AF65-F5344CB8AC3E}">
        <p14:creationId xmlns:p14="http://schemas.microsoft.com/office/powerpoint/2010/main" val="25461780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Развитие методологий разработки программного обеспечения</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lnSpcReduction="10000"/>
          </a:bodyPr>
          <a:lstStyle/>
          <a:p>
            <a:pPr marL="0" indent="0">
              <a:buNone/>
            </a:pPr>
            <a:r>
              <a:rPr lang="ru-RU" dirty="0"/>
              <a:t>	Эта методология развивалась несколько лет, приобретая все большее влияние. В этот период времени системный администратор Марсель </a:t>
            </a:r>
            <a:r>
              <a:rPr lang="ru-RU" dirty="0" err="1"/>
              <a:t>Вегерманн</a:t>
            </a:r>
            <a:r>
              <a:rPr lang="ru-RU" dirty="0"/>
              <a:t> написал эссе, посвященное использованию принципов разработки программного обеспечения Crystal Clear, </a:t>
            </a:r>
            <a:r>
              <a:rPr lang="ru-RU" dirty="0" err="1"/>
              <a:t>Scrum</a:t>
            </a:r>
            <a:r>
              <a:rPr lang="ru-RU" dirty="0"/>
              <a:t> и Agile в области системного администрирования.</a:t>
            </a:r>
          </a:p>
          <a:p>
            <a:pPr marL="0" indent="0">
              <a:buNone/>
            </a:pPr>
            <a:r>
              <a:rPr lang="ru-RU" dirty="0"/>
              <a:t>	В дополнение к блиц-докладу по теме, в котором были предложены такие идеи, как контроль версий для каталога /</a:t>
            </a:r>
            <a:r>
              <a:rPr lang="ru-RU" dirty="0" err="1"/>
              <a:t>etc</a:t>
            </a:r>
            <a:r>
              <a:rPr lang="ru-RU" dirty="0"/>
              <a:t> операционной системы Linux, парное администрирование системы и операционные ретроспективы, в 2008 году Марсель также создал список рассылки Agile System Administration.</a:t>
            </a:r>
          </a:p>
        </p:txBody>
      </p:sp>
    </p:spTree>
    <p:extLst>
      <p:ext uri="{BB962C8B-B14F-4D97-AF65-F5344CB8AC3E}">
        <p14:creationId xmlns:p14="http://schemas.microsoft.com/office/powerpoint/2010/main" val="3608094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Приложения с открытым исходным кодом и собственные услуги</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fontScale="92500" lnSpcReduction="20000"/>
          </a:bodyPr>
          <a:lstStyle/>
          <a:p>
            <a:pPr marL="0" indent="0">
              <a:buNone/>
            </a:pPr>
            <a:r>
              <a:rPr lang="ru-RU" dirty="0"/>
              <a:t>	По мере того как получили распространение приложения с открытым исходным кодом, а приложения стали более модульными и начали предоставлять больше возможностей для взаимодействия, инженеры получили больше вариантов выбора. Вместо того чтобы ограничиваться единственным поставщиком оборудования и какой-либо операционной системой и собственным программным обеспечением, используемым совместно с этим оборудованием, разработчики получили возможность выбирать используемые инструменты и технологии. По мере того как программное обеспечение, особенно веб-приложения, стало в большей степени коммерческим, оно приобрело большую ценность в прямом смысле этого слова, а в переносном смысле его стоимость снизилась. Приложения стали менее эксклюзивными и более распространенными, а программисты стали более высокооплачиваемыми и широко востребованными.</a:t>
            </a:r>
          </a:p>
        </p:txBody>
      </p:sp>
    </p:spTree>
    <p:extLst>
      <p:ext uri="{BB962C8B-B14F-4D97-AF65-F5344CB8AC3E}">
        <p14:creationId xmlns:p14="http://schemas.microsoft.com/office/powerpoint/2010/main" val="4261411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Приложения с открытым исходным кодом и собственные услуги</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fontScale="92500" lnSpcReduction="20000"/>
          </a:bodyPr>
          <a:lstStyle/>
          <a:p>
            <a:pPr marL="0" indent="0">
              <a:buNone/>
            </a:pPr>
            <a:r>
              <a:rPr lang="ru-RU" dirty="0"/>
              <a:t>	В 2006 году компания электронной коммерции Amazon.com, Inc., которая ранее была известна своим сайтом по продаже книг и других товаров, предназначенных для широкого круга потребителей, запустила два сервиса: Amazon </a:t>
            </a:r>
            <a:r>
              <a:rPr lang="ru-RU" dirty="0" err="1"/>
              <a:t>Elastic</a:t>
            </a:r>
            <a:r>
              <a:rPr lang="ru-RU" dirty="0"/>
              <a:t> </a:t>
            </a:r>
            <a:r>
              <a:rPr lang="ru-RU" dirty="0" err="1"/>
              <a:t>Compute</a:t>
            </a:r>
            <a:r>
              <a:rPr lang="ru-RU" dirty="0"/>
              <a:t> </a:t>
            </a:r>
            <a:r>
              <a:rPr lang="ru-RU" dirty="0" err="1"/>
              <a:t>Cloud</a:t>
            </a:r>
            <a:r>
              <a:rPr lang="ru-RU" dirty="0"/>
              <a:t> (EC2) и Amazon Simple Storage Service (S3). Эти сервисы представляли собой первую попытку реализации виртуальных компьютерных экземпляров и виртуального хранилища с помощью собственной службы. В результате поль- </a:t>
            </a:r>
            <a:r>
              <a:rPr lang="ru-RU" dirty="0" err="1"/>
              <a:t>зователи</a:t>
            </a:r>
            <a:r>
              <a:rPr lang="ru-RU" dirty="0"/>
              <a:t> получили доступ к вычислительным ресурсам без предварительных инвестиций в оборудование. Также можно было запрашивать дополнительные ресурсы по мере необходимости. Как и в случае появления компьютеров из семей- </a:t>
            </a:r>
            <a:r>
              <a:rPr lang="ru-RU" dirty="0" err="1"/>
              <a:t>ства</a:t>
            </a:r>
            <a:r>
              <a:rPr lang="ru-RU" dirty="0"/>
              <a:t> System/360, этот сервис был быстро принят пользователями, став стандартом «де факто» благодаря простоте использования, невысоким начальным затратам и гибкости.</a:t>
            </a:r>
          </a:p>
        </p:txBody>
      </p:sp>
    </p:spTree>
    <p:extLst>
      <p:ext uri="{BB962C8B-B14F-4D97-AF65-F5344CB8AC3E}">
        <p14:creationId xmlns:p14="http://schemas.microsoft.com/office/powerpoint/2010/main" val="2702547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Приложения с открытым исходным кодом и собственные услуги</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По мере роста и развития веб-технологий появлялись новые способы коммуникации и сотрудничества в Интернете. В 2006 году появился онлайновый сетевой сервис Твиттер. Изначально этот сервис применялся пользователями, которые хотели делиться информацией, представленной в сокращенном формате. Эта информация использовалась в качестве средства привлечения внимания как простыми пользователями, так и знаменитостями. Но в 2007-м популярность Твиттера буквально взлетела до небес благодаря конференции South </a:t>
            </a:r>
            <a:r>
              <a:rPr lang="ru-RU" dirty="0" err="1"/>
              <a:t>by</a:t>
            </a:r>
            <a:r>
              <a:rPr lang="ru-RU" dirty="0"/>
              <a:t> Southwest Interactive (SXSW). Эта конференция транслировалась в режиме реального времени с помощью </a:t>
            </a:r>
            <a:r>
              <a:rPr lang="ru-RU" dirty="0" err="1"/>
              <a:t>твитов</a:t>
            </a:r>
            <a:r>
              <a:rPr lang="ru-RU" dirty="0"/>
              <a:t> на экранах, установленных в холлах.</a:t>
            </a:r>
          </a:p>
        </p:txBody>
      </p:sp>
    </p:spTree>
    <p:extLst>
      <p:ext uri="{BB962C8B-B14F-4D97-AF65-F5344CB8AC3E}">
        <p14:creationId xmlns:p14="http://schemas.microsoft.com/office/powerpoint/2010/main" val="15758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Введение в </a:t>
            </a:r>
            <a:r>
              <a:rPr lang="en-US" dirty="0"/>
              <a:t>DevOps</a:t>
            </a:r>
            <a:endParaRPr lang="ru-RU" dirty="0"/>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fontScale="92500" lnSpcReduction="10000"/>
          </a:bodyPr>
          <a:lstStyle/>
          <a:p>
            <a:pPr marL="0" indent="0">
              <a:buNone/>
            </a:pPr>
            <a:r>
              <a:rPr lang="en-US" dirty="0"/>
              <a:t>	</a:t>
            </a:r>
            <a:r>
              <a:rPr lang="ru-RU" dirty="0"/>
              <a:t>DevOps — это культурное движение, изменяющее отношение людей к работе и к ее результатам. Благодаря внедрению </a:t>
            </a:r>
            <a:r>
              <a:rPr lang="ru-RU" dirty="0" err="1"/>
              <a:t>devops</a:t>
            </a:r>
            <a:r>
              <a:rPr lang="ru-RU" dirty="0"/>
              <a:t> в организации формируются </a:t>
            </a:r>
            <a:r>
              <a:rPr lang="ru-RU" dirty="0" err="1"/>
              <a:t>интенциональные</a:t>
            </a:r>
            <a:r>
              <a:rPr lang="ru-RU" dirty="0"/>
              <a:t> процессы, ускоряющие эффективность бизнеса. Это способствует скорейшему появлению результата от социальных и технических нововведений. Благодаря новым способам мышления и работы отдельные сотрудники и организации могут развивать и поддерживать устойчивые рабочие практики. </a:t>
            </a:r>
            <a:r>
              <a:rPr lang="ru-RU" dirty="0" err="1"/>
              <a:t>Devops</a:t>
            </a:r>
            <a:r>
              <a:rPr lang="ru-RU" dirty="0"/>
              <a:t> представляет собой культурный субстрат, ускоряющий формирование эмпатии между коллегами и облегчающий обмен опытом. В результате закладывается прочный фундамент, обеспечивающий эффективное приложение усилий в процессе работы со стороны отдельных сотрудников и команд.</a:t>
            </a:r>
          </a:p>
        </p:txBody>
      </p:sp>
    </p:spTree>
    <p:extLst>
      <p:ext uri="{BB962C8B-B14F-4D97-AF65-F5344CB8AC3E}">
        <p14:creationId xmlns:p14="http://schemas.microsoft.com/office/powerpoint/2010/main" val="2111825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Приложения с открытым исходным кодом и собственные услуги</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Твиттер быстро превратился в инструмент, предназначенный для быстрого формирования случайных сообществ пользователей в любой точке земного шара. При проведении конференций Твиттер предоставлял дополнительное средство информирования участников и объединял людей, близких по стилю мышления. Благодаря Твиттеру беседы между участниками конференций распространились на просторы Интернета, где каждый мог принять в них участие.</a:t>
            </a:r>
          </a:p>
        </p:txBody>
      </p:sp>
    </p:spTree>
    <p:extLst>
      <p:ext uri="{BB962C8B-B14F-4D97-AF65-F5344CB8AC3E}">
        <p14:creationId xmlns:p14="http://schemas.microsoft.com/office/powerpoint/2010/main" val="1422637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Гибкая инфраструктура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На конференции Agile 2008, проходящей в Торонто, системный администратор и ИТ-консультант Патрик </a:t>
            </a:r>
            <a:r>
              <a:rPr lang="ru-RU" dirty="0" err="1"/>
              <a:t>Дебуа</a:t>
            </a:r>
            <a:r>
              <a:rPr lang="ru-RU" dirty="0"/>
              <a:t> в своем докладе «Agile Operations </a:t>
            </a:r>
            <a:r>
              <a:rPr lang="ru-RU" dirty="0" err="1"/>
              <a:t>and</a:t>
            </a:r>
            <a:r>
              <a:rPr lang="ru-RU" dirty="0"/>
              <a:t> Infrastructure: </a:t>
            </a:r>
            <a:r>
              <a:rPr lang="ru-RU" dirty="0" err="1"/>
              <a:t>How</a:t>
            </a:r>
            <a:r>
              <a:rPr lang="ru-RU" dirty="0"/>
              <a:t> </a:t>
            </a:r>
            <a:r>
              <a:rPr lang="ru-RU" dirty="0" err="1"/>
              <a:t>Infra-gile</a:t>
            </a:r>
            <a:r>
              <a:rPr lang="ru-RU" dirty="0"/>
              <a:t> </a:t>
            </a:r>
            <a:r>
              <a:rPr lang="ru-RU" dirty="0" err="1"/>
              <a:t>are</a:t>
            </a:r>
            <a:r>
              <a:rPr lang="ru-RU" dirty="0"/>
              <a:t> You?» рассказывал о включении методологии </a:t>
            </a:r>
            <a:r>
              <a:rPr lang="ru-RU" dirty="0" err="1"/>
              <a:t>Scrum</a:t>
            </a:r>
            <a:r>
              <a:rPr lang="ru-RU" dirty="0"/>
              <a:t> в эксплуатационную работу. Патрик работал с командами по разработке и эксплуатации над проектом по тестированию передачи информации в центр обработки данных. И он предпочитал один день работать в команде разработчиков, а на следующий день — в эксплуатационной команде. Если же переключаться между выполнением двух задач в течение одного дня, теряется примерно 20% от обычной производительности.</a:t>
            </a:r>
          </a:p>
        </p:txBody>
      </p:sp>
    </p:spTree>
    <p:extLst>
      <p:ext uri="{BB962C8B-B14F-4D97-AF65-F5344CB8AC3E}">
        <p14:creationId xmlns:p14="http://schemas.microsoft.com/office/powerpoint/2010/main" val="9118452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Гибкая инфраструктура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На этой же конференции бывший программист Эндрю Клэй Шафер, который начал проявлять большой интерес к связанным с ИТ проблемам, предложил провести сеанс гибкой инфраструктуры (Agile Infrastructure). Эндрю почему-то считал, что предложенная им тема никого не заинтересует, поэтому пропустил собственноручно объявленный сеанс. Когда Патрик увидел это, он понял, что кроме него есть другие люди, интересующиеся гибким системным администрированием. После этого Патрик связался с Эндрю и предложил ему подробнее обсудить данную концепцию.</a:t>
            </a:r>
          </a:p>
        </p:txBody>
      </p:sp>
    </p:spTree>
    <p:extLst>
      <p:ext uri="{BB962C8B-B14F-4D97-AF65-F5344CB8AC3E}">
        <p14:creationId xmlns:p14="http://schemas.microsoft.com/office/powerpoint/2010/main" val="7358407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Гибкая инфраструктура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Отдельные компании начали не только добиваться больших успехов во внедрении процессов, позволивших им идти в ногу с постоянно ускоряющимися изменениями Интернета, но и делиться своим опытом в сообществах. Эти сообщества формировались вокруг таких популярных конференций, как </a:t>
            </a:r>
            <a:r>
              <a:rPr lang="ru-RU" dirty="0" err="1"/>
              <a:t>O’Reilly</a:t>
            </a:r>
            <a:r>
              <a:rPr lang="ru-RU" dirty="0"/>
              <a:t> </a:t>
            </a:r>
            <a:r>
              <a:rPr lang="ru-RU" dirty="0" err="1"/>
              <a:t>Velocity</a:t>
            </a:r>
            <a:r>
              <a:rPr lang="ru-RU" dirty="0"/>
              <a:t> Conference (http://conferences.oreilly.com/velocity).</a:t>
            </a:r>
          </a:p>
        </p:txBody>
      </p:sp>
    </p:spTree>
    <p:extLst>
      <p:ext uri="{BB962C8B-B14F-4D97-AF65-F5344CB8AC3E}">
        <p14:creationId xmlns:p14="http://schemas.microsoft.com/office/powerpoint/2010/main" val="12303030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Гибкая инфраструктура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lnSpcReduction="10000"/>
          </a:bodyPr>
          <a:lstStyle/>
          <a:p>
            <a:pPr marL="0" indent="0">
              <a:buNone/>
            </a:pPr>
            <a:r>
              <a:rPr lang="ru-RU" dirty="0"/>
              <a:t>	Одной из таких компаний является Flickr, популярное интернет-сообщество фотографов. После приобретения компанией Yahoo в 2005 году Flickr потребовалось переместить все сервисы и данные из Канады в США. Джон </a:t>
            </a:r>
            <a:r>
              <a:rPr lang="ru-RU" dirty="0" err="1"/>
              <a:t>Оллспоу</a:t>
            </a:r>
            <a:r>
              <a:rPr lang="ru-RU" dirty="0"/>
              <a:t>, энтузиаст в области эксплуатации веб-приложений с многолетним опытом работы по техобслуживанию систем, присоединился к компании Flickr в качестве ведущего инженера по эксплуатации. Его цель заключалась в оказании помощи при масштабировании нового проекта по миграции данных. В 2007 году к группе разработчиков Flickr присоединился Пол Хэммонд. В 2008 году Пол стал техническим директором Flickr, возглавив отдел разработки ПО вместе с </a:t>
            </a:r>
            <a:r>
              <a:rPr lang="ru-RU" dirty="0" err="1"/>
              <a:t>Оллспоу</a:t>
            </a:r>
            <a:r>
              <a:rPr lang="ru-RU" dirty="0"/>
              <a:t>.</a:t>
            </a:r>
          </a:p>
        </p:txBody>
      </p:sp>
    </p:spTree>
    <p:extLst>
      <p:ext uri="{BB962C8B-B14F-4D97-AF65-F5344CB8AC3E}">
        <p14:creationId xmlns:p14="http://schemas.microsoft.com/office/powerpoint/2010/main" val="2713694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Гибкая инфраструктура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На конференции </a:t>
            </a:r>
            <a:r>
              <a:rPr lang="ru-RU" dirty="0" err="1"/>
              <a:t>Velocity</a:t>
            </a:r>
            <a:r>
              <a:rPr lang="ru-RU" dirty="0"/>
              <a:t> Santa </a:t>
            </a:r>
            <a:r>
              <a:rPr lang="ru-RU" dirty="0" err="1"/>
              <a:t>Clara</a:t>
            </a:r>
            <a:r>
              <a:rPr lang="ru-RU" dirty="0"/>
              <a:t> 2009 Хэммонд и </a:t>
            </a:r>
            <a:r>
              <a:rPr lang="ru-RU" dirty="0" err="1"/>
              <a:t>Оллспоу</a:t>
            </a:r>
            <a:r>
              <a:rPr lang="ru-RU" dirty="0"/>
              <a:t> совместно пред- ставили доклад «10+ </a:t>
            </a:r>
            <a:r>
              <a:rPr lang="ru-RU" dirty="0" err="1"/>
              <a:t>Deploys</a:t>
            </a:r>
            <a:r>
              <a:rPr lang="ru-RU" dirty="0"/>
              <a:t> </a:t>
            </a:r>
            <a:r>
              <a:rPr lang="ru-RU" dirty="0" err="1"/>
              <a:t>per</a:t>
            </a:r>
            <a:r>
              <a:rPr lang="ru-RU" dirty="0"/>
              <a:t> Day: </a:t>
            </a:r>
            <a:r>
              <a:rPr lang="ru-RU" dirty="0" err="1"/>
              <a:t>Dev</a:t>
            </a:r>
            <a:r>
              <a:rPr lang="ru-RU" dirty="0"/>
              <a:t> </a:t>
            </a:r>
            <a:r>
              <a:rPr lang="ru-RU" dirty="0" err="1"/>
              <a:t>and</a:t>
            </a:r>
            <a:r>
              <a:rPr lang="ru-RU" dirty="0"/>
              <a:t> </a:t>
            </a:r>
            <a:r>
              <a:rPr lang="ru-RU" dirty="0" err="1"/>
              <a:t>Ops</a:t>
            </a:r>
            <a:r>
              <a:rPr lang="ru-RU" dirty="0"/>
              <a:t> </a:t>
            </a:r>
            <a:r>
              <a:rPr lang="ru-RU" dirty="0" err="1"/>
              <a:t>Cooperation</a:t>
            </a:r>
            <a:r>
              <a:rPr lang="ru-RU" dirty="0"/>
              <a:t> </a:t>
            </a:r>
            <a:r>
              <a:rPr lang="ru-RU" dirty="0" err="1"/>
              <a:t>at</a:t>
            </a:r>
            <a:r>
              <a:rPr lang="ru-RU" dirty="0"/>
              <a:t> Flickr». В этом докладе они описали революционные изменения, которые позволят команде быстро продвигаться вперед. Они не предлагали ломать барьеры между сотрудниками либо формировать большое профессиональное и культурное движение. Они просто делились своим опытом совместной работы в Flickr, который серьезно отличался от опыта предыдущей работы </a:t>
            </a:r>
            <a:r>
              <a:rPr lang="ru-RU" dirty="0" err="1"/>
              <a:t>Оллспоу</a:t>
            </a:r>
            <a:r>
              <a:rPr lang="ru-RU" dirty="0"/>
              <a:t> в компании </a:t>
            </a:r>
            <a:r>
              <a:rPr lang="ru-RU" dirty="0" err="1"/>
              <a:t>Friendster</a:t>
            </a:r>
            <a:r>
              <a:rPr lang="ru-RU" dirty="0"/>
              <a:t>, где брали верх эмоции и моральное давление, а сотрудничество между членами команды практически отсутствовало.</a:t>
            </a:r>
          </a:p>
        </p:txBody>
      </p:sp>
    </p:spTree>
    <p:extLst>
      <p:ext uri="{BB962C8B-B14F-4D97-AF65-F5344CB8AC3E}">
        <p14:creationId xmlns:p14="http://schemas.microsoft.com/office/powerpoint/2010/main" val="14776433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Гибкая инфраструктура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Не произносите фразы типа «технология </a:t>
            </a:r>
            <a:r>
              <a:rPr lang="ru-RU" dirty="0" err="1"/>
              <a:t>devops</a:t>
            </a:r>
            <a:r>
              <a:rPr lang="ru-RU" dirty="0"/>
              <a:t> успешно внедрена», поскольку «выполняется до 10 развертываний в день». Обращайте внимание на конкретные проблемы, которые вы пытаетесь решить в своей организации, а не на показатели, относящиеся к другим организациям. Подумайте о том, почему выполняются определенные изменения, а не просто о количестве развертываний или о других произвольных метриках.</a:t>
            </a:r>
          </a:p>
        </p:txBody>
      </p:sp>
    </p:spTree>
    <p:extLst>
      <p:ext uri="{BB962C8B-B14F-4D97-AF65-F5344CB8AC3E}">
        <p14:creationId xmlns:p14="http://schemas.microsoft.com/office/powerpoint/2010/main" val="2944300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Гибкая инфраструктура</a:t>
            </a:r>
          </a:p>
        </p:txBody>
      </p:sp>
      <p:sp>
        <p:nvSpPr>
          <p:cNvPr id="3" name="Объект 2">
            <a:extLst>
              <a:ext uri="{FF2B5EF4-FFF2-40B4-BE49-F238E27FC236}">
                <a16:creationId xmlns:a16="http://schemas.microsoft.com/office/drawing/2014/main" id="{EF6D726F-7A4C-4AAA-A23C-5567BA08FDA3}"/>
              </a:ext>
            </a:extLst>
          </p:cNvPr>
          <p:cNvSpPr>
            <a:spLocks noGrp="1"/>
          </p:cNvSpPr>
          <p:nvPr>
            <p:ph idx="1"/>
          </p:nvPr>
        </p:nvSpPr>
        <p:spPr/>
        <p:txBody>
          <a:bodyPr>
            <a:normAutofit/>
          </a:bodyPr>
          <a:lstStyle/>
          <a:p>
            <a:pPr marL="0" indent="0">
              <a:buNone/>
            </a:pPr>
            <a:r>
              <a:rPr lang="ru-RU" dirty="0"/>
              <a:t>	Возможности совместной работы, которые презентовали Хэммонд и </a:t>
            </a:r>
            <a:r>
              <a:rPr lang="ru-RU" dirty="0" err="1"/>
              <a:t>Оллспоу</a:t>
            </a:r>
            <a:r>
              <a:rPr lang="ru-RU" dirty="0"/>
              <a:t>, обеспечивали преимущества им обоим. Никто из них не проснулся в один прекрасный день и не решил, что компания нуждается в серьезных изменениях. Скорее они искали даже небольшие возможности по совместной работе, чтобы добиться успеха. Они отметили, что небольшие предпринимаемые действия оборачиваются большими культурными изменениями, а совместная работа имеет намного большее значение, чем количество развертываний.</a:t>
            </a:r>
          </a:p>
        </p:txBody>
      </p:sp>
    </p:spTree>
    <p:extLst>
      <p:ext uri="{BB962C8B-B14F-4D97-AF65-F5344CB8AC3E}">
        <p14:creationId xmlns:p14="http://schemas.microsoft.com/office/powerpoint/2010/main" val="42376826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Конференции </a:t>
            </a:r>
            <a:r>
              <a:rPr lang="en-US" dirty="0" err="1"/>
              <a:t>devopsdays</a:t>
            </a:r>
            <a:endParaRPr lang="en-US" dirty="0"/>
          </a:p>
        </p:txBody>
      </p:sp>
      <p:pic>
        <p:nvPicPr>
          <p:cNvPr id="5" name="Объект 4">
            <a:extLst>
              <a:ext uri="{FF2B5EF4-FFF2-40B4-BE49-F238E27FC236}">
                <a16:creationId xmlns:a16="http://schemas.microsoft.com/office/drawing/2014/main" id="{1FD116C0-3932-4ACD-903F-A4F40A630445}"/>
              </a:ext>
            </a:extLst>
          </p:cNvPr>
          <p:cNvPicPr>
            <a:picLocks noGrp="1" noChangeAspect="1"/>
          </p:cNvPicPr>
          <p:nvPr>
            <p:ph idx="1"/>
          </p:nvPr>
        </p:nvPicPr>
        <p:blipFill>
          <a:blip r:embed="rId2"/>
          <a:stretch>
            <a:fillRect/>
          </a:stretch>
        </p:blipFill>
        <p:spPr>
          <a:xfrm>
            <a:off x="838200" y="3260090"/>
            <a:ext cx="10515600" cy="1482407"/>
          </a:xfrm>
        </p:spPr>
      </p:pic>
    </p:spTree>
    <p:extLst>
      <p:ext uri="{BB962C8B-B14F-4D97-AF65-F5344CB8AC3E}">
        <p14:creationId xmlns:p14="http://schemas.microsoft.com/office/powerpoint/2010/main" val="3840693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Конференции </a:t>
            </a:r>
            <a:r>
              <a:rPr lang="en-US" dirty="0" err="1"/>
              <a:t>devopsdays</a:t>
            </a:r>
            <a:endParaRPr lang="en-US" dirty="0"/>
          </a:p>
        </p:txBody>
      </p:sp>
      <p:sp>
        <p:nvSpPr>
          <p:cNvPr id="4" name="Объект 3">
            <a:extLst>
              <a:ext uri="{FF2B5EF4-FFF2-40B4-BE49-F238E27FC236}">
                <a16:creationId xmlns:a16="http://schemas.microsoft.com/office/drawing/2014/main" id="{2E208E4B-9403-4C9F-9058-E24BAC77A546}"/>
              </a:ext>
            </a:extLst>
          </p:cNvPr>
          <p:cNvSpPr>
            <a:spLocks noGrp="1"/>
          </p:cNvSpPr>
          <p:nvPr>
            <p:ph idx="1"/>
          </p:nvPr>
        </p:nvSpPr>
        <p:spPr/>
        <p:txBody>
          <a:bodyPr>
            <a:normAutofit lnSpcReduction="10000"/>
          </a:bodyPr>
          <a:lstStyle/>
          <a:p>
            <a:pPr marL="0" indent="0">
              <a:buNone/>
            </a:pPr>
            <a:r>
              <a:rPr lang="ru-RU" dirty="0"/>
              <a:t>	Этот </a:t>
            </a:r>
            <a:r>
              <a:rPr lang="ru-RU" dirty="0" err="1"/>
              <a:t>твит</a:t>
            </a:r>
            <a:r>
              <a:rPr lang="ru-RU" dirty="0"/>
              <a:t>, созданный 23 июня 2009 года Эндрю Клэй Шафером, побудил Патрика </a:t>
            </a:r>
            <a:r>
              <a:rPr lang="ru-RU" dirty="0" err="1"/>
              <a:t>Дебуа</a:t>
            </a:r>
            <a:r>
              <a:rPr lang="ru-RU" dirty="0"/>
              <a:t> пожаловаться в Твиттере на то, что он не сможет посетить лично ежегодную конференцию </a:t>
            </a:r>
            <a:r>
              <a:rPr lang="ru-RU" dirty="0" err="1"/>
              <a:t>Velocity</a:t>
            </a:r>
            <a:r>
              <a:rPr lang="ru-RU" dirty="0"/>
              <a:t>. </a:t>
            </a:r>
            <a:r>
              <a:rPr lang="ru-RU" dirty="0" err="1"/>
              <a:t>Прис</a:t>
            </a:r>
            <a:r>
              <a:rPr lang="ru-RU" dirty="0"/>
              <a:t> </a:t>
            </a:r>
            <a:r>
              <a:rPr lang="ru-RU" dirty="0" err="1"/>
              <a:t>Нэсрат</a:t>
            </a:r>
            <a:r>
              <a:rPr lang="ru-RU" dirty="0"/>
              <a:t>, который в то время выполнял обязанности ведущего системного интегратора в Guardian, отправил ответное сообщение в Твиттере. В этом сообщении он спросил о том, почему бы не организовать собственную конференцию </a:t>
            </a:r>
            <a:r>
              <a:rPr lang="ru-RU" dirty="0" err="1"/>
              <a:t>Velocity</a:t>
            </a:r>
            <a:r>
              <a:rPr lang="ru-RU" dirty="0"/>
              <a:t> в Бельгии. Вдохновленный этими словами Патрик поступил практически в полном соответствии с данным советом. Он организовал локальную конференцию, на которой разработчики, системные администраторы, системные программисты и другие специалисты, работающие в этой области, могли обмениваться информацией.</a:t>
            </a:r>
          </a:p>
        </p:txBody>
      </p:sp>
    </p:spTree>
    <p:extLst>
      <p:ext uri="{BB962C8B-B14F-4D97-AF65-F5344CB8AC3E}">
        <p14:creationId xmlns:p14="http://schemas.microsoft.com/office/powerpoint/2010/main" val="113786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Введение в </a:t>
            </a:r>
            <a:r>
              <a:rPr lang="en-US" dirty="0"/>
              <a:t>DevOps</a:t>
            </a:r>
            <a:endParaRPr lang="ru-RU" dirty="0"/>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fontScale="92500" lnSpcReduction="10000"/>
          </a:bodyPr>
          <a:lstStyle/>
          <a:p>
            <a:pPr marL="0" indent="0">
              <a:buNone/>
            </a:pPr>
            <a:r>
              <a:rPr lang="ru-RU" dirty="0"/>
              <a:t>	</a:t>
            </a:r>
            <a:r>
              <a:rPr lang="ru-RU" dirty="0" err="1"/>
              <a:t>Devops</a:t>
            </a:r>
            <a:r>
              <a:rPr lang="ru-RU" dirty="0"/>
              <a:t> является необходимым условием для формирования культуры, но не достаточным. Ни одно культурное движение в мире не существует само по себе, поскольку культура неразрывно связана с социальной структурой. На культуру оказывают влияние много факторов. Это иерархические структуры, сформированные внутри организаций, связи между организациями и эффекты, вызванные глобализацией. Также на формирование культуры воздействуют ценности, нормы, убеждения и артефакты, связанные с упомянутыми выше факторами. Например, программное обеспечение варьируется в зависимости от того, кто его разрабатывает и использует. Благодаря </a:t>
            </a:r>
            <a:r>
              <a:rPr lang="ru-RU" dirty="0" err="1"/>
              <a:t>devops</a:t>
            </a:r>
            <a:r>
              <a:rPr lang="ru-RU" dirty="0"/>
              <a:t> появились способы адаптации и совершенствования социальной структуры, культуры и технологии, что, в свою очередь, способствует более эффективной работе.</a:t>
            </a:r>
          </a:p>
        </p:txBody>
      </p:sp>
    </p:spTree>
    <p:extLst>
      <p:ext uri="{BB962C8B-B14F-4D97-AF65-F5344CB8AC3E}">
        <p14:creationId xmlns:p14="http://schemas.microsoft.com/office/powerpoint/2010/main" val="3052853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Конференции </a:t>
            </a:r>
            <a:r>
              <a:rPr lang="en-US" dirty="0" err="1"/>
              <a:t>devopsdays</a:t>
            </a:r>
            <a:endParaRPr lang="en-US" dirty="0"/>
          </a:p>
        </p:txBody>
      </p:sp>
      <p:pic>
        <p:nvPicPr>
          <p:cNvPr id="5" name="Объект 4">
            <a:extLst>
              <a:ext uri="{FF2B5EF4-FFF2-40B4-BE49-F238E27FC236}">
                <a16:creationId xmlns:a16="http://schemas.microsoft.com/office/drawing/2014/main" id="{7C0792E8-0270-4776-BEA9-7D8D88A3D1B2}"/>
              </a:ext>
            </a:extLst>
          </p:cNvPr>
          <p:cNvPicPr>
            <a:picLocks noGrp="1" noChangeAspect="1"/>
          </p:cNvPicPr>
          <p:nvPr>
            <p:ph idx="1"/>
          </p:nvPr>
        </p:nvPicPr>
        <p:blipFill>
          <a:blip r:embed="rId2"/>
          <a:stretch>
            <a:fillRect/>
          </a:stretch>
        </p:blipFill>
        <p:spPr>
          <a:xfrm>
            <a:off x="838200" y="3011983"/>
            <a:ext cx="10515600" cy="1978622"/>
          </a:xfrm>
        </p:spPr>
      </p:pic>
      <p:sp>
        <p:nvSpPr>
          <p:cNvPr id="6" name="TextBox 5">
            <a:extLst>
              <a:ext uri="{FF2B5EF4-FFF2-40B4-BE49-F238E27FC236}">
                <a16:creationId xmlns:a16="http://schemas.microsoft.com/office/drawing/2014/main" id="{B95805F3-2257-4C0E-8FE7-548DCB0C9C35}"/>
              </a:ext>
            </a:extLst>
          </p:cNvPr>
          <p:cNvSpPr txBox="1"/>
          <p:nvPr/>
        </p:nvSpPr>
        <p:spPr>
          <a:xfrm>
            <a:off x="8630816" y="5150497"/>
            <a:ext cx="2276714" cy="523220"/>
          </a:xfrm>
          <a:prstGeom prst="rect">
            <a:avLst/>
          </a:prstGeom>
          <a:noFill/>
        </p:spPr>
        <p:txBody>
          <a:bodyPr wrap="none" rtlCol="0">
            <a:spAutoFit/>
          </a:bodyPr>
          <a:lstStyle/>
          <a:p>
            <a:r>
              <a:rPr lang="ru-RU" sz="2800" dirty="0"/>
              <a:t>Патрик </a:t>
            </a:r>
            <a:r>
              <a:rPr lang="ru-RU" sz="2800" dirty="0" err="1"/>
              <a:t>Дебуа</a:t>
            </a:r>
            <a:endParaRPr lang="ru-RU" sz="2800" dirty="0"/>
          </a:p>
        </p:txBody>
      </p:sp>
    </p:spTree>
    <p:extLst>
      <p:ext uri="{BB962C8B-B14F-4D97-AF65-F5344CB8AC3E}">
        <p14:creationId xmlns:p14="http://schemas.microsoft.com/office/powerpoint/2010/main" val="796435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Конференции </a:t>
            </a:r>
            <a:r>
              <a:rPr lang="en-US" dirty="0" err="1"/>
              <a:t>devopsdays</a:t>
            </a:r>
            <a:endParaRPr lang="en-US" dirty="0"/>
          </a:p>
        </p:txBody>
      </p:sp>
      <p:sp>
        <p:nvSpPr>
          <p:cNvPr id="4" name="Объект 3">
            <a:extLst>
              <a:ext uri="{FF2B5EF4-FFF2-40B4-BE49-F238E27FC236}">
                <a16:creationId xmlns:a16="http://schemas.microsoft.com/office/drawing/2014/main" id="{2E208E4B-9403-4C9F-9058-E24BAC77A546}"/>
              </a:ext>
            </a:extLst>
          </p:cNvPr>
          <p:cNvSpPr>
            <a:spLocks noGrp="1"/>
          </p:cNvSpPr>
          <p:nvPr>
            <p:ph idx="1"/>
          </p:nvPr>
        </p:nvSpPr>
        <p:spPr/>
        <p:txBody>
          <a:bodyPr>
            <a:normAutofit/>
          </a:bodyPr>
          <a:lstStyle/>
          <a:p>
            <a:pPr marL="0" indent="0">
              <a:buNone/>
            </a:pPr>
            <a:r>
              <a:rPr lang="ru-RU" dirty="0"/>
              <a:t>	Первая конференция </a:t>
            </a:r>
            <a:r>
              <a:rPr lang="ru-RU" dirty="0" err="1"/>
              <a:t>devopsdays</a:t>
            </a:r>
            <a:r>
              <a:rPr lang="ru-RU" dirty="0"/>
              <a:t> воспламенила пороховую бочку с неудовлетворенными потребностями людей, изолированных друг от друга. Эти люди испытывали разочарование в связи со статусом-</a:t>
            </a:r>
            <a:r>
              <a:rPr lang="ru-RU" dirty="0" err="1"/>
              <a:t>кво</a:t>
            </a:r>
            <a:r>
              <a:rPr lang="ru-RU" dirty="0"/>
              <a:t>, отождествляемым с </a:t>
            </a:r>
            <a:r>
              <a:rPr lang="ru-RU" dirty="0" err="1"/>
              <a:t>devops</a:t>
            </a:r>
            <a:r>
              <a:rPr lang="ru-RU" dirty="0"/>
              <a:t>, и способом описания работы, которую, по их мнению, они уже выполняют. По мере того как отдельные энтузиасты организовывали локальные конференции в новых уголках мира, росли масштабы и количество участвующих в этих конференциях людей.</a:t>
            </a:r>
          </a:p>
        </p:txBody>
      </p:sp>
    </p:spTree>
    <p:extLst>
      <p:ext uri="{BB962C8B-B14F-4D97-AF65-F5344CB8AC3E}">
        <p14:creationId xmlns:p14="http://schemas.microsoft.com/office/powerpoint/2010/main" val="252801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Выводы</a:t>
            </a:r>
            <a:endParaRPr lang="en-US" dirty="0"/>
          </a:p>
        </p:txBody>
      </p:sp>
      <p:sp>
        <p:nvSpPr>
          <p:cNvPr id="4" name="Объект 3">
            <a:extLst>
              <a:ext uri="{FF2B5EF4-FFF2-40B4-BE49-F238E27FC236}">
                <a16:creationId xmlns:a16="http://schemas.microsoft.com/office/drawing/2014/main" id="{2E208E4B-9403-4C9F-9058-E24BAC77A546}"/>
              </a:ext>
            </a:extLst>
          </p:cNvPr>
          <p:cNvSpPr>
            <a:spLocks noGrp="1"/>
          </p:cNvSpPr>
          <p:nvPr>
            <p:ph idx="1"/>
          </p:nvPr>
        </p:nvSpPr>
        <p:spPr/>
        <p:txBody>
          <a:bodyPr>
            <a:normAutofit/>
          </a:bodyPr>
          <a:lstStyle/>
          <a:p>
            <a:pPr marL="0" indent="0">
              <a:buNone/>
            </a:pPr>
            <a:r>
              <a:rPr lang="ru-RU" dirty="0"/>
              <a:t>	Многие пишущие о </a:t>
            </a:r>
            <a:r>
              <a:rPr lang="en-US" dirty="0"/>
              <a:t>DevOps </a:t>
            </a:r>
            <a:r>
              <a:rPr lang="ru-RU" dirty="0"/>
              <a:t>авторы склоны к концентрации на результатах, а не на людях и процессах. Многие вещи были позаимствованы из презентации Джона </a:t>
            </a:r>
            <a:r>
              <a:rPr lang="ru-RU" dirty="0" err="1"/>
              <a:t>Оллспоу</a:t>
            </a:r>
            <a:r>
              <a:rPr lang="ru-RU" dirty="0"/>
              <a:t> и Пола Хэммонда «10+ </a:t>
            </a:r>
            <a:r>
              <a:rPr lang="ru-RU" dirty="0" err="1"/>
              <a:t>Deploys</a:t>
            </a:r>
            <a:r>
              <a:rPr lang="ru-RU" dirty="0"/>
              <a:t> a Day», в которой подчеркивается, что важно развертывать более 10 программ в день. Ну а подзаголовок «</a:t>
            </a:r>
            <a:r>
              <a:rPr lang="ru-RU" dirty="0" err="1"/>
              <a:t>Dev</a:t>
            </a:r>
            <a:r>
              <a:rPr lang="ru-RU" dirty="0"/>
              <a:t> &amp; </a:t>
            </a:r>
            <a:r>
              <a:rPr lang="ru-RU" dirty="0" err="1"/>
              <a:t>Ops</a:t>
            </a:r>
            <a:r>
              <a:rPr lang="ru-RU" dirty="0"/>
              <a:t> </a:t>
            </a:r>
            <a:r>
              <a:rPr lang="ru-RU" dirty="0" err="1"/>
              <a:t>Cooperation</a:t>
            </a:r>
            <a:r>
              <a:rPr lang="ru-RU" dirty="0"/>
              <a:t> </a:t>
            </a:r>
            <a:r>
              <a:rPr lang="ru-RU" dirty="0" err="1"/>
              <a:t>at</a:t>
            </a:r>
            <a:r>
              <a:rPr lang="ru-RU" dirty="0"/>
              <a:t> Flickr» многие просто не замечали.	</a:t>
            </a:r>
          </a:p>
        </p:txBody>
      </p:sp>
    </p:spTree>
    <p:extLst>
      <p:ext uri="{BB962C8B-B14F-4D97-AF65-F5344CB8AC3E}">
        <p14:creationId xmlns:p14="http://schemas.microsoft.com/office/powerpoint/2010/main" val="3931293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Выводы</a:t>
            </a:r>
            <a:endParaRPr lang="en-US" dirty="0"/>
          </a:p>
        </p:txBody>
      </p:sp>
      <p:sp>
        <p:nvSpPr>
          <p:cNvPr id="4" name="Объект 3">
            <a:extLst>
              <a:ext uri="{FF2B5EF4-FFF2-40B4-BE49-F238E27FC236}">
                <a16:creationId xmlns:a16="http://schemas.microsoft.com/office/drawing/2014/main" id="{2E208E4B-9403-4C9F-9058-E24BAC77A546}"/>
              </a:ext>
            </a:extLst>
          </p:cNvPr>
          <p:cNvSpPr>
            <a:spLocks noGrp="1"/>
          </p:cNvSpPr>
          <p:nvPr>
            <p:ph idx="1"/>
          </p:nvPr>
        </p:nvSpPr>
        <p:spPr/>
        <p:txBody>
          <a:bodyPr>
            <a:normAutofit/>
          </a:bodyPr>
          <a:lstStyle/>
          <a:p>
            <a:pPr marL="0" indent="0">
              <a:buNone/>
            </a:pPr>
            <a:r>
              <a:rPr lang="ru-RU" dirty="0"/>
              <a:t>	Зацикливание на конкретном результате ведет к увеличению уровня стресса для тех, кто и так находится в состоянии хронического стресса из-за ограничений, установленных в организации. В отличие от механических процессов результаты в сфере разработки программного обеспечения в значительной степени зависят от человеческого фактора. Программное обеспечение может устареть еще до завершения его разработки, не соответствовать ожиданиям клиентов либо непредсказуемо прекращать работу, вызывая серьезные проблемы.</a:t>
            </a:r>
          </a:p>
        </p:txBody>
      </p:sp>
    </p:spTree>
    <p:extLst>
      <p:ext uri="{BB962C8B-B14F-4D97-AF65-F5344CB8AC3E}">
        <p14:creationId xmlns:p14="http://schemas.microsoft.com/office/powerpoint/2010/main" val="14612215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Выводы</a:t>
            </a:r>
            <a:endParaRPr lang="en-US" dirty="0"/>
          </a:p>
        </p:txBody>
      </p:sp>
      <p:sp>
        <p:nvSpPr>
          <p:cNvPr id="4" name="Объект 3">
            <a:extLst>
              <a:ext uri="{FF2B5EF4-FFF2-40B4-BE49-F238E27FC236}">
                <a16:creationId xmlns:a16="http://schemas.microsoft.com/office/drawing/2014/main" id="{2E208E4B-9403-4C9F-9058-E24BAC77A546}"/>
              </a:ext>
            </a:extLst>
          </p:cNvPr>
          <p:cNvSpPr>
            <a:spLocks noGrp="1"/>
          </p:cNvSpPr>
          <p:nvPr>
            <p:ph idx="1"/>
          </p:nvPr>
        </p:nvSpPr>
        <p:spPr/>
        <p:txBody>
          <a:bodyPr>
            <a:normAutofit/>
          </a:bodyPr>
          <a:lstStyle/>
          <a:p>
            <a:pPr marL="0" indent="0">
              <a:buNone/>
            </a:pPr>
            <a:r>
              <a:rPr lang="ru-RU" dirty="0"/>
              <a:t>	Сосредоточение на культуре и процессах способствует итеративному улучшению способов производства и качества производимого продукта. Благодаря переключению внимания от «что» к «как» предоставляются свобода и доверие, необходимые для достижения цели и смысла работы. Именно это является ключевым компонентом удовлетворенности от проделанной работы. Наличие обратной связи с рабочими процессами позитивно влияет на результат даже без концентрации на достижении определенных показателей. Счастливые и продуктивные люди смогут создать условия для скачка в развитии всего человечества.</a:t>
            </a:r>
          </a:p>
        </p:txBody>
      </p:sp>
    </p:spTree>
    <p:extLst>
      <p:ext uri="{BB962C8B-B14F-4D97-AF65-F5344CB8AC3E}">
        <p14:creationId xmlns:p14="http://schemas.microsoft.com/office/powerpoint/2010/main" val="6201417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172AAC-9DA1-4611-AC71-61075DBB9BC1}"/>
              </a:ext>
            </a:extLst>
          </p:cNvPr>
          <p:cNvSpPr>
            <a:spLocks noGrp="1"/>
          </p:cNvSpPr>
          <p:nvPr>
            <p:ph type="title"/>
          </p:nvPr>
        </p:nvSpPr>
        <p:spPr/>
        <p:txBody>
          <a:bodyPr/>
          <a:lstStyle/>
          <a:p>
            <a:pPr algn="ctr"/>
            <a:r>
              <a:rPr lang="ru-RU" dirty="0"/>
              <a:t>Выводы</a:t>
            </a:r>
            <a:endParaRPr lang="en-US" dirty="0"/>
          </a:p>
        </p:txBody>
      </p:sp>
      <p:sp>
        <p:nvSpPr>
          <p:cNvPr id="4" name="Объект 3">
            <a:extLst>
              <a:ext uri="{FF2B5EF4-FFF2-40B4-BE49-F238E27FC236}">
                <a16:creationId xmlns:a16="http://schemas.microsoft.com/office/drawing/2014/main" id="{2E208E4B-9403-4C9F-9058-E24BAC77A546}"/>
              </a:ext>
            </a:extLst>
          </p:cNvPr>
          <p:cNvSpPr>
            <a:spLocks noGrp="1"/>
          </p:cNvSpPr>
          <p:nvPr>
            <p:ph idx="1"/>
          </p:nvPr>
        </p:nvSpPr>
        <p:spPr/>
        <p:txBody>
          <a:bodyPr>
            <a:normAutofit/>
          </a:bodyPr>
          <a:lstStyle/>
          <a:p>
            <a:pPr marL="0" indent="0">
              <a:buNone/>
            </a:pPr>
            <a:r>
              <a:rPr lang="ru-RU" dirty="0"/>
              <a:t>	Благодаря внедрению </a:t>
            </a:r>
            <a:r>
              <a:rPr lang="ru-RU" dirty="0" err="1"/>
              <a:t>devops</a:t>
            </a:r>
            <a:r>
              <a:rPr lang="ru-RU" dirty="0"/>
              <a:t> изменился способ производства. Произошло переключение внимания на людей и процессы, начали поощряться сотрудничество и кооперация, исчезла конкуренция среди специалистов.</a:t>
            </a:r>
          </a:p>
        </p:txBody>
      </p:sp>
    </p:spTree>
    <p:extLst>
      <p:ext uri="{BB962C8B-B14F-4D97-AF65-F5344CB8AC3E}">
        <p14:creationId xmlns:p14="http://schemas.microsoft.com/office/powerpoint/2010/main" val="8622363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Ценности и потери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6401257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Бережливость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По итогам пятилетнего изучения тенденций в развитии автомобильной промышленности и производственной системы «Тойоты» (TPS) Джеймс П. </a:t>
            </a:r>
            <a:r>
              <a:rPr lang="ru-RU" dirty="0" err="1"/>
              <a:t>Вомак</a:t>
            </a:r>
            <a:r>
              <a:rPr lang="ru-RU" dirty="0"/>
              <a:t>, Дэниел Т. Джонс и Дэниел Рус ввели термин «бережливое производство». </a:t>
            </a:r>
            <a:r>
              <a:rPr lang="ru-RU" dirty="0" err="1"/>
              <a:t>Вомак</a:t>
            </a:r>
            <a:r>
              <a:rPr lang="ru-RU" dirty="0"/>
              <a:t> и Джонс выработали следующие пять принципов бережливого мышления:</a:t>
            </a:r>
          </a:p>
          <a:p>
            <a:r>
              <a:rPr lang="ru-RU" dirty="0"/>
              <a:t>ценность;</a:t>
            </a:r>
          </a:p>
          <a:p>
            <a:r>
              <a:rPr lang="ru-RU" dirty="0"/>
              <a:t>процесс создания ценности; </a:t>
            </a:r>
          </a:p>
          <a:p>
            <a:r>
              <a:rPr lang="ru-RU" dirty="0"/>
              <a:t>поток;</a:t>
            </a:r>
          </a:p>
          <a:p>
            <a:r>
              <a:rPr lang="ru-RU" dirty="0"/>
              <a:t>вытягивание;</a:t>
            </a:r>
          </a:p>
          <a:p>
            <a:r>
              <a:rPr lang="ru-RU" dirty="0"/>
              <a:t>совершенствование.</a:t>
            </a:r>
          </a:p>
        </p:txBody>
      </p:sp>
    </p:spTree>
    <p:extLst>
      <p:ext uri="{BB962C8B-B14F-4D97-AF65-F5344CB8AC3E}">
        <p14:creationId xmlns:p14="http://schemas.microsoft.com/office/powerpoint/2010/main" val="5809411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Бережливость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Эти идеи, в частности стремление к совершенству с помощью системной идентификации и утилизации отходов, привели к появлению термина бережливость, олицетворяющего максимизацию ценности заказчиков и минимизацию отходов.</a:t>
            </a:r>
          </a:p>
        </p:txBody>
      </p:sp>
    </p:spTree>
    <p:extLst>
      <p:ext uri="{BB962C8B-B14F-4D97-AF65-F5344CB8AC3E}">
        <p14:creationId xmlns:p14="http://schemas.microsoft.com/office/powerpoint/2010/main" val="31369847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Бережливость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Бережливые системы сконцентрированы на компонентах, ценность которых возрастает за счет повсеместного устранения отходов, будь то перепроизводство некоторых частей и бракованных товаров, которые должны быть восстановлены, либо время, потраченное на ожидание появления других компонентов системы.</a:t>
            </a:r>
          </a:p>
          <a:p>
            <a:pPr marL="0" indent="0">
              <a:buNone/>
            </a:pPr>
            <a:r>
              <a:rPr lang="ru-RU" dirty="0"/>
              <a:t>	В результате развития этих систем возникли концепции бережливых ИТ-технологий и бережливой разработки программного обеспечения. В рамках этих концепций одни и те же понятия используются в процессах разработки программного обеспечения и оказания ИТ-услуг.</a:t>
            </a:r>
          </a:p>
        </p:txBody>
      </p:sp>
    </p:spTree>
    <p:extLst>
      <p:ext uri="{BB962C8B-B14F-4D97-AF65-F5344CB8AC3E}">
        <p14:creationId xmlns:p14="http://schemas.microsoft.com/office/powerpoint/2010/main" val="4337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Введение в </a:t>
            </a:r>
            <a:r>
              <a:rPr lang="en-US" dirty="0"/>
              <a:t>DevOps</a:t>
            </a:r>
            <a:endParaRPr lang="ru-RU" dirty="0"/>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a:bodyPr>
          <a:lstStyle/>
          <a:p>
            <a:pPr marL="0" indent="0">
              <a:buNone/>
            </a:pPr>
            <a:r>
              <a:rPr lang="ru-RU" dirty="0"/>
              <a:t>	Хотя термин </a:t>
            </a:r>
            <a:r>
              <a:rPr lang="ru-RU" dirty="0" err="1"/>
              <a:t>devops</a:t>
            </a:r>
            <a:r>
              <a:rPr lang="ru-RU" dirty="0"/>
              <a:t> образован на основе слов «</a:t>
            </a:r>
            <a:r>
              <a:rPr lang="ru-RU" dirty="0" err="1"/>
              <a:t>development</a:t>
            </a:r>
            <a:r>
              <a:rPr lang="ru-RU" dirty="0"/>
              <a:t>» (разработка) и «</a:t>
            </a:r>
            <a:r>
              <a:rPr lang="ru-RU" dirty="0" err="1"/>
              <a:t>operations</a:t>
            </a:r>
            <a:r>
              <a:rPr lang="ru-RU" dirty="0"/>
              <a:t>» (эксплуатация), принципы </a:t>
            </a:r>
            <a:r>
              <a:rPr lang="ru-RU" dirty="0" err="1"/>
              <a:t>devops</a:t>
            </a:r>
            <a:r>
              <a:rPr lang="ru-RU" dirty="0"/>
              <a:t> могут и должны применяться на всех стадиях рабочего процесса, реализуемого в организации. Устойчивый и успешный бизнес представляет собой нечто большее, чем совокупность, состоящую из команд разработчиков и эксплуатации. Если же вы будете ограничиваться исключительно этими командами, вы окажете бизнесу «медвежью услугу».</a:t>
            </a:r>
          </a:p>
        </p:txBody>
      </p:sp>
    </p:spTree>
    <p:extLst>
      <p:ext uri="{BB962C8B-B14F-4D97-AF65-F5344CB8AC3E}">
        <p14:creationId xmlns:p14="http://schemas.microsoft.com/office/powerpoint/2010/main" val="1964337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Бережливость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бережливых методологиях разработки ПО и оказания ИТ-услуг появляются следующие отходы:</a:t>
            </a:r>
          </a:p>
          <a:p>
            <a:r>
              <a:rPr lang="ru-RU" dirty="0"/>
              <a:t>невостребованные функции программного обеспечения; </a:t>
            </a:r>
          </a:p>
          <a:p>
            <a:r>
              <a:rPr lang="ru-RU" dirty="0"/>
              <a:t>задержки при общении;</a:t>
            </a:r>
          </a:p>
          <a:p>
            <a:r>
              <a:rPr lang="ru-RU" dirty="0"/>
              <a:t>замедленный отклик приложения;</a:t>
            </a:r>
          </a:p>
          <a:p>
            <a:r>
              <a:rPr lang="ru-RU" dirty="0"/>
              <a:t>бюрократические процессы.</a:t>
            </a:r>
          </a:p>
        </p:txBody>
      </p:sp>
    </p:spTree>
    <p:extLst>
      <p:ext uri="{BB962C8B-B14F-4D97-AF65-F5344CB8AC3E}">
        <p14:creationId xmlns:p14="http://schemas.microsoft.com/office/powerpoint/2010/main" val="513029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Бережливость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fontScale="92500" lnSpcReduction="20000"/>
          </a:bodyPr>
          <a:lstStyle/>
          <a:p>
            <a:pPr marL="0" indent="0">
              <a:buNone/>
            </a:pPr>
            <a:r>
              <a:rPr lang="ru-RU" dirty="0"/>
              <a:t>	Отходы в контексте бережливости противоположны ценностям. Мэри </a:t>
            </a:r>
            <a:r>
              <a:rPr lang="ru-RU" dirty="0" err="1"/>
              <a:t>Поппендик</a:t>
            </a:r>
            <a:r>
              <a:rPr lang="ru-RU" dirty="0"/>
              <a:t> и Томас </a:t>
            </a:r>
            <a:r>
              <a:rPr lang="ru-RU" dirty="0" err="1"/>
              <a:t>Поппендик</a:t>
            </a:r>
            <a:r>
              <a:rPr lang="ru-RU" dirty="0"/>
              <a:t> сопоставили отходы бережливого производства с отходами производства программного обеспечения. В результате появился следующий список: </a:t>
            </a:r>
          </a:p>
          <a:p>
            <a:r>
              <a:rPr lang="ru-RU" dirty="0"/>
              <a:t>частично выполненная работа;</a:t>
            </a:r>
          </a:p>
          <a:p>
            <a:r>
              <a:rPr lang="ru-RU" dirty="0"/>
              <a:t>дополнительные возможности;</a:t>
            </a:r>
          </a:p>
          <a:p>
            <a:r>
              <a:rPr lang="ru-RU" dirty="0"/>
              <a:t>переучивание;</a:t>
            </a:r>
          </a:p>
          <a:p>
            <a:r>
              <a:rPr lang="ru-RU" dirty="0"/>
              <a:t>ненужные передачи обслуживания;</a:t>
            </a:r>
          </a:p>
          <a:p>
            <a:r>
              <a:rPr lang="ru-RU" dirty="0"/>
              <a:t>переключение между задачами;</a:t>
            </a:r>
          </a:p>
          <a:p>
            <a:r>
              <a:rPr lang="ru-RU" dirty="0"/>
              <a:t>задержки;</a:t>
            </a:r>
          </a:p>
          <a:p>
            <a:r>
              <a:rPr lang="ru-RU" dirty="0"/>
              <a:t>дефекты.</a:t>
            </a:r>
          </a:p>
        </p:txBody>
      </p:sp>
    </p:spTree>
    <p:extLst>
      <p:ext uri="{BB962C8B-B14F-4D97-AF65-F5344CB8AC3E}">
        <p14:creationId xmlns:p14="http://schemas.microsoft.com/office/powerpoint/2010/main" val="40262908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Бережливость</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Как и в случае с </a:t>
            </a:r>
            <a:r>
              <a:rPr lang="ru-RU" dirty="0" err="1"/>
              <a:t>devops</a:t>
            </a:r>
            <a:r>
              <a:rPr lang="ru-RU" dirty="0"/>
              <a:t>, не существует единственно верного способа внедрения бережливой разработки программного обеспечения. В процессе бережливой разработки ПО применяются два основных подхода: фокус на устранении отходов с помощью набора инструментов и улучшение рабочего потока, также известное под названием «путь Тойоты». Оба подхода направлены на достижение одной и той же цели, но в силу их различий могут приводить к разным результатам.</a:t>
            </a:r>
          </a:p>
        </p:txBody>
      </p:sp>
    </p:spTree>
    <p:extLst>
      <p:ext uri="{BB962C8B-B14F-4D97-AF65-F5344CB8AC3E}">
        <p14:creationId xmlns:p14="http://schemas.microsoft.com/office/powerpoint/2010/main" val="1062084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Ката компании </a:t>
            </a:r>
            <a:r>
              <a:rPr lang="en-US" dirty="0"/>
              <a:t>Toyota</a:t>
            </a:r>
            <a:endParaRPr lang="ru-RU" dirty="0"/>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2009 г. Марк </a:t>
            </a:r>
            <a:r>
              <a:rPr lang="ru-RU" dirty="0" err="1"/>
              <a:t>Ротер</a:t>
            </a:r>
            <a:r>
              <a:rPr lang="ru-RU" dirty="0"/>
              <a:t> написал книгу «Тойота Ката. Лидерство, менеджмент и развитие сотрудников для достижения выдающихся результатов» , где изложил двадцатилетний опыт </a:t>
            </a:r>
            <a:r>
              <a:rPr lang="ru-RU" dirty="0" err="1"/>
              <a:t>кодифицирования</a:t>
            </a:r>
            <a:r>
              <a:rPr lang="ru-RU" dirty="0"/>
              <a:t> производственной системы Toyota. Будучи студентом, он принял участие в поездке руководителей компании General Motors на заводы компании Toyota. Затем ему довелось участвовать в разработке инструментария для внедрения бережливого производства. Он был очень удивлен, что ни одна из компаний, внедривших этот метод, не смогла достичь такого же уровня производительности, как Toyota.</a:t>
            </a:r>
          </a:p>
        </p:txBody>
      </p:sp>
    </p:spTree>
    <p:extLst>
      <p:ext uri="{BB962C8B-B14F-4D97-AF65-F5344CB8AC3E}">
        <p14:creationId xmlns:p14="http://schemas.microsoft.com/office/powerpoint/2010/main" val="28638022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Ката компании </a:t>
            </a:r>
            <a:r>
              <a:rPr lang="en-US" dirty="0"/>
              <a:t>Toyota</a:t>
            </a:r>
            <a:endParaRPr lang="ru-RU" dirty="0"/>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Марк сделал вывод: сообщество </a:t>
            </a:r>
            <a:r>
              <a:rPr lang="ru-RU" dirty="0" err="1"/>
              <a:t>Lean</a:t>
            </a:r>
            <a:r>
              <a:rPr lang="ru-RU" dirty="0"/>
              <a:t> упустило из вида </a:t>
            </a:r>
            <a:r>
              <a:rPr lang="ru-RU" dirty="0" err="1"/>
              <a:t>наибо</a:t>
            </a:r>
            <a:r>
              <a:rPr lang="ru-RU" dirty="0"/>
              <a:t>- лее важную часть метода — улучшение ката. Он пояснил: каждая организация имеет свои рабочие процедуры, и улучшение ката требует создания структуры для ежедневного, рутинного совершенствования, поскольку повседневный опыт —  это и есть то, что повышает результаты. Постоянно действующий цикл, то есть желаемое будущего состояния, еженедельное формулирование целей и непрерывное совершенствование повседневной работы, и составлял основу улучшений в компании Toyota.</a:t>
            </a:r>
          </a:p>
        </p:txBody>
      </p:sp>
    </p:spTree>
    <p:extLst>
      <p:ext uri="{BB962C8B-B14F-4D97-AF65-F5344CB8AC3E}">
        <p14:creationId xmlns:p14="http://schemas.microsoft.com/office/powerpoint/2010/main" val="33268940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Ката компании </a:t>
            </a:r>
            <a:r>
              <a:rPr lang="en-US" dirty="0"/>
              <a:t>Toyota</a:t>
            </a:r>
            <a:endParaRPr lang="ru-RU" dirty="0"/>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Ката — формализованная последовательность движений, связанных принципами ведения поединка с воображаемым противником или группой противников. По сути, является квинтэссенцией техники конкретного стиля боевых искусств. </a:t>
            </a:r>
          </a:p>
        </p:txBody>
      </p:sp>
    </p:spTree>
    <p:extLst>
      <p:ext uri="{BB962C8B-B14F-4D97-AF65-F5344CB8AC3E}">
        <p14:creationId xmlns:p14="http://schemas.microsoft.com/office/powerpoint/2010/main" val="2550926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Agile, непрерывная поставка и «три пути»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endParaRPr lang="ru-RU" dirty="0"/>
          </a:p>
        </p:txBody>
      </p:sp>
    </p:spTree>
    <p:extLst>
      <p:ext uri="{BB962C8B-B14F-4D97-AF65-F5344CB8AC3E}">
        <p14:creationId xmlns:p14="http://schemas.microsoft.com/office/powerpoint/2010/main" val="13532383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Производственный поток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Одна из фундаментальных концепций бережливого производства —  поток создания ценности. Сначала мы определим это понятие в рамках промышленности, а затем экстраполируем на DevOps и технологический поток создания ценности.</a:t>
            </a:r>
          </a:p>
        </p:txBody>
      </p:sp>
    </p:spTree>
    <p:extLst>
      <p:ext uri="{BB962C8B-B14F-4D97-AF65-F5344CB8AC3E}">
        <p14:creationId xmlns:p14="http://schemas.microsoft.com/office/powerpoint/2010/main" val="32302882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Производственный поток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Карен Мартин и Майк </a:t>
            </a:r>
            <a:r>
              <a:rPr lang="ru-RU" dirty="0" err="1"/>
              <a:t>Остерлинг</a:t>
            </a:r>
            <a:r>
              <a:rPr lang="ru-RU" dirty="0"/>
              <a:t> в книге Value Stream </a:t>
            </a:r>
            <a:r>
              <a:rPr lang="ru-RU" dirty="0" err="1"/>
              <a:t>Mapping</a:t>
            </a:r>
            <a:r>
              <a:rPr lang="ru-RU" dirty="0"/>
              <a:t>: </a:t>
            </a:r>
            <a:r>
              <a:rPr lang="ru-RU" dirty="0" err="1"/>
              <a:t>How</a:t>
            </a:r>
            <a:r>
              <a:rPr lang="ru-RU" dirty="0"/>
              <a:t> </a:t>
            </a:r>
            <a:r>
              <a:rPr lang="ru-RU" dirty="0" err="1"/>
              <a:t>to</a:t>
            </a:r>
            <a:r>
              <a:rPr lang="ru-RU" dirty="0"/>
              <a:t> </a:t>
            </a:r>
            <a:r>
              <a:rPr lang="ru-RU" dirty="0" err="1"/>
              <a:t>Visualize</a:t>
            </a:r>
            <a:r>
              <a:rPr lang="ru-RU" dirty="0"/>
              <a:t> Work </a:t>
            </a:r>
            <a:r>
              <a:rPr lang="ru-RU" dirty="0" err="1"/>
              <a:t>and</a:t>
            </a:r>
            <a:r>
              <a:rPr lang="ru-RU" dirty="0"/>
              <a:t> </a:t>
            </a:r>
            <a:r>
              <a:rPr lang="ru-RU" dirty="0" err="1"/>
              <a:t>Align</a:t>
            </a:r>
            <a:r>
              <a:rPr lang="ru-RU" dirty="0"/>
              <a:t> </a:t>
            </a:r>
            <a:r>
              <a:rPr lang="ru-RU" dirty="0" err="1"/>
              <a:t>Leadership</a:t>
            </a:r>
            <a:r>
              <a:rPr lang="ru-RU" dirty="0"/>
              <a:t> </a:t>
            </a:r>
            <a:r>
              <a:rPr lang="ru-RU" dirty="0" err="1"/>
              <a:t>for</a:t>
            </a:r>
            <a:r>
              <a:rPr lang="ru-RU" dirty="0"/>
              <a:t> </a:t>
            </a:r>
            <a:r>
              <a:rPr lang="ru-RU" dirty="0" err="1"/>
              <a:t>Organizational</a:t>
            </a:r>
            <a:r>
              <a:rPr lang="ru-RU" dirty="0"/>
              <a:t> </a:t>
            </a:r>
            <a:r>
              <a:rPr lang="ru-RU" dirty="0" err="1"/>
              <a:t>Transformation</a:t>
            </a:r>
            <a:r>
              <a:rPr lang="ru-RU" dirty="0"/>
              <a:t> определили поток создания ценности как «последовательность действий, предпринимаемых организацией с целью выполнить запрос клиента», или как «последовательность действий, необходимых для разработки, выпуска и доставки товаров клиенту, включая оба потока —  и информационный, и материальный».</a:t>
            </a:r>
          </a:p>
        </p:txBody>
      </p:sp>
    </p:spTree>
    <p:extLst>
      <p:ext uri="{BB962C8B-B14F-4D97-AF65-F5344CB8AC3E}">
        <p14:creationId xmlns:p14="http://schemas.microsoft.com/office/powerpoint/2010/main" val="25134326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Производственный поток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В материальном производстве поток создания ценности легко увидеть, легко наблюдать за ним: он начинается, когда получен заказ от клиента, а сырье для производства поступило на склад.</a:t>
            </a:r>
          </a:p>
          <a:p>
            <a:pPr marL="0" indent="0">
              <a:buNone/>
            </a:pPr>
            <a:r>
              <a:rPr lang="ru-RU" dirty="0"/>
              <a:t>	Чтобы обеспечить короткое и предсказуемое время выполнения заказа в любом потоке создания ценности, обычно фокусируются на плавном течении работы, используя такие приемы, как уменьшение размера партии, снижение объема незавершенного производства, недопущение переделок, чтобы исключить попадание дефектных деталей на конечных этапах и постоянно оптимизировать систему для движения в сторону глобальных целей.</a:t>
            </a:r>
          </a:p>
        </p:txBody>
      </p:sp>
    </p:spTree>
    <p:extLst>
      <p:ext uri="{BB962C8B-B14F-4D97-AF65-F5344CB8AC3E}">
        <p14:creationId xmlns:p14="http://schemas.microsoft.com/office/powerpoint/2010/main" val="373142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566A8-E8D1-4592-BE53-4DC0C505025A}"/>
              </a:ext>
            </a:extLst>
          </p:cNvPr>
          <p:cNvSpPr>
            <a:spLocks noGrp="1"/>
          </p:cNvSpPr>
          <p:nvPr>
            <p:ph type="title"/>
          </p:nvPr>
        </p:nvSpPr>
        <p:spPr/>
        <p:txBody>
          <a:bodyPr/>
          <a:lstStyle/>
          <a:p>
            <a:pPr algn="ctr"/>
            <a:r>
              <a:rPr lang="ru-RU" dirty="0"/>
              <a:t>Стек навыков </a:t>
            </a:r>
            <a:r>
              <a:rPr lang="en-US" dirty="0"/>
              <a:t>DevOps</a:t>
            </a:r>
            <a:endParaRPr lang="ru-RU" dirty="0"/>
          </a:p>
        </p:txBody>
      </p:sp>
      <p:sp>
        <p:nvSpPr>
          <p:cNvPr id="3" name="Объект 2">
            <a:extLst>
              <a:ext uri="{FF2B5EF4-FFF2-40B4-BE49-F238E27FC236}">
                <a16:creationId xmlns:a16="http://schemas.microsoft.com/office/drawing/2014/main" id="{9C52AB1A-1101-4625-9369-0DB9995F50D2}"/>
              </a:ext>
            </a:extLst>
          </p:cNvPr>
          <p:cNvSpPr>
            <a:spLocks noGrp="1"/>
          </p:cNvSpPr>
          <p:nvPr>
            <p:ph idx="1"/>
          </p:nvPr>
        </p:nvSpPr>
        <p:spPr/>
        <p:txBody>
          <a:bodyPr>
            <a:normAutofit fontScale="62500" lnSpcReduction="20000"/>
          </a:bodyPr>
          <a:lstStyle/>
          <a:p>
            <a:r>
              <a:rPr lang="ru-RU" dirty="0"/>
              <a:t>Администрирование </a:t>
            </a:r>
            <a:r>
              <a:rPr lang="en-US" dirty="0"/>
              <a:t>Linux (Windows)</a:t>
            </a:r>
          </a:p>
          <a:p>
            <a:r>
              <a:rPr lang="en-US" dirty="0"/>
              <a:t>Bash (PowerShell)</a:t>
            </a:r>
          </a:p>
          <a:p>
            <a:r>
              <a:rPr lang="en-US" dirty="0"/>
              <a:t>Git</a:t>
            </a:r>
          </a:p>
          <a:p>
            <a:r>
              <a:rPr lang="en-US" dirty="0"/>
              <a:t>Docker</a:t>
            </a:r>
          </a:p>
          <a:p>
            <a:r>
              <a:rPr lang="ru-RU" dirty="0"/>
              <a:t>Управление событиями (Мониторинг)</a:t>
            </a:r>
          </a:p>
          <a:p>
            <a:r>
              <a:rPr lang="en-US" dirty="0"/>
              <a:t>CI-</a:t>
            </a:r>
            <a:r>
              <a:rPr lang="ru-RU" dirty="0"/>
              <a:t>системы</a:t>
            </a:r>
          </a:p>
          <a:p>
            <a:r>
              <a:rPr lang="ru-RU" dirty="0"/>
              <a:t>Системы управления конфигурациями</a:t>
            </a:r>
          </a:p>
          <a:p>
            <a:r>
              <a:rPr lang="en-US" dirty="0"/>
              <a:t>Web (</a:t>
            </a:r>
            <a:r>
              <a:rPr lang="en-US"/>
              <a:t>HTTP+REST API)</a:t>
            </a:r>
          </a:p>
          <a:p>
            <a:r>
              <a:rPr lang="ru-RU" dirty="0"/>
              <a:t>Основы сетей</a:t>
            </a:r>
          </a:p>
          <a:p>
            <a:r>
              <a:rPr lang="en-US" dirty="0"/>
              <a:t>DBA</a:t>
            </a:r>
          </a:p>
          <a:p>
            <a:r>
              <a:rPr lang="ru-RU" dirty="0"/>
              <a:t>Виртуализация и </a:t>
            </a:r>
            <a:r>
              <a:rPr lang="ru-RU" dirty="0" err="1"/>
              <a:t>оркестрация</a:t>
            </a:r>
            <a:endParaRPr lang="ru-RU" dirty="0"/>
          </a:p>
          <a:p>
            <a:r>
              <a:rPr lang="ru-RU" dirty="0"/>
              <a:t>Языки программирования</a:t>
            </a:r>
          </a:p>
          <a:p>
            <a:r>
              <a:rPr lang="en-US" dirty="0"/>
              <a:t>DevOps, Agile (Kanban,</a:t>
            </a:r>
            <a:r>
              <a:rPr lang="ru-RU" dirty="0"/>
              <a:t> </a:t>
            </a:r>
            <a:r>
              <a:rPr lang="en-US" dirty="0"/>
              <a:t>Scrum)</a:t>
            </a:r>
            <a:endParaRPr lang="ru-RU" dirty="0"/>
          </a:p>
        </p:txBody>
      </p:sp>
    </p:spTree>
    <p:extLst>
      <p:ext uri="{BB962C8B-B14F-4D97-AF65-F5344CB8AC3E}">
        <p14:creationId xmlns:p14="http://schemas.microsoft.com/office/powerpoint/2010/main" val="42709372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Технологический поток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Те же принципы и методы, обеспечивающие скорость выполнения работы в процессах материального производства, примени- мы и к области технологий (и вообще для любой деятельности, создающей знание). В DevOps поток создания технологической ценности обычно определяют как процесс, требующийся для преобразования бизнес-гипотез в технологический сервис, поставляющий ценность заказчику.</a:t>
            </a:r>
          </a:p>
        </p:txBody>
      </p:sp>
    </p:spTree>
    <p:extLst>
      <p:ext uri="{BB962C8B-B14F-4D97-AF65-F5344CB8AC3E}">
        <p14:creationId xmlns:p14="http://schemas.microsoft.com/office/powerpoint/2010/main" val="17354156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Технологический поток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Исходные данные для процесса —  формулирование бизнес-цели, концепции, идеи или гипотезы. Все начинается, когда мы принимаем задачу в области разработки, добавляя ее к уже имеющимся.</a:t>
            </a:r>
          </a:p>
        </p:txBody>
      </p:sp>
    </p:spTree>
    <p:extLst>
      <p:ext uri="{BB962C8B-B14F-4D97-AF65-F5344CB8AC3E}">
        <p14:creationId xmlns:p14="http://schemas.microsoft.com/office/powerpoint/2010/main" val="21987566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Технологический поток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Таким образом, команда разработчиков, следующая типичному Agile- или итеративному процессу, скорее всего, сможет адаптировать эту идею в соответствии с пожеланиями пользователей, создав некоторую разновидность спецификации функциональных  возможностей. Затем она реализует их в виде кода приложения или создаваемого сервиса и поместит его в репозиторий системы контроля версий, где каждое изменение интегрируется в основной код и тестируется вместе со всей системой.</a:t>
            </a:r>
          </a:p>
        </p:txBody>
      </p:sp>
    </p:spTree>
    <p:extLst>
      <p:ext uri="{BB962C8B-B14F-4D97-AF65-F5344CB8AC3E}">
        <p14:creationId xmlns:p14="http://schemas.microsoft.com/office/powerpoint/2010/main" val="1324898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Технологический поток ценности</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Поскольку продукт создается, когда наши сервисы работают в производственной среде, следует обеспечить не только быстрый поток доставки, но и то, чтобы развертывание можно было выполнять без хаоса и перебоев: задержек в обслуживании, нарушения функционирования сервисов, требований безопасности или совместимости.</a:t>
            </a:r>
          </a:p>
        </p:txBody>
      </p:sp>
    </p:spTree>
    <p:extLst>
      <p:ext uri="{BB962C8B-B14F-4D97-AF65-F5344CB8AC3E}">
        <p14:creationId xmlns:p14="http://schemas.microsoft.com/office/powerpoint/2010/main" val="208349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Фокус на времени развертывания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Далее мы сосредоточимся на такой составной части потока создания ценности, как сокращенное время развертывания. Начинается оно тогда, когда некий инженер  из команды потока создания ценностей (включающей разработчиков, тестировщиков, отделы эксплуатации и информационной безопасности) получает изменения от системы контроля версий. А заканчивается, когда изменение начинает успешно работать в производственной среде, создавая продукт для клиентов и генерируя обратную связь и телеметрию.</a:t>
            </a:r>
          </a:p>
        </p:txBody>
      </p:sp>
    </p:spTree>
    <p:extLst>
      <p:ext uri="{BB962C8B-B14F-4D97-AF65-F5344CB8AC3E}">
        <p14:creationId xmlns:p14="http://schemas.microsoft.com/office/powerpoint/2010/main" val="1645194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Фокус на времени развертывания</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lnSpcReduction="10000"/>
          </a:bodyPr>
          <a:lstStyle/>
          <a:p>
            <a:pPr marL="0" indent="0">
              <a:buNone/>
            </a:pPr>
            <a:r>
              <a:rPr lang="ru-RU" dirty="0"/>
              <a:t>	Первый этап включает проектирование и разработку. Он сродни бережливой разработке продуктов и характеризуется высокой изменчивостью и неопределенностью, часто требует творческого подхода к выполнению работы, которая может ни- когда не понадобиться. Это приводит к различной продолжи- тельности данного этапа. В отличие от него второй этап, включающий тестирование и производство, соответствует принципам бережливого производства. Он требует творческого подхода и опыта и имеет тенденцию к предсказуемости и автоматизации, его цель —  обеспечить полезный результат, то есть небольшое предсказуемое время выполнения и близкое к нулю количество дефектов.</a:t>
            </a:r>
          </a:p>
        </p:txBody>
      </p:sp>
    </p:spTree>
    <p:extLst>
      <p:ext uri="{BB962C8B-B14F-4D97-AF65-F5344CB8AC3E}">
        <p14:creationId xmlns:p14="http://schemas.microsoft.com/office/powerpoint/2010/main" val="7695398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Определения: «время выполнения заказа» и «время производства»</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В </a:t>
            </a:r>
            <a:r>
              <a:rPr lang="ru-RU" dirty="0" err="1"/>
              <a:t>Lean</a:t>
            </a:r>
            <a:r>
              <a:rPr lang="ru-RU" dirty="0"/>
              <a:t> время выполнения заказа —  одна из двух характеристик, обычно использующихся для измерения производительности потоков ценности. Другая характеристика —  время производства (иногда его еще называют временем контактирования или временем выполнения задачи)</a:t>
            </a:r>
          </a:p>
        </p:txBody>
      </p:sp>
    </p:spTree>
    <p:extLst>
      <p:ext uri="{BB962C8B-B14F-4D97-AF65-F5344CB8AC3E}">
        <p14:creationId xmlns:p14="http://schemas.microsoft.com/office/powerpoint/2010/main" val="19779630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Определения: «время выполнения заказа» и «время производства»</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Если отсчет времени выполнения заказа начинается в момент оформления и заканчивается при выполнении, то время производства отсчитывается с момента, когда мы начинаем работу над заказом, точнее, не засчитывается тот период времени, когда заказ стоял в очереди на выполнение </a:t>
            </a:r>
          </a:p>
        </p:txBody>
      </p:sp>
    </p:spTree>
    <p:extLst>
      <p:ext uri="{BB962C8B-B14F-4D97-AF65-F5344CB8AC3E}">
        <p14:creationId xmlns:p14="http://schemas.microsoft.com/office/powerpoint/2010/main" val="28221047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Определения: «время выполнения заказа» и «время производства»</a:t>
            </a:r>
          </a:p>
        </p:txBody>
      </p:sp>
      <p:pic>
        <p:nvPicPr>
          <p:cNvPr id="5" name="Объект 4">
            <a:extLst>
              <a:ext uri="{FF2B5EF4-FFF2-40B4-BE49-F238E27FC236}">
                <a16:creationId xmlns:a16="http://schemas.microsoft.com/office/drawing/2014/main" id="{B95007B7-AEDD-4A80-B1A0-3FC5E856839D}"/>
              </a:ext>
            </a:extLst>
          </p:cNvPr>
          <p:cNvPicPr>
            <a:picLocks noGrp="1" noChangeAspect="1"/>
          </p:cNvPicPr>
          <p:nvPr>
            <p:ph idx="1"/>
          </p:nvPr>
        </p:nvPicPr>
        <p:blipFill>
          <a:blip r:embed="rId2"/>
          <a:stretch>
            <a:fillRect/>
          </a:stretch>
        </p:blipFill>
        <p:spPr>
          <a:xfrm>
            <a:off x="1743075" y="2182019"/>
            <a:ext cx="8705850" cy="3638550"/>
          </a:xfrm>
        </p:spPr>
      </p:pic>
    </p:spTree>
    <p:extLst>
      <p:ext uri="{BB962C8B-B14F-4D97-AF65-F5344CB8AC3E}">
        <p14:creationId xmlns:p14="http://schemas.microsoft.com/office/powerpoint/2010/main" val="35249655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1D3D3-6DA6-4BEC-B676-58AB2BE3709E}"/>
              </a:ext>
            </a:extLst>
          </p:cNvPr>
          <p:cNvSpPr>
            <a:spLocks noGrp="1"/>
          </p:cNvSpPr>
          <p:nvPr>
            <p:ph type="title"/>
          </p:nvPr>
        </p:nvSpPr>
        <p:spPr/>
        <p:txBody>
          <a:bodyPr/>
          <a:lstStyle/>
          <a:p>
            <a:pPr algn="ctr"/>
            <a:r>
              <a:rPr lang="ru-RU" dirty="0"/>
              <a:t>Определения: «время выполнения заказа» и «время производства»</a:t>
            </a:r>
          </a:p>
        </p:txBody>
      </p:sp>
      <p:sp>
        <p:nvSpPr>
          <p:cNvPr id="3" name="Объект 2">
            <a:extLst>
              <a:ext uri="{FF2B5EF4-FFF2-40B4-BE49-F238E27FC236}">
                <a16:creationId xmlns:a16="http://schemas.microsoft.com/office/drawing/2014/main" id="{912F0C33-0694-4468-8CA3-837BF8A422BA}"/>
              </a:ext>
            </a:extLst>
          </p:cNvPr>
          <p:cNvSpPr>
            <a:spLocks noGrp="1"/>
          </p:cNvSpPr>
          <p:nvPr>
            <p:ph idx="1"/>
          </p:nvPr>
        </p:nvSpPr>
        <p:spPr/>
        <p:txBody>
          <a:bodyPr>
            <a:normAutofit/>
          </a:bodyPr>
          <a:lstStyle/>
          <a:p>
            <a:pPr marL="0" indent="0">
              <a:buNone/>
            </a:pPr>
            <a:r>
              <a:rPr lang="ru-RU" dirty="0"/>
              <a:t>	Поскольку время выполнения заказа —  самая важная характеристика для клиента, обычная цель —  улучшить процессы, сократив вот этот параметр, а не время производства. Однако соотношение времени производства и времени выполнения заказа —  важный критерий оценки эффективности: чтобы обеспечить быстрый ход работ и короткое время выполнения заказа, почти всегда требуется сократить время ожидания, пока дойдет очередь.</a:t>
            </a:r>
          </a:p>
        </p:txBody>
      </p:sp>
    </p:spTree>
    <p:extLst>
      <p:ext uri="{BB962C8B-B14F-4D97-AF65-F5344CB8AC3E}">
        <p14:creationId xmlns:p14="http://schemas.microsoft.com/office/powerpoint/2010/main" val="387964623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6822</TotalTime>
  <Words>21694</Words>
  <Application>Microsoft Office PowerPoint</Application>
  <PresentationFormat>Широкоэкранный</PresentationFormat>
  <Paragraphs>765</Paragraphs>
  <Slides>325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325</vt:i4>
      </vt:variant>
    </vt:vector>
  </HeadingPairs>
  <TitlesOfParts>
    <vt:vector size="330" baseType="lpstr">
      <vt:lpstr>Arial</vt:lpstr>
      <vt:lpstr>Calibri</vt:lpstr>
      <vt:lpstr>Calibri Light</vt:lpstr>
      <vt:lpstr>KievitPro</vt:lpstr>
      <vt:lpstr>Тема Office</vt:lpstr>
      <vt:lpstr>Основы DevOps</vt:lpstr>
      <vt:lpstr>Содержание</vt:lpstr>
      <vt:lpstr>Введение в DevOps</vt:lpstr>
      <vt:lpstr>Введение в DevOps</vt:lpstr>
      <vt:lpstr>Введение в DevOps</vt:lpstr>
      <vt:lpstr>Введение в DevOps</vt:lpstr>
      <vt:lpstr>Введение в DevOps</vt:lpstr>
      <vt:lpstr>Введение в DevOps</vt:lpstr>
      <vt:lpstr>Стек навыков DevOps</vt:lpstr>
      <vt:lpstr>Прежний и новый взгляд</vt:lpstr>
      <vt:lpstr>Прежний и новый взгляд</vt:lpstr>
      <vt:lpstr>Прежний и новый взгляд</vt:lpstr>
      <vt:lpstr>Прежний и новый взгляд</vt:lpstr>
      <vt:lpstr>Devops-пакт</vt:lpstr>
      <vt:lpstr>Пример</vt:lpstr>
      <vt:lpstr>Пример</vt:lpstr>
      <vt:lpstr>Пример</vt:lpstr>
      <vt:lpstr>Пример</vt:lpstr>
      <vt:lpstr>Devops-пакт</vt:lpstr>
      <vt:lpstr>Пример devops-пакта</vt:lpstr>
      <vt:lpstr>Пример devops-пакта</vt:lpstr>
      <vt:lpstr>Пример devops-пакта</vt:lpstr>
      <vt:lpstr>Пример devops-пакта</vt:lpstr>
      <vt:lpstr>Пример devops-пакта</vt:lpstr>
      <vt:lpstr>Devops-пакт</vt:lpstr>
      <vt:lpstr>Devops-пакт</vt:lpstr>
      <vt:lpstr>История devops</vt:lpstr>
      <vt:lpstr>Разработчик в качестве оператора</vt:lpstr>
      <vt:lpstr>Разработчик в качестве оператора</vt:lpstr>
      <vt:lpstr>Разработчик в качестве оператора</vt:lpstr>
      <vt:lpstr>Появление программной инженерии</vt:lpstr>
      <vt:lpstr>Появление программной инженерии</vt:lpstr>
      <vt:lpstr>Появление программной инженерии</vt:lpstr>
      <vt:lpstr>Появление закрытого программного обеспечения и стандартизация</vt:lpstr>
      <vt:lpstr>Появление закрытого программного обеспечения и стандартизация</vt:lpstr>
      <vt:lpstr>Появление закрытого программного обеспечения и стандартизация</vt:lpstr>
      <vt:lpstr>Появление закрытого программного обеспечения и стандартизация</vt:lpstr>
      <vt:lpstr>Сетевая эра</vt:lpstr>
      <vt:lpstr>Сетевая эра</vt:lpstr>
      <vt:lpstr>Сетевая эра</vt:lpstr>
      <vt:lpstr>Сетевая эра</vt:lpstr>
      <vt:lpstr>Сетевая эра</vt:lpstr>
      <vt:lpstr>Истоки глобального сообщества</vt:lpstr>
      <vt:lpstr>Истоки глобального сообщества</vt:lpstr>
      <vt:lpstr>Истоки глобального сообщества</vt:lpstr>
      <vt:lpstr>Истоки глобального сообщества</vt:lpstr>
      <vt:lpstr>Истоки глобального сообщества</vt:lpstr>
      <vt:lpstr>Эра приложений и Интернета</vt:lpstr>
      <vt:lpstr>Эра приложений и Интернета</vt:lpstr>
      <vt:lpstr>Эра приложений и Интернета</vt:lpstr>
      <vt:lpstr>Эра приложений и Интернета</vt:lpstr>
      <vt:lpstr>Эра приложений и Интернета</vt:lpstr>
      <vt:lpstr>Развитие методологий разработки программного обеспечения</vt:lpstr>
      <vt:lpstr>Развитие методологий разработки программного обеспечения</vt:lpstr>
      <vt:lpstr>Развитие методологий разработки программного обеспечения</vt:lpstr>
      <vt:lpstr>Развитие методологий разработки программного обеспечения</vt:lpstr>
      <vt:lpstr>Приложения с открытым исходным кодом и собственные услуги</vt:lpstr>
      <vt:lpstr>Приложения с открытым исходным кодом и собственные услуги</vt:lpstr>
      <vt:lpstr>Приложения с открытым исходным кодом и собственные услуги</vt:lpstr>
      <vt:lpstr>Приложения с открытым исходным кодом и собственные услуги</vt:lpstr>
      <vt:lpstr>Гибкая инфраструктура</vt:lpstr>
      <vt:lpstr>Гибкая инфраструктура</vt:lpstr>
      <vt:lpstr>Гибкая инфраструктура</vt:lpstr>
      <vt:lpstr>Гибкая инфраструктура</vt:lpstr>
      <vt:lpstr>Гибкая инфраструктура</vt:lpstr>
      <vt:lpstr>Гибкая инфраструктура</vt:lpstr>
      <vt:lpstr>Гибкая инфраструктура</vt:lpstr>
      <vt:lpstr>Конференции devopsdays</vt:lpstr>
      <vt:lpstr>Конференции devopsdays</vt:lpstr>
      <vt:lpstr>Конференции devopsdays</vt:lpstr>
      <vt:lpstr>Конференции devopsdays</vt:lpstr>
      <vt:lpstr>Выводы</vt:lpstr>
      <vt:lpstr>Выводы</vt:lpstr>
      <vt:lpstr>Выводы</vt:lpstr>
      <vt:lpstr>Выводы</vt:lpstr>
      <vt:lpstr>Ценности и потери</vt:lpstr>
      <vt:lpstr>Бережливость</vt:lpstr>
      <vt:lpstr>Бережливость</vt:lpstr>
      <vt:lpstr>Бережливость</vt:lpstr>
      <vt:lpstr>Бережливость</vt:lpstr>
      <vt:lpstr>Бережливость</vt:lpstr>
      <vt:lpstr>Бережливость</vt:lpstr>
      <vt:lpstr>Ката компании Toyota</vt:lpstr>
      <vt:lpstr>Ката компании Toyota</vt:lpstr>
      <vt:lpstr>Ката компании Toyota</vt:lpstr>
      <vt:lpstr>Agile, непрерывная поставка и «три пути»</vt:lpstr>
      <vt:lpstr>Производственный поток ценности</vt:lpstr>
      <vt:lpstr>Производственный поток ценности</vt:lpstr>
      <vt:lpstr>Производственный поток ценности</vt:lpstr>
      <vt:lpstr>Технологический поток ценности</vt:lpstr>
      <vt:lpstr>Технологический поток ценности</vt:lpstr>
      <vt:lpstr>Технологический поток ценности</vt:lpstr>
      <vt:lpstr>Технологический поток ценности</vt:lpstr>
      <vt:lpstr>Фокус на времени развертывания</vt:lpstr>
      <vt:lpstr>Фокус на времени развертывания</vt:lpstr>
      <vt:lpstr>Определения: «время выполнения заказа» и «время производства»</vt:lpstr>
      <vt:lpstr>Определения: «время выполнения заказа» и «время производства»</vt:lpstr>
      <vt:lpstr>Определения: «время выполнения заказа» и «время производства»</vt:lpstr>
      <vt:lpstr>Определения: «время выполнения заказа» и «время производства»</vt:lpstr>
      <vt:lpstr>Обычный сценарий: развертывание требует месяцев</vt:lpstr>
      <vt:lpstr>Обычный сценарий: развертывание требует месяцев</vt:lpstr>
      <vt:lpstr>Обычный сценарий: развертывание требует месяцев</vt:lpstr>
      <vt:lpstr>Идеал DevOps — развертывание за минуты</vt:lpstr>
      <vt:lpstr>Идеал DevOps — развертывание за минуты</vt:lpstr>
      <vt:lpstr>Идеал DevOps — развертывание за минуты</vt:lpstr>
      <vt:lpstr>Идеал DevOps — развертывание за минуты</vt:lpstr>
      <vt:lpstr>Наблюдать за %C/A в качестве оценки необходимости доработок</vt:lpstr>
      <vt:lpstr>«Три пути»: принципы, лежащие в основе DevOps</vt:lpstr>
      <vt:lpstr>«Три пути»: принципы, лежащие в основе DevOps</vt:lpstr>
      <vt:lpstr>«Три пути»: принципы, лежащие в основе DevOps</vt:lpstr>
      <vt:lpstr>«Три пути»: принципы, лежащие в основе DevOps</vt:lpstr>
      <vt:lpstr>«Три пути»: принципы, лежащие в основе DevOps</vt:lpstr>
      <vt:lpstr>«Три пути»: принципы, лежащие в основе DevOps</vt:lpstr>
      <vt:lpstr>«Три пути»: принципы, лежащие в основе DevOps</vt:lpstr>
      <vt:lpstr>«Три пути»: принципы, лежащие в основе DevOps</vt:lpstr>
      <vt:lpstr>Первый путь: принципы потока</vt:lpstr>
      <vt:lpstr>Первый путь: принципы потока</vt:lpstr>
      <vt:lpstr>Первый путь: принципы потока</vt:lpstr>
      <vt:lpstr>Сделать работу прозрачной</vt:lpstr>
      <vt:lpstr>Сделать работу прозрачной</vt:lpstr>
      <vt:lpstr>Сделать работу прозрачной</vt:lpstr>
      <vt:lpstr>Сделать работу прозрачной</vt:lpstr>
      <vt:lpstr>Сделать работу прозрачной</vt:lpstr>
      <vt:lpstr>Сделать работу прозрачной</vt:lpstr>
      <vt:lpstr>Сделать работу прозрачной</vt:lpstr>
      <vt:lpstr>Ограничить количество незавершенной работы (НзП)</vt:lpstr>
      <vt:lpstr>Ограничить количество незавершенной работы (НзП)</vt:lpstr>
      <vt:lpstr>Ограничить количество незавершенной работы (НзП)</vt:lpstr>
      <vt:lpstr>Ограничить количество незавершенной работы (НзП)</vt:lpstr>
      <vt:lpstr>Ограничить количество незавершенной работы (НзП)</vt:lpstr>
      <vt:lpstr>Ограничить количество незавершенной работы (НзП)</vt:lpstr>
      <vt:lpstr>Ограничить количество незавершенной работы (НзП)</vt:lpstr>
      <vt:lpstr>Ограничить количество незавершенной работы (НзП)</vt:lpstr>
      <vt:lpstr>Ограничить количество незавершенной работы (НзП)</vt:lpstr>
      <vt:lpstr>Ограничить количество незавершенной работы (НзП)</vt:lpstr>
      <vt:lpstr>Уменьшить размер заданий</vt:lpstr>
      <vt:lpstr>Уменьшить размер заданий</vt:lpstr>
      <vt:lpstr>Уменьшить размер заданий</vt:lpstr>
      <vt:lpstr>Уменьшить размер заданий</vt:lpstr>
      <vt:lpstr>Уменьшить размер заданий</vt:lpstr>
      <vt:lpstr>Уменьшить размер заданий</vt:lpstr>
      <vt:lpstr>Уменьшить размер заданий</vt:lpstr>
      <vt:lpstr>Уменьшить размер заданий</vt:lpstr>
      <vt:lpstr>Уменьшить размер заданий</vt:lpstr>
      <vt:lpstr>Уменьшить размер заданий</vt:lpstr>
      <vt:lpstr>Уменьшить размер заданий</vt:lpstr>
      <vt:lpstr>Уменьшить количество случаев передачи работы</vt:lpstr>
      <vt:lpstr>Уменьшить количество случаев передачи работы</vt:lpstr>
      <vt:lpstr>Уменьшить количество случаев передачи работы</vt:lpstr>
      <vt:lpstr>Уменьшить количество случаев передачи работы</vt:lpstr>
      <vt:lpstr>Уменьшить количество случаев передачи работы</vt:lpstr>
      <vt:lpstr>Уменьшить количество случаев передачи работы</vt:lpstr>
      <vt:lpstr>Постоянно выявлять затруднения и стремиться их разрешать</vt:lpstr>
      <vt:lpstr>Постоянно выявлять затруднения и стремиться их разрешать</vt:lpstr>
      <vt:lpstr>Пять шагов сосредоточения на проблеме</vt:lpstr>
      <vt:lpstr>Постоянно выявлять затруднения и стремиться их разрешать</vt:lpstr>
      <vt:lpstr>Постоянно выявлять затруднения и стремиться их разрешать</vt:lpstr>
      <vt:lpstr>Постоянно выявлять затруднения и стремиться их разрешать</vt:lpstr>
      <vt:lpstr>Постоянно выявлять затруднения и стремиться их разрешать</vt:lpstr>
      <vt:lpstr>Постоянно выявлять затруднения и стремиться их разрешать</vt:lpstr>
      <vt:lpstr>Постоянно выявлять затруднения и стремиться их разрешать</vt:lpstr>
      <vt:lpstr>Исключить затруднения и потери в потоке создания ценности</vt:lpstr>
      <vt:lpstr>Исключить затруднения и потери в потоке создания ценности</vt:lpstr>
      <vt:lpstr>Исключить затруднения и потери в потоке создания ценности</vt:lpstr>
      <vt:lpstr>Исключить затруднения и потери в потоке создания ценности</vt:lpstr>
      <vt:lpstr>Исключить затруднения и потери в потоке создания ценности</vt:lpstr>
      <vt:lpstr>Исключить затруднения и потери в потоке создания ценности</vt:lpstr>
      <vt:lpstr>Исключить затруднения и потери в потоке создания ценности</vt:lpstr>
      <vt:lpstr>Исключить затруднения и потери в потоке создания ценности</vt:lpstr>
      <vt:lpstr>Исключить затруднения и потери в потоке создания ценности</vt:lpstr>
      <vt:lpstr>Исключить затруднения и потери в потоке создания ценности</vt:lpstr>
      <vt:lpstr>Исключить затруднения и потери в потоке создания ценности</vt:lpstr>
      <vt:lpstr>Заключение</vt:lpstr>
      <vt:lpstr>Второй путь: принципы обратной связи</vt:lpstr>
      <vt:lpstr>Второй путь: принципы обратной связи</vt:lpstr>
      <vt:lpstr>Второй путь: принципы обратной связи</vt:lpstr>
      <vt:lpstr>Второй путь: принципы обратной связи</vt:lpstr>
      <vt:lpstr>Безопасная работа в сложных системах</vt:lpstr>
      <vt:lpstr>Безопасная работа в сложных системах</vt:lpstr>
      <vt:lpstr>Безопасная работа в сложных системах</vt:lpstr>
      <vt:lpstr>Безопасная работа в сложных системах</vt:lpstr>
      <vt:lpstr>Безопасная работа в сложных системах</vt:lpstr>
      <vt:lpstr>Безопасная работа в сложных системах</vt:lpstr>
      <vt:lpstr>Видеть проблемы сразу после появления</vt:lpstr>
      <vt:lpstr>Видеть проблемы сразу после появления</vt:lpstr>
      <vt:lpstr>Видеть проблемы сразу после появления</vt:lpstr>
      <vt:lpstr>Видеть проблемы сразу после появления</vt:lpstr>
      <vt:lpstr>Видеть проблемы сразу после появления</vt:lpstr>
      <vt:lpstr>Видеть проблемы сразу после появления</vt:lpstr>
      <vt:lpstr>Видеть проблемы сразу после появления</vt:lpstr>
      <vt:lpstr>Видеть проблемы сразу после появления</vt:lpstr>
      <vt:lpstr>Видеть проблемы сразу после появления</vt:lpstr>
      <vt:lpstr>Объединиться вокруг проблемы и решить ее, добывая новое знание</vt:lpstr>
      <vt:lpstr>Третий путь: методики непрерывного обучения и экспериментирования</vt:lpstr>
      <vt:lpstr>Третий путь: методики непрерывного обучения и экспериментирования</vt:lpstr>
      <vt:lpstr>Внедрите обучение в повседневную работу</vt:lpstr>
      <vt:lpstr>Внедрите обучение в повседневную работу</vt:lpstr>
      <vt:lpstr>Внедрите обучение в повседневную работу</vt:lpstr>
      <vt:lpstr>Внедрите обучение в повседневную работу</vt:lpstr>
      <vt:lpstr>Внедрите обучение в повседневную работу</vt:lpstr>
      <vt:lpstr>Внедрите обучение в повседневную работу</vt:lpstr>
      <vt:lpstr>Внедрите обучение в повседневную работу</vt:lpstr>
      <vt:lpstr>Внедрите обучение в повседневную работу</vt:lpstr>
      <vt:lpstr>Внедрите обучение в повседневную работу</vt:lpstr>
      <vt:lpstr>Внедрите обучение в повседневную работу</vt:lpstr>
      <vt:lpstr>Внедрите обучение в повседневную работу</vt:lpstr>
      <vt:lpstr>Создайте культуру беспристрастности и обучения</vt:lpstr>
      <vt:lpstr>Создайте культуру беспристрастности и обучения</vt:lpstr>
      <vt:lpstr>Создайте культуру беспристрастности и обучения</vt:lpstr>
      <vt:lpstr>Создайте культуру беспристрастности и обучения</vt:lpstr>
      <vt:lpstr>Создайте культуру беспристрастности и обучения</vt:lpstr>
      <vt:lpstr>Создайте культуру беспристрастности и обучения</vt:lpstr>
      <vt:lpstr>Создайте культуру беспристрастности и обучения</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Запланируйте встречи для разбора ошибок без поиска виноватых</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Распространяйте информацию с разбора ошибок как можно шире</vt:lpstr>
      <vt:lpstr>Переопределите понятие ошибки и поощряйте взвешенный риск</vt:lpstr>
      <vt:lpstr>Переопределите понятие ошибки и поощряйте взвешенный риск</vt:lpstr>
      <vt:lpstr>Переопределите понятие ошибки и поощряйте взвешенный риск</vt:lpstr>
      <vt:lpstr>Переопределите понятие ошибки и поощряйте взвешенный риск</vt:lpstr>
      <vt:lpstr>Устраивайте намеренные сбои, чтобы укрепить адаптивность и улучшить обучение</vt:lpstr>
      <vt:lpstr>Устраивайте намеренные сбои, чтобы укрепить адаптивность и улучшить обучение</vt:lpstr>
      <vt:lpstr>Устраивайте намеренные сбои, чтобы укрепить адаптивность и улучшить обучение</vt:lpstr>
      <vt:lpstr>Устраивайте намеренные сбои, чтобы укрепить адаптивность и улучшить обучение</vt:lpstr>
      <vt:lpstr>Устраивайте намеренные сбои, чтобы укрепить адаптивность и улучшить обучение</vt:lpstr>
      <vt:lpstr>Устраивайте намеренные сбои, чтобы укрепить адаптивность и улучшить обучение</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Устраивайте Game Days, чтобы репетировать неполадки</vt:lpstr>
      <vt:lpstr>Заключение</vt:lpstr>
      <vt:lpstr>Заключение</vt:lpstr>
      <vt:lpstr>Преобразуйте локальные открытия в глобальные улучшения</vt:lpstr>
      <vt:lpstr>Используйте чаты и чат-ботов, чтобы автоматизировать и сохранять знания компании</vt:lpstr>
      <vt:lpstr>Используйте чаты и чат-ботов, чтобы автоматизировать и сохранять знания компании</vt:lpstr>
      <vt:lpstr>Используйте чаты и чат-ботов, чтобы автоматизировать и сохранять знания компании</vt:lpstr>
      <vt:lpstr>Используйте чаты и чат-ботов, чтобы автоматизировать и сохранять знания компании</vt:lpstr>
      <vt:lpstr>Используйте чаты и чат-ботов, чтобы автоматизировать и сохранять знания компании</vt:lpstr>
      <vt:lpstr>Используйте чаты и чат-ботов, чтобы автоматизировать и сохранять знания компании</vt:lpstr>
      <vt:lpstr>Используйте чаты и чат-ботов, чтобы автоматизировать и сохранять знания компании</vt:lpstr>
      <vt:lpstr>Используйте чаты и чат-ботов, чтобы автоматизировать и сохранять знания компании</vt:lpstr>
      <vt:lpstr>Автоматизируйте типовые процессы в ПО для многократного использования</vt:lpstr>
      <vt:lpstr>Автоматизируйте типовые процессы в ПО для многократного использования</vt:lpstr>
      <vt:lpstr>Автоматизируйте типовые процессы в ПО для многократного использования</vt:lpstr>
      <vt:lpstr>Автоматизируйте типовые процессы в ПО для многократного использования</vt:lpstr>
      <vt:lpstr>Создайте единый общедоступный репозиторий для всей организации</vt:lpstr>
      <vt:lpstr>Создайте единый общедоступный репозиторий для всей организации</vt:lpstr>
      <vt:lpstr>Создайте единый общедоступный репозиторий для всей организации</vt:lpstr>
      <vt:lpstr>Создайте единый общедоступный репозиторий для всей организации</vt:lpstr>
      <vt:lpstr>Создайте единый общедоступный репозиторий для всей организации</vt:lpstr>
      <vt:lpstr>Создайте единый общедоступный репозиторий для всей организации</vt:lpstr>
      <vt:lpstr>Создайте единый общедоступный репозиторий для всей организации</vt:lpstr>
      <vt:lpstr>Создайте единый общедоступный репозиторий для всей организации</vt:lpstr>
      <vt:lpstr>Распространяйте знания, используя автоматизированные тесты как документацию и механизм обмена опытом</vt:lpstr>
      <vt:lpstr>Распространяйте знания, используя автоматизированные тесты как документацию и механизм обмена опытом</vt:lpstr>
      <vt:lpstr>Распространяйте знания, используя автоматизированные тесты как документацию и механизм обмена опытом</vt:lpstr>
      <vt:lpstr>Распространяйте знания, используя автоматизированные тесты как документацию и механизм обмена опытом</vt:lpstr>
      <vt:lpstr>Распространяйте знания, используя автоматизированные тесты как документацию и механизм обмена опытом</vt:lpstr>
      <vt:lpstr>Определите четкие нефункциональные требования, чтобы при проектировании учитывались пожелания эксплуатации</vt:lpstr>
      <vt:lpstr>Определите четкие нефункциональные требования, чтобы при проектировании учитывались пожелания эксплуатации</vt:lpstr>
      <vt:lpstr>Определите четкие нефункциональные требования, чтобы при проектировании учитывались пожелания эксплуатации</vt:lpstr>
      <vt:lpstr>Определите четкие нефункциональные требования, чтобы при проектировании учитывались пожелания эксплуатации</vt:lpstr>
      <vt:lpstr>Встройте пожелания команд эксплуатации в процесс разработки</vt:lpstr>
      <vt:lpstr>Встройте пожелания команд эксплуатации в процесс разработки</vt:lpstr>
      <vt:lpstr>Встройте пожелания команд эксплуатации в процесс разработки</vt:lpstr>
      <vt:lpstr>Встройте пожелания команд эксплуатации в процесс разработки</vt:lpstr>
      <vt:lpstr>Используйте технологии, работающие на достижение целей компании</vt:lpstr>
      <vt:lpstr>Используйте технологии, работающие на достижение целей компании</vt:lpstr>
      <vt:lpstr>Используйте технологии, работающие на достижение целей компании</vt:lpstr>
      <vt:lpstr>Используйте технологии, работающие на достижение целей компании</vt:lpstr>
      <vt:lpstr>Используйте технологии, работающие на достижение целей компании</vt:lpstr>
      <vt:lpstr>Практический пример Стандартизация нового стека технологий в Etsy (2010 г.)</vt:lpstr>
      <vt:lpstr>Практический пример Стандартизация нового стека технологий в Etsy (2010 г.)</vt:lpstr>
      <vt:lpstr>Практический пример Стандартизация нового стека технологий в Etsy (2010 г.)</vt:lpstr>
      <vt:lpstr>Практический пример Стандартизация нового стека технологий в Etsy (2010 г.)</vt:lpstr>
      <vt:lpstr>Теория ограничений и ключевых хронических конфликтов</vt:lpstr>
      <vt:lpstr>Теория ограничений и ключевых хронических конфликтов</vt:lpstr>
      <vt:lpstr>Теория ограничений и ключевых хронических конфликтов</vt:lpstr>
      <vt:lpstr>Теория ограничений и ключевых хронических конфликтов</vt:lpstr>
      <vt:lpstr>Теория ограничений и ключевых хронических конфликтов</vt:lpstr>
      <vt:lpstr>Нисходящая спираль в виде таблицы</vt:lpstr>
      <vt:lpstr>Нисходящая спираль в виде таблицы</vt:lpstr>
      <vt:lpstr>Мифы об индустриальной безопасности</vt:lpstr>
      <vt:lpstr>Основы Docker</vt:lpstr>
      <vt:lpstr>Контейнер</vt:lpstr>
      <vt:lpstr>Контейнер</vt:lpstr>
      <vt:lpstr>Сравнение контейнеров и виртуальных машин</vt:lpstr>
      <vt:lpstr>Контейнер</vt:lpstr>
      <vt:lpstr>Виртуальные машины</vt:lpstr>
      <vt:lpstr>Docker</vt:lpstr>
      <vt:lpstr>Docker</vt:lpstr>
      <vt:lpstr>Docker</vt:lpstr>
      <vt:lpstr>Практика работы с Docker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DevOps</dc:title>
  <dc:creator>Иван Климарев</dc:creator>
  <cp:lastModifiedBy>Иван Климарев</cp:lastModifiedBy>
  <cp:revision>10</cp:revision>
  <dcterms:created xsi:type="dcterms:W3CDTF">2022-03-15T11:09:03Z</dcterms:created>
  <dcterms:modified xsi:type="dcterms:W3CDTF">2022-04-27T16:22:39Z</dcterms:modified>
</cp:coreProperties>
</file>