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51" r:id="rId1"/>
  </p:sldMasterIdLst>
  <p:notesMasterIdLst>
    <p:notesMasterId r:id="rId38"/>
  </p:notesMasterIdLst>
  <p:sldIdLst>
    <p:sldId id="267" r:id="rId2"/>
    <p:sldId id="256" r:id="rId3"/>
    <p:sldId id="268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69" r:id="rId14"/>
    <p:sldId id="270" r:id="rId15"/>
    <p:sldId id="284" r:id="rId16"/>
    <p:sldId id="285" r:id="rId17"/>
    <p:sldId id="271" r:id="rId18"/>
    <p:sldId id="27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92" r:id="rId28"/>
    <p:sldId id="286" r:id="rId29"/>
    <p:sldId id="287" r:id="rId30"/>
    <p:sldId id="288" r:id="rId31"/>
    <p:sldId id="289" r:id="rId32"/>
    <p:sldId id="290" r:id="rId33"/>
    <p:sldId id="291" r:id="rId34"/>
    <p:sldId id="273" r:id="rId35"/>
    <p:sldId id="274" r:id="rId36"/>
    <p:sldId id="260" r:id="rId37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29" autoAdjust="0"/>
  </p:normalViewPr>
  <p:slideViewPr>
    <p:cSldViewPr snapToGrid="0" snapToObjects="1">
      <p:cViewPr varScale="1">
        <p:scale>
          <a:sx n="64" d="100"/>
          <a:sy n="64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F303F461-9C54-48C5-B524-85AD7CC819D9}"/>
    <pc:docChg chg="undo redo custSel addSld delSld modSld sldOrd">
      <pc:chgData name="Иван Климарев" userId="6e07b5d3a3d13876" providerId="LiveId" clId="{F303F461-9C54-48C5-B524-85AD7CC819D9}" dt="2024-08-28T14:31:04.879" v="2917" actId="20577"/>
      <pc:docMkLst>
        <pc:docMk/>
      </pc:docMkLst>
      <pc:sldChg chg="modSp mod">
        <pc:chgData name="Иван Климарев" userId="6e07b5d3a3d13876" providerId="LiveId" clId="{F303F461-9C54-48C5-B524-85AD7CC819D9}" dt="2024-08-22T04:29:52.535" v="24" actId="14100"/>
        <pc:sldMkLst>
          <pc:docMk/>
          <pc:sldMk cId="0" sldId="256"/>
        </pc:sldMkLst>
        <pc:spChg chg="mod">
          <ac:chgData name="Иван Климарев" userId="6e07b5d3a3d13876" providerId="LiveId" clId="{F303F461-9C54-48C5-B524-85AD7CC819D9}" dt="2024-08-22T04:29:52.535" v="24" actId="14100"/>
          <ac:spMkLst>
            <pc:docMk/>
            <pc:sldMk cId="0" sldId="256"/>
            <ac:spMk id="17" creationId="{00000000-0000-0000-0000-000000000000}"/>
          </ac:spMkLst>
        </pc:spChg>
      </pc:sldChg>
      <pc:sldChg chg="addSp modSp mod">
        <pc:chgData name="Иван Климарев" userId="6e07b5d3a3d13876" providerId="LiveId" clId="{F303F461-9C54-48C5-B524-85AD7CC819D9}" dt="2024-08-22T07:56:10.920" v="81"/>
        <pc:sldMkLst>
          <pc:docMk/>
          <pc:sldMk cId="1477581845" sldId="268"/>
        </pc:sldMkLst>
        <pc:spChg chg="add mod">
          <ac:chgData name="Иван Климарев" userId="6e07b5d3a3d13876" providerId="LiveId" clId="{F303F461-9C54-48C5-B524-85AD7CC819D9}" dt="2024-08-22T07:56:10.920" v="81"/>
          <ac:spMkLst>
            <pc:docMk/>
            <pc:sldMk cId="1477581845" sldId="268"/>
            <ac:spMk id="4" creationId="{24F0517E-D376-44C5-B9BE-9E78A89BBE69}"/>
          </ac:spMkLst>
        </pc:spChg>
        <pc:spChg chg="mod">
          <ac:chgData name="Иван Климарев" userId="6e07b5d3a3d13876" providerId="LiveId" clId="{F303F461-9C54-48C5-B524-85AD7CC819D9}" dt="2024-08-22T04:31:24.285" v="75" actId="20577"/>
          <ac:spMkLst>
            <pc:docMk/>
            <pc:sldMk cId="1477581845" sldId="268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1:09.973" v="2303"/>
        <pc:sldMkLst>
          <pc:docMk/>
          <pc:sldMk cId="2190684464" sldId="269"/>
        </pc:sldMkLst>
        <pc:spChg chg="add mod">
          <ac:chgData name="Иван Климарев" userId="6e07b5d3a3d13876" providerId="LiveId" clId="{F303F461-9C54-48C5-B524-85AD7CC819D9}" dt="2024-08-22T13:41:09.973" v="2303"/>
          <ac:spMkLst>
            <pc:docMk/>
            <pc:sldMk cId="2190684464" sldId="269"/>
            <ac:spMk id="4" creationId="{3DFC23B5-7F43-4B21-89F9-F3B93FE56CDA}"/>
          </ac:spMkLst>
        </pc:spChg>
        <pc:spChg chg="mod">
          <ac:chgData name="Иван Климарев" userId="6e07b5d3a3d13876" providerId="LiveId" clId="{F303F461-9C54-48C5-B524-85AD7CC819D9}" dt="2024-08-22T04:30:14.700" v="31"/>
          <ac:spMkLst>
            <pc:docMk/>
            <pc:sldMk cId="2190684464" sldId="269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50:34.717" v="2558" actId="2710"/>
        <pc:sldMkLst>
          <pc:docMk/>
          <pc:sldMk cId="3372871270" sldId="270"/>
        </pc:sldMkLst>
        <pc:spChg chg="add mod">
          <ac:chgData name="Иван Климарев" userId="6e07b5d3a3d13876" providerId="LiveId" clId="{F303F461-9C54-48C5-B524-85AD7CC819D9}" dt="2024-08-22T13:50:34.717" v="2558" actId="2710"/>
          <ac:spMkLst>
            <pc:docMk/>
            <pc:sldMk cId="3372871270" sldId="270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04:30:23.549" v="35"/>
          <ac:spMkLst>
            <pc:docMk/>
            <pc:sldMk cId="3372871270" sldId="270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13:42:40.437" v="2497" actId="20577"/>
        <pc:sldMkLst>
          <pc:docMk/>
          <pc:sldMk cId="3999242315" sldId="271"/>
        </pc:sldMkLst>
        <pc:spChg chg="add mod">
          <ac:chgData name="Иван Климарев" userId="6e07b5d3a3d13876" providerId="LiveId" clId="{F303F461-9C54-48C5-B524-85AD7CC819D9}" dt="2024-08-22T13:42:40.437" v="2497" actId="20577"/>
          <ac:spMkLst>
            <pc:docMk/>
            <pc:sldMk cId="3999242315" sldId="271"/>
            <ac:spMk id="4" creationId="{0AE8B957-808D-42EF-8131-E08D206B944C}"/>
          </ac:spMkLst>
        </pc:spChg>
        <pc:spChg chg="mod">
          <ac:chgData name="Иван Климарев" userId="6e07b5d3a3d13876" providerId="LiveId" clId="{F303F461-9C54-48C5-B524-85AD7CC819D9}" dt="2024-08-22T04:30:32.844" v="39"/>
          <ac:spMkLst>
            <pc:docMk/>
            <pc:sldMk cId="3999242315" sldId="271"/>
            <ac:spMk id="17" creationId="{00000000-0000-0000-0000-000000000000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10:30.523" v="2721"/>
        <pc:sldMkLst>
          <pc:docMk/>
          <pc:sldMk cId="840365128" sldId="272"/>
        </pc:sldMkLst>
        <pc:spChg chg="add mod">
          <ac:chgData name="Иван Климарев" userId="6e07b5d3a3d13876" providerId="LiveId" clId="{F303F461-9C54-48C5-B524-85AD7CC819D9}" dt="2024-08-22T13:44:55.566" v="2501" actId="6549"/>
          <ac:spMkLst>
            <pc:docMk/>
            <pc:sldMk cId="840365128" sldId="272"/>
            <ac:spMk id="4" creationId="{DB2B9277-EB71-4503-8DDD-EB4BB9662270}"/>
          </ac:spMkLst>
        </pc:spChg>
        <pc:spChg chg="add mod">
          <ac:chgData name="Иван Климарев" userId="6e07b5d3a3d13876" providerId="LiveId" clId="{F303F461-9C54-48C5-B524-85AD7CC819D9}" dt="2024-08-28T14:10:30.523" v="2721"/>
          <ac:spMkLst>
            <pc:docMk/>
            <pc:sldMk cId="840365128" sldId="272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0:03.239" v="2716" actId="20577"/>
          <ac:spMkLst>
            <pc:docMk/>
            <pc:sldMk cId="840365128" sldId="272"/>
            <ac:spMk id="17" creationId="{00000000-0000-0000-0000-000000000000}"/>
          </ac:spMkLst>
        </pc:spChg>
        <pc:picChg chg="add del mod">
          <ac:chgData name="Иван Климарев" userId="6e07b5d3a3d13876" providerId="LiveId" clId="{F303F461-9C54-48C5-B524-85AD7CC819D9}" dt="2024-08-28T14:10:06.197" v="2717" actId="478"/>
          <ac:picMkLst>
            <pc:docMk/>
            <pc:sldMk cId="840365128" sldId="272"/>
            <ac:picMk id="1026" creationId="{F199FE3A-5D9C-42E0-860C-E78B95ABD74E}"/>
          </ac:picMkLst>
        </pc:picChg>
      </pc:sldChg>
      <pc:sldChg chg="addSp modSp add mod">
        <pc:chgData name="Иван Климарев" userId="6e07b5d3a3d13876" providerId="LiveId" clId="{F303F461-9C54-48C5-B524-85AD7CC819D9}" dt="2024-08-22T07:56:35.575" v="88"/>
        <pc:sldMkLst>
          <pc:docMk/>
          <pc:sldMk cId="4231936673" sldId="273"/>
        </pc:sldMkLst>
        <pc:spChg chg="add mod">
          <ac:chgData name="Иван Климарев" userId="6e07b5d3a3d13876" providerId="LiveId" clId="{F303F461-9C54-48C5-B524-85AD7CC819D9}" dt="2024-08-22T07:56:35.575" v="88"/>
          <ac:spMkLst>
            <pc:docMk/>
            <pc:sldMk cId="4231936673" sldId="273"/>
            <ac:spMk id="4" creationId="{5C7ED8EE-FCDC-4EB6-B1C7-4DD8A5FE9A55}"/>
          </ac:spMkLst>
        </pc:spChg>
        <pc:spChg chg="mod">
          <ac:chgData name="Иван Климарев" userId="6e07b5d3a3d13876" providerId="LiveId" clId="{F303F461-9C54-48C5-B524-85AD7CC819D9}" dt="2024-08-22T04:30:49.233" v="47"/>
          <ac:spMkLst>
            <pc:docMk/>
            <pc:sldMk cId="4231936673" sldId="273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7:56:36.756" v="89"/>
        <pc:sldMkLst>
          <pc:docMk/>
          <pc:sldMk cId="1588943381" sldId="274"/>
        </pc:sldMkLst>
        <pc:spChg chg="add mod">
          <ac:chgData name="Иван Климарев" userId="6e07b5d3a3d13876" providerId="LiveId" clId="{F303F461-9C54-48C5-B524-85AD7CC819D9}" dt="2024-08-22T07:56:36.756" v="89"/>
          <ac:spMkLst>
            <pc:docMk/>
            <pc:sldMk cId="1588943381" sldId="274"/>
            <ac:spMk id="4" creationId="{410C9ECF-EB32-4D06-BDEB-72D0DC56C0C8}"/>
          </ac:spMkLst>
        </pc:spChg>
        <pc:spChg chg="mod">
          <ac:chgData name="Иван Климарев" userId="6e07b5d3a3d13876" providerId="LiveId" clId="{F303F461-9C54-48C5-B524-85AD7CC819D9}" dt="2024-08-22T04:31:05.119" v="52" actId="14100"/>
          <ac:spMkLst>
            <pc:docMk/>
            <pc:sldMk cId="1588943381" sldId="274"/>
            <ac:spMk id="17" creationId="{00000000-0000-0000-0000-000000000000}"/>
          </ac:spMkLst>
        </pc:spChg>
      </pc:sldChg>
      <pc:sldChg chg="addSp modSp add mod">
        <pc:chgData name="Иван Климарев" userId="6e07b5d3a3d13876" providerId="LiveId" clId="{F303F461-9C54-48C5-B524-85AD7CC819D9}" dt="2024-08-22T09:46:15.756" v="100" actId="1076"/>
        <pc:sldMkLst>
          <pc:docMk/>
          <pc:sldMk cId="1291955567" sldId="275"/>
        </pc:sldMkLst>
        <pc:spChg chg="add mod">
          <ac:chgData name="Иван Климарев" userId="6e07b5d3a3d13876" providerId="LiveId" clId="{F303F461-9C54-48C5-B524-85AD7CC819D9}" dt="2024-08-22T09:46:13.483" v="99" actId="14100"/>
          <ac:spMkLst>
            <pc:docMk/>
            <pc:sldMk cId="1291955567" sldId="275"/>
            <ac:spMk id="4" creationId="{A9BFBEC6-A40E-489B-AF1B-DDE31489B983}"/>
          </ac:spMkLst>
        </pc:spChg>
        <pc:picChg chg="add mod">
          <ac:chgData name="Иван Климарев" userId="6e07b5d3a3d13876" providerId="LiveId" clId="{F303F461-9C54-48C5-B524-85AD7CC819D9}" dt="2024-08-22T09:46:15.756" v="100" actId="1076"/>
          <ac:picMkLst>
            <pc:docMk/>
            <pc:sldMk cId="1291955567" sldId="275"/>
            <ac:picMk id="2" creationId="{7086F721-3F4D-4B09-81E5-69561DF41465}"/>
          </ac:picMkLst>
        </pc:picChg>
      </pc:sldChg>
      <pc:sldChg chg="delSp modSp add mod">
        <pc:chgData name="Иван Климарев" userId="6e07b5d3a3d13876" providerId="LiveId" clId="{F303F461-9C54-48C5-B524-85AD7CC819D9}" dt="2024-08-22T09:49:51.611" v="134" actId="6549"/>
        <pc:sldMkLst>
          <pc:docMk/>
          <pc:sldMk cId="2531047815" sldId="276"/>
        </pc:sldMkLst>
        <pc:spChg chg="mod">
          <ac:chgData name="Иван Климарев" userId="6e07b5d3a3d13876" providerId="LiveId" clId="{F303F461-9C54-48C5-B524-85AD7CC819D9}" dt="2024-08-22T09:49:51.611" v="134" actId="6549"/>
          <ac:spMkLst>
            <pc:docMk/>
            <pc:sldMk cId="2531047815" sldId="276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7:00.772" v="109"/>
          <ac:spMkLst>
            <pc:docMk/>
            <pc:sldMk cId="2531047815" sldId="276"/>
            <ac:spMk id="17" creationId="{00000000-0000-0000-0000-000000000000}"/>
          </ac:spMkLst>
        </pc:spChg>
        <pc:picChg chg="del">
          <ac:chgData name="Иван Климарев" userId="6e07b5d3a3d13876" providerId="LiveId" clId="{F303F461-9C54-48C5-B524-85AD7CC819D9}" dt="2024-08-22T09:46:20.844" v="101" actId="478"/>
          <ac:picMkLst>
            <pc:docMk/>
            <pc:sldMk cId="2531047815" sldId="276"/>
            <ac:picMk id="2" creationId="{7086F721-3F4D-4B09-81E5-69561DF41465}"/>
          </ac:picMkLst>
        </pc:picChg>
      </pc:sldChg>
      <pc:sldChg chg="modSp add mod">
        <pc:chgData name="Иван Климарев" userId="6e07b5d3a3d13876" providerId="LiveId" clId="{F303F461-9C54-48C5-B524-85AD7CC819D9}" dt="2024-08-22T09:47:39.653" v="116"/>
        <pc:sldMkLst>
          <pc:docMk/>
          <pc:sldMk cId="2689258481" sldId="277"/>
        </pc:sldMkLst>
        <pc:spChg chg="mod">
          <ac:chgData name="Иван Климарев" userId="6e07b5d3a3d13876" providerId="LiveId" clId="{F303F461-9C54-48C5-B524-85AD7CC819D9}" dt="2024-08-22T09:47:39.653" v="116"/>
          <ac:spMkLst>
            <pc:docMk/>
            <pc:sldMk cId="2689258481" sldId="277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24.412" v="2569" actId="12"/>
        <pc:sldMkLst>
          <pc:docMk/>
          <pc:sldMk cId="4025063768" sldId="278"/>
        </pc:sldMkLst>
        <pc:spChg chg="mod">
          <ac:chgData name="Иван Климарев" userId="6e07b5d3a3d13876" providerId="LiveId" clId="{F303F461-9C54-48C5-B524-85AD7CC819D9}" dt="2024-08-22T13:51:24.412" v="2569" actId="12"/>
          <ac:spMkLst>
            <pc:docMk/>
            <pc:sldMk cId="4025063768" sldId="278"/>
            <ac:spMk id="4" creationId="{A9BFBEC6-A40E-489B-AF1B-DDE31489B983}"/>
          </ac:spMkLst>
        </pc:spChg>
      </pc:sldChg>
      <pc:sldChg chg="addSp modSp add mod ord">
        <pc:chgData name="Иван Климарев" userId="6e07b5d3a3d13876" providerId="LiveId" clId="{F303F461-9C54-48C5-B524-85AD7CC819D9}" dt="2024-08-22T09:51:16.056" v="136"/>
        <pc:sldMkLst>
          <pc:docMk/>
          <pc:sldMk cId="658090367" sldId="279"/>
        </pc:sldMkLst>
        <pc:spChg chg="mod">
          <ac:chgData name="Иван Климарев" userId="6e07b5d3a3d13876" providerId="LiveId" clId="{F303F461-9C54-48C5-B524-85AD7CC819D9}" dt="2024-08-22T09:48:11.840" v="119" actId="6549"/>
          <ac:spMkLst>
            <pc:docMk/>
            <pc:sldMk cId="658090367" sldId="279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48:24.762" v="133" actId="20577"/>
          <ac:spMkLst>
            <pc:docMk/>
            <pc:sldMk cId="658090367" sldId="279"/>
            <ac:spMk id="17" creationId="{00000000-0000-0000-0000-000000000000}"/>
          </ac:spMkLst>
        </pc:spChg>
        <pc:picChg chg="add mod">
          <ac:chgData name="Иван Климарев" userId="6e07b5d3a3d13876" providerId="LiveId" clId="{F303F461-9C54-48C5-B524-85AD7CC819D9}" dt="2024-08-22T09:48:17.902" v="121" actId="14100"/>
          <ac:picMkLst>
            <pc:docMk/>
            <pc:sldMk cId="658090367" sldId="279"/>
            <ac:picMk id="2" creationId="{1F9A197D-EC64-4D99-ADA7-FCAB7B41A13D}"/>
          </ac:picMkLst>
        </pc:picChg>
      </pc:sldChg>
      <pc:sldChg chg="modSp add mod">
        <pc:chgData name="Иван Климарев" userId="6e07b5d3a3d13876" providerId="LiveId" clId="{F303F461-9C54-48C5-B524-85AD7CC819D9}" dt="2024-08-22T13:51:15.303" v="2568" actId="2710"/>
        <pc:sldMkLst>
          <pc:docMk/>
          <pc:sldMk cId="2471277757" sldId="280"/>
        </pc:sldMkLst>
        <pc:spChg chg="mod">
          <ac:chgData name="Иван Климарев" userId="6e07b5d3a3d13876" providerId="LiveId" clId="{F303F461-9C54-48C5-B524-85AD7CC819D9}" dt="2024-08-22T13:51:15.303" v="2568" actId="2710"/>
          <ac:spMkLst>
            <pc:docMk/>
            <pc:sldMk cId="2471277757" sldId="280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09:56:38.276" v="393" actId="20577"/>
          <ac:spMkLst>
            <pc:docMk/>
            <pc:sldMk cId="2471277757" sldId="28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1:09.315" v="2567" actId="2710"/>
        <pc:sldMkLst>
          <pc:docMk/>
          <pc:sldMk cId="3639389694" sldId="281"/>
        </pc:sldMkLst>
        <pc:spChg chg="mod">
          <ac:chgData name="Иван Климарев" userId="6e07b5d3a3d13876" providerId="LiveId" clId="{F303F461-9C54-48C5-B524-85AD7CC819D9}" dt="2024-08-22T13:51:09.315" v="2567" actId="2710"/>
          <ac:spMkLst>
            <pc:docMk/>
            <pc:sldMk cId="3639389694" sldId="281"/>
            <ac:spMk id="4" creationId="{A9BFBEC6-A40E-489B-AF1B-DDE31489B983}"/>
          </ac:spMkLst>
        </pc:spChg>
      </pc:sldChg>
      <pc:sldChg chg="modSp add mod">
        <pc:chgData name="Иван Климарев" userId="6e07b5d3a3d13876" providerId="LiveId" clId="{F303F461-9C54-48C5-B524-85AD7CC819D9}" dt="2024-08-22T13:51:05.399" v="2566" actId="2710"/>
        <pc:sldMkLst>
          <pc:docMk/>
          <pc:sldMk cId="1834938895" sldId="282"/>
        </pc:sldMkLst>
        <pc:spChg chg="mod">
          <ac:chgData name="Иван Климарев" userId="6e07b5d3a3d13876" providerId="LiveId" clId="{F303F461-9C54-48C5-B524-85AD7CC819D9}" dt="2024-08-22T13:51:05.399" v="2566" actId="2710"/>
          <ac:spMkLst>
            <pc:docMk/>
            <pc:sldMk cId="1834938895" sldId="282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0:40:11.521" v="838" actId="20577"/>
          <ac:spMkLst>
            <pc:docMk/>
            <pc:sldMk cId="1834938895" sldId="282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48.416" v="2560" actId="2710"/>
        <pc:sldMkLst>
          <pc:docMk/>
          <pc:sldMk cId="4277460676" sldId="283"/>
        </pc:sldMkLst>
        <pc:spChg chg="mod">
          <ac:chgData name="Иван Климарев" userId="6e07b5d3a3d13876" providerId="LiveId" clId="{F303F461-9C54-48C5-B524-85AD7CC819D9}" dt="2024-08-22T13:50:48.416" v="2560" actId="2710"/>
          <ac:spMkLst>
            <pc:docMk/>
            <pc:sldMk cId="4277460676" sldId="283"/>
            <ac:spMk id="4" creationId="{A9BFBEC6-A40E-489B-AF1B-DDE31489B983}"/>
          </ac:spMkLst>
        </pc:spChg>
        <pc:spChg chg="mod">
          <ac:chgData name="Иван Климарев" userId="6e07b5d3a3d13876" providerId="LiveId" clId="{F303F461-9C54-48C5-B524-85AD7CC819D9}" dt="2024-08-22T13:21:49.229" v="1040" actId="20577"/>
          <ac:spMkLst>
            <pc:docMk/>
            <pc:sldMk cId="4277460676" sldId="283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30.122" v="2557" actId="2710"/>
        <pc:sldMkLst>
          <pc:docMk/>
          <pc:sldMk cId="1417616948" sldId="284"/>
        </pc:sldMkLst>
        <pc:spChg chg="mod">
          <ac:chgData name="Иван Климарев" userId="6e07b5d3a3d13876" providerId="LiveId" clId="{F303F461-9C54-48C5-B524-85AD7CC819D9}" dt="2024-08-22T13:50:30.122" v="2557" actId="2710"/>
          <ac:spMkLst>
            <pc:docMk/>
            <pc:sldMk cId="1417616948" sldId="284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1:10.949" v="1597"/>
          <ac:spMkLst>
            <pc:docMk/>
            <pc:sldMk cId="1417616948" sldId="284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25.618" v="2556" actId="2710"/>
        <pc:sldMkLst>
          <pc:docMk/>
          <pc:sldMk cId="14970234" sldId="285"/>
        </pc:sldMkLst>
        <pc:spChg chg="mod">
          <ac:chgData name="Иван Климарев" userId="6e07b5d3a3d13876" providerId="LiveId" clId="{F303F461-9C54-48C5-B524-85AD7CC819D9}" dt="2024-08-22T13:50:25.618" v="2556" actId="2710"/>
          <ac:spMkLst>
            <pc:docMk/>
            <pc:sldMk cId="14970234" sldId="285"/>
            <ac:spMk id="4" creationId="{75BEF29E-F266-43F1-B2BA-FC63592B5FEC}"/>
          </ac:spMkLst>
        </pc:spChg>
        <pc:spChg chg="mod">
          <ac:chgData name="Иван Климарев" userId="6e07b5d3a3d13876" providerId="LiveId" clId="{F303F461-9C54-48C5-B524-85AD7CC819D9}" dt="2024-08-22T13:33:52.830" v="1842" actId="20577"/>
          <ac:spMkLst>
            <pc:docMk/>
            <pc:sldMk cId="14970234" sldId="285"/>
            <ac:spMk id="17" creationId="{00000000-0000-0000-0000-000000000000}"/>
          </ac:spMkLst>
        </pc:spChg>
        <pc:picChg chg="mod">
          <ac:chgData name="Иван Климарев" userId="6e07b5d3a3d13876" providerId="LiveId" clId="{F303F461-9C54-48C5-B524-85AD7CC819D9}" dt="2024-08-22T13:33:42.309" v="1833" actId="1076"/>
          <ac:picMkLst>
            <pc:docMk/>
            <pc:sldMk cId="14970234" sldId="285"/>
            <ac:picMk id="23" creationId="{00000000-0000-0000-0000-000000000000}"/>
          </ac:picMkLst>
        </pc:picChg>
      </pc:sldChg>
      <pc:sldChg chg="modSp add mod">
        <pc:chgData name="Иван Климарев" userId="6e07b5d3a3d13876" providerId="LiveId" clId="{F303F461-9C54-48C5-B524-85AD7CC819D9}" dt="2024-08-22T13:50:14.829" v="2555" actId="2710"/>
        <pc:sldMkLst>
          <pc:docMk/>
          <pc:sldMk cId="309219848" sldId="286"/>
        </pc:sldMkLst>
        <pc:spChg chg="mod">
          <ac:chgData name="Иван Климарев" userId="6e07b5d3a3d13876" providerId="LiveId" clId="{F303F461-9C54-48C5-B524-85AD7CC819D9}" dt="2024-08-22T13:50:14.829" v="2555" actId="2710"/>
          <ac:spMkLst>
            <pc:docMk/>
            <pc:sldMk cId="309219848" sldId="286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50:11.530" v="2554" actId="2710"/>
        <pc:sldMkLst>
          <pc:docMk/>
          <pc:sldMk cId="2468877727" sldId="287"/>
        </pc:sldMkLst>
        <pc:spChg chg="mod">
          <ac:chgData name="Иван Климарев" userId="6e07b5d3a3d13876" providerId="LiveId" clId="{F303F461-9C54-48C5-B524-85AD7CC819D9}" dt="2024-08-22T13:50:11.530" v="2554" actId="2710"/>
          <ac:spMkLst>
            <pc:docMk/>
            <pc:sldMk cId="2468877727" sldId="287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7:12.813" v="2512"/>
          <ac:spMkLst>
            <pc:docMk/>
            <pc:sldMk cId="2468877727" sldId="287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0:07.941" v="2553" actId="2710"/>
        <pc:sldMkLst>
          <pc:docMk/>
          <pc:sldMk cId="1354316987" sldId="288"/>
        </pc:sldMkLst>
        <pc:spChg chg="mod">
          <ac:chgData name="Иван Климарев" userId="6e07b5d3a3d13876" providerId="LiveId" clId="{F303F461-9C54-48C5-B524-85AD7CC819D9}" dt="2024-08-22T13:50:07.941" v="2553" actId="2710"/>
          <ac:spMkLst>
            <pc:docMk/>
            <pc:sldMk cId="1354316987" sldId="288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53.902" v="2552" actId="948"/>
        <pc:sldMkLst>
          <pc:docMk/>
          <pc:sldMk cId="4095298877" sldId="289"/>
        </pc:sldMkLst>
        <pc:spChg chg="mod">
          <ac:chgData name="Иван Климарев" userId="6e07b5d3a3d13876" providerId="LiveId" clId="{F303F461-9C54-48C5-B524-85AD7CC819D9}" dt="2024-08-22T13:49:53.902" v="2552" actId="948"/>
          <ac:spMkLst>
            <pc:docMk/>
            <pc:sldMk cId="4095298877" sldId="289"/>
            <ac:spMk id="4" creationId="{DB2B9277-EB71-4503-8DDD-EB4BB9662270}"/>
          </ac:spMkLst>
        </pc:spChg>
      </pc:sldChg>
      <pc:sldChg chg="modSp add mod">
        <pc:chgData name="Иван Климарев" userId="6e07b5d3a3d13876" providerId="LiveId" clId="{F303F461-9C54-48C5-B524-85AD7CC819D9}" dt="2024-08-22T13:49:28.093" v="2551" actId="948"/>
        <pc:sldMkLst>
          <pc:docMk/>
          <pc:sldMk cId="2956465507" sldId="290"/>
        </pc:sldMkLst>
        <pc:spChg chg="mod">
          <ac:chgData name="Иван Климарев" userId="6e07b5d3a3d13876" providerId="LiveId" clId="{F303F461-9C54-48C5-B524-85AD7CC819D9}" dt="2024-08-22T13:49:28.093" v="2551" actId="948"/>
          <ac:spMkLst>
            <pc:docMk/>
            <pc:sldMk cId="2956465507" sldId="290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48:47.246" v="2547"/>
          <ac:spMkLst>
            <pc:docMk/>
            <pc:sldMk cId="2956465507" sldId="290"/>
            <ac:spMk id="17" creationId="{00000000-0000-0000-0000-000000000000}"/>
          </ac:spMkLst>
        </pc:spChg>
      </pc:sldChg>
      <pc:sldChg chg="modSp add mod">
        <pc:chgData name="Иван Климарев" userId="6e07b5d3a3d13876" providerId="LiveId" clId="{F303F461-9C54-48C5-B524-85AD7CC819D9}" dt="2024-08-22T13:58:55.758" v="2709" actId="2710"/>
        <pc:sldMkLst>
          <pc:docMk/>
          <pc:sldMk cId="352008368" sldId="291"/>
        </pc:sldMkLst>
        <pc:spChg chg="mod">
          <ac:chgData name="Иван Климарев" userId="6e07b5d3a3d13876" providerId="LiveId" clId="{F303F461-9C54-48C5-B524-85AD7CC819D9}" dt="2024-08-22T13:58:55.758" v="2709" actId="2710"/>
          <ac:spMkLst>
            <pc:docMk/>
            <pc:sldMk cId="352008368" sldId="291"/>
            <ac:spMk id="4" creationId="{DB2B9277-EB71-4503-8DDD-EB4BB9662270}"/>
          </ac:spMkLst>
        </pc:spChg>
        <pc:spChg chg="mod">
          <ac:chgData name="Иван Климарев" userId="6e07b5d3a3d13876" providerId="LiveId" clId="{F303F461-9C54-48C5-B524-85AD7CC819D9}" dt="2024-08-22T13:53:59.855" v="2590" actId="20577"/>
          <ac:spMkLst>
            <pc:docMk/>
            <pc:sldMk cId="352008368" sldId="291"/>
            <ac:spMk id="17" creationId="{00000000-0000-0000-0000-000000000000}"/>
          </ac:spMkLst>
        </pc:spChg>
      </pc:sldChg>
      <pc:sldChg chg="add">
        <pc:chgData name="Иван Климарев" userId="6e07b5d3a3d13876" providerId="LiveId" clId="{F303F461-9C54-48C5-B524-85AD7CC819D9}" dt="2024-08-28T14:09:57.892" v="2710" actId="2890"/>
        <pc:sldMkLst>
          <pc:docMk/>
          <pc:sldMk cId="512235977" sldId="292"/>
        </pc:sldMkLst>
      </pc:sldChg>
      <pc:sldChg chg="modSp add mod">
        <pc:chgData name="Иван Климарев" userId="6e07b5d3a3d13876" providerId="LiveId" clId="{F303F461-9C54-48C5-B524-85AD7CC819D9}" dt="2024-08-28T14:16:45.421" v="2742"/>
        <pc:sldMkLst>
          <pc:docMk/>
          <pc:sldMk cId="4260803129" sldId="293"/>
        </pc:sldMkLst>
        <pc:spChg chg="mod">
          <ac:chgData name="Иван Климарев" userId="6e07b5d3a3d13876" providerId="LiveId" clId="{F303F461-9C54-48C5-B524-85AD7CC819D9}" dt="2024-08-28T14:16:45.421" v="2742"/>
          <ac:spMkLst>
            <pc:docMk/>
            <pc:sldMk cId="4260803129" sldId="293"/>
            <ac:spMk id="6" creationId="{800A0791-90C7-44E4-9203-D375878E32EB}"/>
          </ac:spMkLst>
        </pc:spChg>
      </pc:sldChg>
      <pc:sldChg chg="modSp add mod">
        <pc:chgData name="Иван Климарев" userId="6e07b5d3a3d13876" providerId="LiveId" clId="{F303F461-9C54-48C5-B524-85AD7CC819D9}" dt="2024-08-28T14:17:18.049" v="2746"/>
        <pc:sldMkLst>
          <pc:docMk/>
          <pc:sldMk cId="705835847" sldId="294"/>
        </pc:sldMkLst>
        <pc:spChg chg="mod">
          <ac:chgData name="Иван Климарев" userId="6e07b5d3a3d13876" providerId="LiveId" clId="{F303F461-9C54-48C5-B524-85AD7CC819D9}" dt="2024-08-28T14:17:18.049" v="2746"/>
          <ac:spMkLst>
            <pc:docMk/>
            <pc:sldMk cId="705835847" sldId="294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3:55.934" v="2838" actId="2710"/>
        <pc:sldMkLst>
          <pc:docMk/>
          <pc:sldMk cId="2517564026" sldId="295"/>
        </pc:sldMkLst>
        <pc:spChg chg="add del">
          <ac:chgData name="Иван Климарев" userId="6e07b5d3a3d13876" providerId="LiveId" clId="{F303F461-9C54-48C5-B524-85AD7CC819D9}" dt="2024-08-28T14:21:39.419" v="2801"/>
          <ac:spMkLst>
            <pc:docMk/>
            <pc:sldMk cId="2517564026" sldId="295"/>
            <ac:spMk id="2" creationId="{C6CB524C-7B33-406D-B145-9C820049C148}"/>
          </ac:spMkLst>
        </pc:spChg>
        <pc:spChg chg="add del">
          <ac:chgData name="Иван Климарев" userId="6e07b5d3a3d13876" providerId="LiveId" clId="{F303F461-9C54-48C5-B524-85AD7CC819D9}" dt="2024-08-28T14:21:43.731" v="2804"/>
          <ac:spMkLst>
            <pc:docMk/>
            <pc:sldMk cId="2517564026" sldId="295"/>
            <ac:spMk id="3" creationId="{8AF25833-836F-4A68-9B1B-9D58738AF1C5}"/>
          </ac:spMkLst>
        </pc:spChg>
        <pc:spChg chg="add del">
          <ac:chgData name="Иван Климарев" userId="6e07b5d3a3d13876" providerId="LiveId" clId="{F303F461-9C54-48C5-B524-85AD7CC819D9}" dt="2024-08-28T14:21:58.669" v="2811"/>
          <ac:spMkLst>
            <pc:docMk/>
            <pc:sldMk cId="2517564026" sldId="295"/>
            <ac:spMk id="5" creationId="{7EF0C1EA-C3FC-4B70-BCDD-8E4F53353D00}"/>
          </ac:spMkLst>
        </pc:spChg>
        <pc:spChg chg="mod">
          <ac:chgData name="Иван Климарев" userId="6e07b5d3a3d13876" providerId="LiveId" clId="{F303F461-9C54-48C5-B524-85AD7CC819D9}" dt="2024-08-28T14:23:55.934" v="2838" actId="2710"/>
          <ac:spMkLst>
            <pc:docMk/>
            <pc:sldMk cId="2517564026" sldId="295"/>
            <ac:spMk id="6" creationId="{800A0791-90C7-44E4-9203-D375878E32EB}"/>
          </ac:spMkLst>
        </pc:spChg>
        <pc:spChg chg="add del">
          <ac:chgData name="Иван Климарев" userId="6e07b5d3a3d13876" providerId="LiveId" clId="{F303F461-9C54-48C5-B524-85AD7CC819D9}" dt="2024-08-28T14:22:30.556" v="2814"/>
          <ac:spMkLst>
            <pc:docMk/>
            <pc:sldMk cId="2517564026" sldId="295"/>
            <ac:spMk id="7" creationId="{B11F9E04-A90D-4B7B-853F-59455A3A74D9}"/>
          </ac:spMkLst>
        </pc:spChg>
        <pc:spChg chg="add del">
          <ac:chgData name="Иван Климарев" userId="6e07b5d3a3d13876" providerId="LiveId" clId="{F303F461-9C54-48C5-B524-85AD7CC819D9}" dt="2024-08-28T14:22:43.295" v="2821"/>
          <ac:spMkLst>
            <pc:docMk/>
            <pc:sldMk cId="2517564026" sldId="295"/>
            <ac:spMk id="8" creationId="{73B08379-556A-4FBB-9100-CA9B3101B2D3}"/>
          </ac:spMkLst>
        </pc:spChg>
        <pc:spChg chg="add del">
          <ac:chgData name="Иван Климарев" userId="6e07b5d3a3d13876" providerId="LiveId" clId="{F303F461-9C54-48C5-B524-85AD7CC819D9}" dt="2024-08-28T14:23:39.178" v="2833"/>
          <ac:spMkLst>
            <pc:docMk/>
            <pc:sldMk cId="2517564026" sldId="295"/>
            <ac:spMk id="9" creationId="{5CC9A37F-7812-4A75-BD73-99946508F897}"/>
          </ac:spMkLst>
        </pc:spChg>
        <pc:spChg chg="mod">
          <ac:chgData name="Иван Климарев" userId="6e07b5d3a3d13876" providerId="LiveId" clId="{F303F461-9C54-48C5-B524-85AD7CC819D9}" dt="2024-08-28T14:21:29.470" v="2799" actId="20577"/>
          <ac:spMkLst>
            <pc:docMk/>
            <pc:sldMk cId="2517564026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3905995191" sldId="295"/>
        </pc:sldMkLst>
        <pc:spChg chg="add del">
          <ac:chgData name="Иван Климарев" userId="6e07b5d3a3d13876" providerId="LiveId" clId="{F303F461-9C54-48C5-B524-85AD7CC819D9}" dt="2024-08-28T14:17:55.549" v="2749"/>
          <ac:spMkLst>
            <pc:docMk/>
            <pc:sldMk cId="3905995191" sldId="295"/>
            <ac:spMk id="2" creationId="{D7D3722E-408A-4958-B7C8-0C6F7F23F6C5}"/>
          </ac:spMkLst>
        </pc:spChg>
        <pc:spChg chg="add del">
          <ac:chgData name="Иван Климарев" userId="6e07b5d3a3d13876" providerId="LiveId" clId="{F303F461-9C54-48C5-B524-85AD7CC819D9}" dt="2024-08-28T14:18:02.182" v="2753"/>
          <ac:spMkLst>
            <pc:docMk/>
            <pc:sldMk cId="3905995191" sldId="295"/>
            <ac:spMk id="3" creationId="{96081C7C-EB3A-48BE-AD73-D864A21A5D3F}"/>
          </ac:spMkLst>
        </pc:spChg>
        <pc:spChg chg="mod">
          <ac:chgData name="Иван Климарев" userId="6e07b5d3a3d13876" providerId="LiveId" clId="{F303F461-9C54-48C5-B524-85AD7CC819D9}" dt="2024-08-28T14:19:33.555" v="2769" actId="20577"/>
          <ac:spMkLst>
            <pc:docMk/>
            <pc:sldMk cId="3905995191" sldId="295"/>
            <ac:spMk id="6" creationId="{800A0791-90C7-44E4-9203-D375878E32EB}"/>
          </ac:spMkLst>
        </pc:spChg>
        <pc:spChg chg="mod">
          <ac:chgData name="Иван Климарев" userId="6e07b5d3a3d13876" providerId="LiveId" clId="{F303F461-9C54-48C5-B524-85AD7CC819D9}" dt="2024-08-28T14:18:19.573" v="2762"/>
          <ac:spMkLst>
            <pc:docMk/>
            <pc:sldMk cId="3905995191" sldId="295"/>
            <ac:spMk id="17" creationId="{00000000-0000-0000-0000-000000000000}"/>
          </ac:spMkLst>
        </pc:spChg>
      </pc:sldChg>
      <pc:sldChg chg="addSp delSp modSp add del mod">
        <pc:chgData name="Иван Климарев" userId="6e07b5d3a3d13876" providerId="LiveId" clId="{F303F461-9C54-48C5-B524-85AD7CC819D9}" dt="2024-08-28T14:21:20.538" v="2779" actId="47"/>
        <pc:sldMkLst>
          <pc:docMk/>
          <pc:sldMk cId="1958213365" sldId="296"/>
        </pc:sldMkLst>
        <pc:spChg chg="add del">
          <ac:chgData name="Иван Климарев" userId="6e07b5d3a3d13876" providerId="LiveId" clId="{F303F461-9C54-48C5-B524-85AD7CC819D9}" dt="2024-08-28T14:19:51.060" v="2774"/>
          <ac:spMkLst>
            <pc:docMk/>
            <pc:sldMk cId="1958213365" sldId="296"/>
            <ac:spMk id="2" creationId="{1D5654B7-1E8B-4C87-8D8C-28163BF235D3}"/>
          </ac:spMkLst>
        </pc:spChg>
        <pc:spChg chg="add del">
          <ac:chgData name="Иван Климарев" userId="6e07b5d3a3d13876" providerId="LiveId" clId="{F303F461-9C54-48C5-B524-85AD7CC819D9}" dt="2024-08-28T14:19:53.361" v="2776"/>
          <ac:spMkLst>
            <pc:docMk/>
            <pc:sldMk cId="1958213365" sldId="296"/>
            <ac:spMk id="3" creationId="{103A0FB0-4F44-43A0-A20D-7CD22D62C414}"/>
          </ac:spMkLst>
        </pc:spChg>
        <pc:spChg chg="mod">
          <ac:chgData name="Иван Климарев" userId="6e07b5d3a3d13876" providerId="LiveId" clId="{F303F461-9C54-48C5-B524-85AD7CC819D9}" dt="2024-08-28T14:19:53.368" v="2778"/>
          <ac:spMkLst>
            <pc:docMk/>
            <pc:sldMk cId="1958213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5:08.174" v="2853" actId="113"/>
        <pc:sldMkLst>
          <pc:docMk/>
          <pc:sldMk cId="2010792365" sldId="296"/>
        </pc:sldMkLst>
        <pc:spChg chg="add del">
          <ac:chgData name="Иван Климарев" userId="6e07b5d3a3d13876" providerId="LiveId" clId="{F303F461-9C54-48C5-B524-85AD7CC819D9}" dt="2024-08-28T14:24:21.080" v="2841"/>
          <ac:spMkLst>
            <pc:docMk/>
            <pc:sldMk cId="2010792365" sldId="296"/>
            <ac:spMk id="2" creationId="{2817D2E3-94E0-4335-96D3-51F495E9EF80}"/>
          </ac:spMkLst>
        </pc:spChg>
        <pc:spChg chg="mod">
          <ac:chgData name="Иван Климарев" userId="6e07b5d3a3d13876" providerId="LiveId" clId="{F303F461-9C54-48C5-B524-85AD7CC819D9}" dt="2024-08-28T14:25:08.174" v="2853" actId="113"/>
          <ac:spMkLst>
            <pc:docMk/>
            <pc:sldMk cId="2010792365" sldId="296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6:46.774" v="2865" actId="20577"/>
        <pc:sldMkLst>
          <pc:docMk/>
          <pc:sldMk cId="4178124695" sldId="297"/>
        </pc:sldMkLst>
        <pc:spChg chg="add del">
          <ac:chgData name="Иван Климарев" userId="6e07b5d3a3d13876" providerId="LiveId" clId="{F303F461-9C54-48C5-B524-85AD7CC819D9}" dt="2024-08-28T14:24:54.090" v="2849"/>
          <ac:spMkLst>
            <pc:docMk/>
            <pc:sldMk cId="4178124695" sldId="297"/>
            <ac:spMk id="2" creationId="{2A4A47B9-44C8-4FB4-B243-66BC075636EC}"/>
          </ac:spMkLst>
        </pc:spChg>
        <pc:spChg chg="add del">
          <ac:chgData name="Иван Климарев" userId="6e07b5d3a3d13876" providerId="LiveId" clId="{F303F461-9C54-48C5-B524-85AD7CC819D9}" dt="2024-08-28T14:26:04.567" v="2857"/>
          <ac:spMkLst>
            <pc:docMk/>
            <pc:sldMk cId="4178124695" sldId="297"/>
            <ac:spMk id="3" creationId="{3D448D79-6BAE-4FA3-854A-1F3FEE002321}"/>
          </ac:spMkLst>
        </pc:spChg>
        <pc:spChg chg="mod">
          <ac:chgData name="Иван Климарев" userId="6e07b5d3a3d13876" providerId="LiveId" clId="{F303F461-9C54-48C5-B524-85AD7CC819D9}" dt="2024-08-28T14:26:46.774" v="2865" actId="20577"/>
          <ac:spMkLst>
            <pc:docMk/>
            <pc:sldMk cId="4178124695" sldId="297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11.275" v="2894" actId="6549"/>
        <pc:sldMkLst>
          <pc:docMk/>
          <pc:sldMk cId="2620221783" sldId="298"/>
        </pc:sldMkLst>
        <pc:spChg chg="add del">
          <ac:chgData name="Иван Климарев" userId="6e07b5d3a3d13876" providerId="LiveId" clId="{F303F461-9C54-48C5-B524-85AD7CC819D9}" dt="2024-08-28T14:27:12.045" v="2868"/>
          <ac:spMkLst>
            <pc:docMk/>
            <pc:sldMk cId="2620221783" sldId="298"/>
            <ac:spMk id="2" creationId="{4BBB14D4-BCFA-496A-94D8-261F41341842}"/>
          </ac:spMkLst>
        </pc:spChg>
        <pc:spChg chg="mod">
          <ac:chgData name="Иван Климарев" userId="6e07b5d3a3d13876" providerId="LiveId" clId="{F303F461-9C54-48C5-B524-85AD7CC819D9}" dt="2024-08-28T14:28:11.275" v="2894" actId="6549"/>
          <ac:spMkLst>
            <pc:docMk/>
            <pc:sldMk cId="2620221783" sldId="298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28:48.970" v="2899"/>
        <pc:sldMkLst>
          <pc:docMk/>
          <pc:sldMk cId="357345169" sldId="299"/>
        </pc:sldMkLst>
        <pc:spChg chg="add del">
          <ac:chgData name="Иван Климарев" userId="6e07b5d3a3d13876" providerId="LiveId" clId="{F303F461-9C54-48C5-B524-85AD7CC819D9}" dt="2024-08-28T14:28:48.964" v="2897"/>
          <ac:spMkLst>
            <pc:docMk/>
            <pc:sldMk cId="357345169" sldId="299"/>
            <ac:spMk id="2" creationId="{D7B390B7-58B3-4DEC-890F-57F9221FDF3F}"/>
          </ac:spMkLst>
        </pc:spChg>
        <pc:spChg chg="mod">
          <ac:chgData name="Иван Климарев" userId="6e07b5d3a3d13876" providerId="LiveId" clId="{F303F461-9C54-48C5-B524-85AD7CC819D9}" dt="2024-08-28T14:28:48.970" v="2899"/>
          <ac:spMkLst>
            <pc:docMk/>
            <pc:sldMk cId="357345169" sldId="299"/>
            <ac:spMk id="6" creationId="{800A0791-90C7-44E4-9203-D375878E32EB}"/>
          </ac:spMkLst>
        </pc:spChg>
      </pc:sldChg>
      <pc:sldChg chg="addSp delSp modSp add mod">
        <pc:chgData name="Иван Климарев" userId="6e07b5d3a3d13876" providerId="LiveId" clId="{F303F461-9C54-48C5-B524-85AD7CC819D9}" dt="2024-08-28T14:31:04.879" v="2917" actId="20577"/>
        <pc:sldMkLst>
          <pc:docMk/>
          <pc:sldMk cId="3567364893" sldId="300"/>
        </pc:sldMkLst>
        <pc:spChg chg="add del">
          <ac:chgData name="Иван Климарев" userId="6e07b5d3a3d13876" providerId="LiveId" clId="{F303F461-9C54-48C5-B524-85AD7CC819D9}" dt="2024-08-28T14:29:49.407" v="2909"/>
          <ac:spMkLst>
            <pc:docMk/>
            <pc:sldMk cId="3567364893" sldId="300"/>
            <ac:spMk id="2" creationId="{5927026A-EEBE-4EB4-A338-BECDE4FAFD5B}"/>
          </ac:spMkLst>
        </pc:spChg>
        <pc:spChg chg="add del">
          <ac:chgData name="Иван Климарев" userId="6e07b5d3a3d13876" providerId="LiveId" clId="{F303F461-9C54-48C5-B524-85AD7CC819D9}" dt="2024-08-28T14:31:02.914" v="2914"/>
          <ac:spMkLst>
            <pc:docMk/>
            <pc:sldMk cId="3567364893" sldId="300"/>
            <ac:spMk id="3" creationId="{6B10132C-F9E7-4A04-AAE7-4A24BAB824C8}"/>
          </ac:spMkLst>
        </pc:spChg>
        <pc:spChg chg="mod">
          <ac:chgData name="Иван Климарев" userId="6e07b5d3a3d13876" providerId="LiveId" clId="{F303F461-9C54-48C5-B524-85AD7CC819D9}" dt="2024-08-28T14:31:04.879" v="2917" actId="20577"/>
          <ac:spMkLst>
            <pc:docMk/>
            <pc:sldMk cId="3567364893" sldId="300"/>
            <ac:spMk id="6" creationId="{800A0791-90C7-44E4-9203-D375878E32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0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6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92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6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6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3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6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1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7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9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5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62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2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6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rometheus/prometheus" TargetMode="External"/><Relationship Id="rId4" Type="http://schemas.openxmlformats.org/officeDocument/2006/relationships/hyperlink" Target="https://prometheu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Зачем нужен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Мониторинг  нужен для: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Устранения неполадок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Видеть тренд потребления ресурсов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Для автоматизации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Видеть состояние систем и инфраструктуры до, во время и после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инцидентоа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3938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Типы мониторинга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Push: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На клиент установлен агент мониторинговой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Этот агент собирает 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Агент отправляет данные на сервер</a:t>
            </a:r>
          </a:p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Push: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На клиент установлен агент мониторинговой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Этот агент собирает данные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Агент НЕ отправляет данные на сервер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Агент делает данные доступными при обращении</a:t>
            </a: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493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Мониторинг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Процесс сбора данных и создания отчётов по показателям, позволяющим определить работоспособность системы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Процесс сбора статуса конфигурационных объектов, от которых зависит работоспособность и качество сервисов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Поиск корневых причин (проблем), вызывающих инциденты</a:t>
            </a: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7746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Prometheus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DFC23B5-7F43-4B21-89F9-F3B93FE56CDA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Практика по установке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Prometheus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68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Знакомство с экспортерами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5BEF29E-F266-43F1-B2BA-FC63592B5FEC}"/>
              </a:ext>
            </a:extLst>
          </p:cNvPr>
          <p:cNvSpPr/>
          <p:nvPr/>
        </p:nvSpPr>
        <p:spPr>
          <a:xfrm>
            <a:off x="1668497" y="2399081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Экспортер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Exporter)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– мониторинговый агент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Prometheus.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Существует огромное количество официальных и неофициальных экспортеров, например: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PostgreSQL exporter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Oracle DB Exporter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Node/system metrics exporter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Jenkins exporter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Apache exporter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Kubernetes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cAdvisor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728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Метрики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5BEF29E-F266-43F1-B2BA-FC63592B5FEC}"/>
              </a:ext>
            </a:extLst>
          </p:cNvPr>
          <p:cNvSpPr/>
          <p:nvPr/>
        </p:nvSpPr>
        <p:spPr>
          <a:xfrm>
            <a:off x="1668497" y="2399081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После установки и настройки Экспортера у вас становятся доступны метрики непосредственно на системе, которую вы мониторите, также экспортер будет отправлять эти данные на сервер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Prometheus.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1761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Типы метрик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5BEF29E-F266-43F1-B2BA-FC63592B5FEC}"/>
              </a:ext>
            </a:extLst>
          </p:cNvPr>
          <p:cNvSpPr/>
          <p:nvPr/>
        </p:nvSpPr>
        <p:spPr>
          <a:xfrm>
            <a:off x="1668497" y="2399081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Счётчик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Counter)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– Метрика постоянно собирается и только увеличивается, но можно её обнулить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Датчик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Gauge)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– Метрика может увеличиваться и уменьшаться, в зависимости от показателей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Гистограмма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Histogram)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– Метрика показывает распределение значений метрик по группам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Суммарная метрика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Summary)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– Показывает сравнительные/количественные данные из гистограмм.</a:t>
            </a:r>
          </a:p>
        </p:txBody>
      </p:sp>
    </p:spTree>
    <p:extLst>
      <p:ext uri="{BB962C8B-B14F-4D97-AF65-F5344CB8AC3E}">
        <p14:creationId xmlns:p14="http://schemas.microsoft.com/office/powerpoint/2010/main" val="1497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Развёртывание и настройка экспортёров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AE8B957-808D-42EF-8131-E08D206B944C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Node Exporter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на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Linux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System Exporter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на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Windows Server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на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WebServer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на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Docker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на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Kubernetes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Установка на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Jenkins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924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PromQL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предоставляет функциональный язык запросов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PromQL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Query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Language), который позволяет пользователю выбирать и агрегировать данные временных рядов в режиме реального времени. Результат выражения может быть отображен в виде графика, просмотрен в виде табличных данных в браузере выражений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или использован внешними системами через HTTP API</a:t>
            </a:r>
          </a:p>
        </p:txBody>
      </p:sp>
    </p:spTree>
    <p:extLst>
      <p:ext uri="{BB962C8B-B14F-4D97-AF65-F5344CB8AC3E}">
        <p14:creationId xmlns:p14="http://schemas.microsoft.com/office/powerpoint/2010/main" val="84036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PromQL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Типы данных языка выражений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 языке выражений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выражение или подвыражение может иметь один из четырех типов: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Instant vector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— набор временных рядов, содержащий одну выборку для каждого временного ряда, все из которых имеют одну и ту же временную метку.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Range vector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— набор временных рядов, содержащий диапазон точек данных с течением времени для каждого временного ряда.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Scalar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— простое числовое значение с плавающей точкой.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String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— простое строковое значение; в настоящее время не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426080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668497" y="7186912"/>
            <a:ext cx="12172194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Prometheus+Grafana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- мониторинг инфраструктуры и приложений</a:t>
            </a:r>
            <a:endParaRPr lang="en-US" sz="2600" dirty="0">
              <a:latin typeface="Montserrat Medium" pitchFamily="2" charset="-5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PromQL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 зависимости от варианта использования (например, при построении графика или отображении выходных данных выражения) только некоторые из этих типов являются допустимыми в качестве результата выражения, указанного пользователем. Например, выражение, возвращающее мгновенный вектор, является единственным типом, который можно построить графиком.</a:t>
            </a:r>
          </a:p>
        </p:txBody>
      </p:sp>
    </p:spTree>
    <p:extLst>
      <p:ext uri="{BB962C8B-B14F-4D97-AF65-F5344CB8AC3E}">
        <p14:creationId xmlns:p14="http://schemas.microsoft.com/office/powerpoint/2010/main" val="70583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Примеры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Верните все временные ряды с метрикой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:</a:t>
            </a:r>
            <a:b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</a:b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Верните все временные ряды с метрикой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b="1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 заданными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метками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handler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:</a:t>
            </a:r>
          </a:p>
          <a:p>
            <a:pPr>
              <a:lnSpc>
                <a:spcPts val="5774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{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="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apiserver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",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handler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="/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api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comments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Возвращает целый диапазон времени (в данном случае 5 минут до времени запроса) для того же вектора, делая его вектором диапазона :</a:t>
            </a:r>
          </a:p>
          <a:p>
            <a:pPr>
              <a:lnSpc>
                <a:spcPts val="5774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{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="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apiserver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",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handler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="/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api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/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comments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"}[5m]</a:t>
            </a: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1756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Примеры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Используя регулярные выражения, можно выбрать временные ряды только для заданий, названия которых соответствуют определенному шаблону, в данном случае, все задания, заканчивающиеся на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server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:</a:t>
            </a: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{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=~".*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server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01079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Примеры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Подзапрос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Возвращает 5-минутную скорость метрики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http_requests_totalза</a:t>
            </a:r>
            <a:r>
              <a:rPr lang="ru-RU" sz="2600" b="1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последние </a:t>
            </a:r>
            <a:r>
              <a:rPr lang="ru-RU" sz="2600" b="1" dirty="0">
                <a:solidFill>
                  <a:srgbClr val="09135A"/>
                </a:solidFill>
                <a:latin typeface="Montserrat Medium" pitchFamily="2" charset="-52"/>
              </a:rPr>
              <a:t>30 минут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 разрешением в </a:t>
            </a:r>
            <a:r>
              <a:rPr lang="ru-RU" sz="2600" b="1" dirty="0">
                <a:solidFill>
                  <a:srgbClr val="09135A"/>
                </a:solidFill>
                <a:latin typeface="Montserrat Medium" pitchFamily="2" charset="-52"/>
              </a:rPr>
              <a:t>1 минуту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rate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[5m])[30m:1m]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Это пример вложенного подзапроса. Подзапрос для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deriv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функции использует разрешение по умолчанию. Обратите внимание, что использование подзапросов без необходимости неразумно.</a:t>
            </a: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max_over_time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deriv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rate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distance_covered_total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[5s])[30s:5s])[10m:])</a:t>
            </a:r>
          </a:p>
        </p:txBody>
      </p:sp>
    </p:spTree>
    <p:extLst>
      <p:ext uri="{BB962C8B-B14F-4D97-AF65-F5344CB8AC3E}">
        <p14:creationId xmlns:p14="http://schemas.microsoft.com/office/powerpoint/2010/main" val="417812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Примеры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Использование функций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Получите посекундную оценку для всех временных рядов </a:t>
            </a:r>
            <a:r>
              <a:rPr lang="ru-RU" sz="2600" b="1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, измеренную за последние </a:t>
            </a:r>
            <a:r>
              <a:rPr lang="ru-RU" sz="2600" b="1" dirty="0">
                <a:solidFill>
                  <a:srgbClr val="09135A"/>
                </a:solidFill>
                <a:latin typeface="Montserrat Medium" pitchFamily="2" charset="-52"/>
              </a:rPr>
              <a:t>5 минут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rate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[5m])</a:t>
            </a:r>
          </a:p>
        </p:txBody>
      </p:sp>
    </p:spTree>
    <p:extLst>
      <p:ext uri="{BB962C8B-B14F-4D97-AF65-F5344CB8AC3E}">
        <p14:creationId xmlns:p14="http://schemas.microsoft.com/office/powerpoint/2010/main" val="262022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Примеры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Предполагая, что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http_requests_totalвсе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временные ряды имеют метки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(разветвление по имени задания) 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instance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(разветвление по экземпляру задания), мы можем захотеть суммировать по скорости всех экземпляров, чтобы получить меньше выходных временных рядов, но при этом сохранить размерность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sum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by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job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) (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rate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http_requests_total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[5m])</a:t>
            </a:r>
          </a:p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4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Примеры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00A0791-90C7-44E4-9203-D375878E32EB}"/>
              </a:ext>
            </a:extLst>
          </p:cNvPr>
          <p:cNvSpPr/>
          <p:nvPr/>
        </p:nvSpPr>
        <p:spPr>
          <a:xfrm>
            <a:off x="1820897" y="29371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Если у нас есть две разные метрики с одинаковыми размерными метками, мы можем применить к ним бинарные операторы, и элементы с обеих сторон с одинаковым набором меток будут сопоставлены: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(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instance_memory_limit_bytes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-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instance_memory_usage_bytes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) / 1024 / 1024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sum by (app, proc) (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instance_memory_limit_bytes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-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instance_memory_usage_bytes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) / 1024 / 1024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6736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Развёртывание и настройка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pic>
        <p:nvPicPr>
          <p:cNvPr id="1026" name="Picture 2" descr="Monitoring] 프로메테우스 alertManager 배포 및 테스트">
            <a:extLst>
              <a:ext uri="{FF2B5EF4-FFF2-40B4-BE49-F238E27FC236}">
                <a16:creationId xmlns:a16="http://schemas.microsoft.com/office/drawing/2014/main" id="{F199FE3A-5D9C-42E0-860C-E78B95AB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438" y="3139408"/>
            <a:ext cx="7503124" cy="40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235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Развёртывание и настройка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обрабатывает оповещения, отправленные клиентскими приложениями, такими как сервер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. Он заботится об их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дедупликации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, группировке и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09219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Группировка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Группировка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категоризирует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оповещения схожего характера в одно уведомление. Это особенно полезно во время крупных сбоев, когда сразу выходит из строя множество систем и одновременно могут срабатывать сотни или тысячи оповещений.</a:t>
            </a:r>
          </a:p>
        </p:txBody>
      </p:sp>
    </p:spTree>
    <p:extLst>
      <p:ext uri="{BB962C8B-B14F-4D97-AF65-F5344CB8AC3E}">
        <p14:creationId xmlns:p14="http://schemas.microsoft.com/office/powerpoint/2010/main" val="24688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Содержание курса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4F0517E-D376-44C5-B9BE-9E78A89BBE69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1) Знакомство с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2) Установка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3) Знакомство с экспортерами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4) Развёртывание и настройка экспортёров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5) Развёртывание и настройка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6) Настройка уведомлений</a:t>
            </a:r>
          </a:p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7) Подключение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к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для запуска автоматизированных событий</a:t>
            </a:r>
            <a:endParaRPr lang="en-US" sz="2600" dirty="0"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7758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Группировка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Пример: Десятки или сотни экземпляров службы работают в вашем кластере, когда происходит разделение сети. Половина экземпляров вашей службы больше не может связаться с базой данных. Правила оповещения в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были настроены на отправку оповещения для каждого экземпляра службы, если он не может связаться с базой данных. В результате сотни оповещений отправляются в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316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Группировка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Как пользователь, вы хотите получить только одно уведомление, при этом все еще имея возможность видеть, какие именно экземпляры служб были затронуты. Таким образом, вы можете настроить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для группировки оповещений по их кластеру и имени оповещения, чтобы он отправлял одно компактное уведомление.</a:t>
            </a:r>
          </a:p>
        </p:txBody>
      </p:sp>
    </p:spTree>
    <p:extLst>
      <p:ext uri="{BB962C8B-B14F-4D97-AF65-F5344CB8AC3E}">
        <p14:creationId xmlns:p14="http://schemas.microsoft.com/office/powerpoint/2010/main" val="409529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Ингибирование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Подавление — это концепция подавления уведомлений об определенных оповещениях, если уже срабатывают определенные другие оповещения.</a:t>
            </a:r>
          </a:p>
          <a:p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Пример: срабатывает оповещение, сообщающее о том, что весь кластер недоступен.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можно настроить на отключение всех других оповещений, касающихся этого кластера, если срабатывает это конкретное оповещение. Это предотвращает уведомления о сотнях или тысячах срабатываний оповещений, которые не связаны с фактической проблемой.</a:t>
            </a:r>
          </a:p>
          <a:p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Запреты настраиваются через файл конфигурации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465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Отправка уведомлений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B2B9277-EB71-4503-8DDD-EB4BB9662270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может отправлять уведомления на: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Webhook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Discord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Signal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Telegram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 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352008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Настройка уведомлений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C7ED8EE-FCDC-4EB6-B1C7-4DD8A5FE9A55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1) Знакомство с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193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3" y="1342991"/>
            <a:ext cx="14343795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Подключение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AlertManager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к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Jenkins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для запуска автоматизированных событий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10C9ECF-EB32-4D06-BDEB-72D0DC56C0C8}"/>
              </a:ext>
            </a:extLst>
          </p:cNvPr>
          <p:cNvSpPr/>
          <p:nvPr/>
        </p:nvSpPr>
        <p:spPr>
          <a:xfrm>
            <a:off x="1668497" y="2784764"/>
            <a:ext cx="1217219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1) Знакомство с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88943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Знакомство с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Grafana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668497" y="2784764"/>
            <a:ext cx="6681024" cy="615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— это набор инструментов для мониторинга и оповещения систем с открытым исходным кодом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86F721-3F4D-4B09-81E5-69561DF4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338" y="2784764"/>
            <a:ext cx="8609351" cy="4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многомерная модель с данными временных рядов, идентифицированными по имени метрики и парам ключ/значение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PromQL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— гибкий язык запросов , позволяющий использовать эту размерность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нет зависимости от распределенного хранилища; отдельные серверные узлы автономны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Сбор временных рядов происходит с помощью модели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pull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по HTTP</a:t>
            </a:r>
          </a:p>
        </p:txBody>
      </p:sp>
    </p:spTree>
    <p:extLst>
      <p:ext uri="{BB962C8B-B14F-4D97-AF65-F5344CB8AC3E}">
        <p14:creationId xmlns:p14="http://schemas.microsoft.com/office/powerpoint/2010/main" val="25310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поддержка отправки временных рядов через промежуточный шлюз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Цели обнаруживаются посредством обнаружения служб или статической конфигурации.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поддержка нескольких режимов построения графиков и информационных панелей</a:t>
            </a:r>
          </a:p>
        </p:txBody>
      </p:sp>
    </p:spTree>
    <p:extLst>
      <p:ext uri="{BB962C8B-B14F-4D97-AF65-F5344CB8AC3E}">
        <p14:creationId xmlns:p14="http://schemas.microsoft.com/office/powerpoint/2010/main" val="268925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Архитектура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9A197D-EC64-4D99-ADA7-FCAB7B41A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862" y="2569918"/>
            <a:ext cx="10721325" cy="6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особенности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Основная страница проекта -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  <a:hlinkClick r:id="rId4"/>
              </a:rPr>
              <a:t>https://prometheus.io/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GitHUB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-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  <a:hlinkClick r:id="rId5"/>
              </a:rPr>
              <a:t>https://github.com/prometheus/prometheus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бесплатный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open source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проект</a:t>
            </a:r>
          </a:p>
          <a:p>
            <a:pPr marL="457200" indent="-457200">
              <a:lnSpc>
                <a:spcPts val="5774"/>
              </a:lnSpc>
              <a:buFont typeface="Arial" panose="020B0604020202020204" pitchFamily="34" charset="0"/>
              <a:buChar char="•"/>
            </a:pP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хранит данные в виде временных рядов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Time Series)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в Базе Данных Временных Рядов (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TSDB)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, метрики хранятся с отметкой о времени их сбора.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506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Зачем нужен 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Prometheus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9BFBEC6-A40E-489B-AF1B-DDE31489B983}"/>
              </a:ext>
            </a:extLst>
          </p:cNvPr>
          <p:cNvSpPr/>
          <p:nvPr/>
        </p:nvSpPr>
        <p:spPr>
          <a:xfrm>
            <a:off x="1334126" y="2623280"/>
            <a:ext cx="14945192" cy="632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Мониторинг  - Сбор информации об инфраструктуре и приложениях на определённый период времени: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Утилизация процессора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Объём свободного пространства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Время блокировок в СУБД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Количество транзакций в СУБД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Количество запросов к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Web Server</a:t>
            </a: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  <a:p>
            <a:pPr>
              <a:lnSpc>
                <a:spcPts val="5774"/>
              </a:lnSpc>
            </a:pPr>
            <a:endParaRPr lang="ru-RU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127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1940</TotalTime>
  <Words>1470</Words>
  <Application>Microsoft Office PowerPoint</Application>
  <PresentationFormat>Произвольный</PresentationFormat>
  <Paragraphs>197</Paragraphs>
  <Slides>36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Montserrat Medium</vt:lpstr>
      <vt:lpstr>Montserrat Regular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37</cp:revision>
  <dcterms:created xsi:type="dcterms:W3CDTF">2023-06-15T12:18:36Z</dcterms:created>
  <dcterms:modified xsi:type="dcterms:W3CDTF">2024-08-29T11:35:59Z</dcterms:modified>
</cp:coreProperties>
</file>