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2"/>
  </p:notesMasterIdLst>
  <p:sldIdLst>
    <p:sldId id="267" r:id="rId2"/>
    <p:sldId id="256" r:id="rId3"/>
    <p:sldId id="268" r:id="rId4"/>
    <p:sldId id="269" r:id="rId5"/>
    <p:sldId id="294" r:id="rId6"/>
    <p:sldId id="295" r:id="rId7"/>
    <p:sldId id="296" r:id="rId8"/>
    <p:sldId id="297" r:id="rId9"/>
    <p:sldId id="298" r:id="rId10"/>
    <p:sldId id="273" r:id="rId11"/>
    <p:sldId id="274" r:id="rId12"/>
    <p:sldId id="275" r:id="rId13"/>
    <p:sldId id="276" r:id="rId14"/>
    <p:sldId id="277" r:id="rId15"/>
    <p:sldId id="278" r:id="rId16"/>
    <p:sldId id="282" r:id="rId17"/>
    <p:sldId id="283" r:id="rId18"/>
    <p:sldId id="284" r:id="rId19"/>
    <p:sldId id="299" r:id="rId20"/>
    <p:sldId id="260" r:id="rId21"/>
  </p:sldIdLst>
  <p:sldSz cx="18288000" cy="10287000"/>
  <p:notesSz cx="9753600" cy="13716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229" autoAdjust="0"/>
  </p:normalViewPr>
  <p:slideViewPr>
    <p:cSldViewPr snapToGrid="0" snapToObjects="1">
      <p:cViewPr varScale="1">
        <p:scale>
          <a:sx n="73" d="100"/>
          <a:sy n="73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н Климарев" userId="6e07b5d3a3d13876" providerId="LiveId" clId="{50DCC93E-AC0E-479E-B070-0FE92CE71D6F}"/>
    <pc:docChg chg="undo redo custSel addSld delSld modSld">
      <pc:chgData name="Иван Климарев" userId="6e07b5d3a3d13876" providerId="LiveId" clId="{50DCC93E-AC0E-479E-B070-0FE92CE71D6F}" dt="2023-10-17T06:36:14.519" v="139"/>
      <pc:docMkLst>
        <pc:docMk/>
      </pc:docMkLst>
      <pc:sldChg chg="modSp mod">
        <pc:chgData name="Иван Климарев" userId="6e07b5d3a3d13876" providerId="LiveId" clId="{50DCC93E-AC0E-479E-B070-0FE92CE71D6F}" dt="2023-10-17T05:35:27.288" v="6" actId="20577"/>
        <pc:sldMkLst>
          <pc:docMk/>
          <pc:sldMk cId="0" sldId="256"/>
        </pc:sldMkLst>
        <pc:spChg chg="mod">
          <ac:chgData name="Иван Климарев" userId="6e07b5d3a3d13876" providerId="LiveId" clId="{50DCC93E-AC0E-479E-B070-0FE92CE71D6F}" dt="2023-10-17T05:35:27.288" v="6" actId="20577"/>
          <ac:spMkLst>
            <pc:docMk/>
            <pc:sldMk cId="0" sldId="256"/>
            <ac:spMk id="17" creationId="{00000000-0000-0000-0000-000000000000}"/>
          </ac:spMkLst>
        </pc:spChg>
      </pc:sldChg>
      <pc:sldChg chg="modSp mod">
        <pc:chgData name="Иван Климарев" userId="6e07b5d3a3d13876" providerId="LiveId" clId="{50DCC93E-AC0E-479E-B070-0FE92CE71D6F}" dt="2023-10-17T05:37:22.337" v="33" actId="20577"/>
        <pc:sldMkLst>
          <pc:docMk/>
          <pc:sldMk cId="1477581845" sldId="268"/>
        </pc:sldMkLst>
        <pc:spChg chg="mod">
          <ac:chgData name="Иван Климарев" userId="6e07b5d3a3d13876" providerId="LiveId" clId="{50DCC93E-AC0E-479E-B070-0FE92CE71D6F}" dt="2023-10-17T05:37:22.337" v="33" actId="20577"/>
          <ac:spMkLst>
            <pc:docMk/>
            <pc:sldMk cId="1477581845" sldId="268"/>
            <ac:spMk id="2" creationId="{E71B28FB-6E75-4CE4-983B-10A7B5A271AD}"/>
          </ac:spMkLst>
        </pc:spChg>
      </pc:sldChg>
      <pc:sldChg chg="del">
        <pc:chgData name="Иван Климарев" userId="6e07b5d3a3d13876" providerId="LiveId" clId="{50DCC93E-AC0E-479E-B070-0FE92CE71D6F}" dt="2023-10-17T06:35:34.248" v="129" actId="47"/>
        <pc:sldMkLst>
          <pc:docMk/>
          <pc:sldMk cId="566196023" sldId="270"/>
        </pc:sldMkLst>
      </pc:sldChg>
      <pc:sldChg chg="del">
        <pc:chgData name="Иван Климарев" userId="6e07b5d3a3d13876" providerId="LiveId" clId="{50DCC93E-AC0E-479E-B070-0FE92CE71D6F}" dt="2023-10-17T06:35:43.029" v="131" actId="47"/>
        <pc:sldMkLst>
          <pc:docMk/>
          <pc:sldMk cId="3460675749" sldId="271"/>
        </pc:sldMkLst>
      </pc:sldChg>
      <pc:sldChg chg="del">
        <pc:chgData name="Иван Климарев" userId="6e07b5d3a3d13876" providerId="LiveId" clId="{50DCC93E-AC0E-479E-B070-0FE92CE71D6F}" dt="2023-10-17T06:35:57.321" v="132" actId="47"/>
        <pc:sldMkLst>
          <pc:docMk/>
          <pc:sldMk cId="3330720573" sldId="272"/>
        </pc:sldMkLst>
      </pc:sldChg>
      <pc:sldChg chg="addSp delSp modSp mod">
        <pc:chgData name="Иван Климарев" userId="6e07b5d3a3d13876" providerId="LiveId" clId="{50DCC93E-AC0E-479E-B070-0FE92CE71D6F}" dt="2023-10-17T06:26:35.908" v="58" actId="1076"/>
        <pc:sldMkLst>
          <pc:docMk/>
          <pc:sldMk cId="2009201219" sldId="273"/>
        </pc:sldMkLst>
        <pc:spChg chg="mod">
          <ac:chgData name="Иван Климарев" userId="6e07b5d3a3d13876" providerId="LiveId" clId="{50DCC93E-AC0E-479E-B070-0FE92CE71D6F}" dt="2023-10-17T06:24:58.270" v="45"/>
          <ac:spMkLst>
            <pc:docMk/>
            <pc:sldMk cId="2009201219" sldId="273"/>
            <ac:spMk id="2" creationId="{E71B28FB-6E75-4CE4-983B-10A7B5A271AD}"/>
          </ac:spMkLst>
        </pc:spChg>
        <pc:spChg chg="add del mod">
          <ac:chgData name="Иван Климарев" userId="6e07b5d3a3d13876" providerId="LiveId" clId="{50DCC93E-AC0E-479E-B070-0FE92CE71D6F}" dt="2023-10-17T06:25:34.591" v="49" actId="478"/>
          <ac:spMkLst>
            <pc:docMk/>
            <pc:sldMk cId="2009201219" sldId="273"/>
            <ac:spMk id="4" creationId="{3386B3D8-7AA5-48D2-8FC1-06B28881BA45}"/>
          </ac:spMkLst>
        </pc:spChg>
        <pc:spChg chg="mod">
          <ac:chgData name="Иван Климарев" userId="6e07b5d3a3d13876" providerId="LiveId" clId="{50DCC93E-AC0E-479E-B070-0FE92CE71D6F}" dt="2023-10-17T05:37:52.445" v="42" actId="20577"/>
          <ac:spMkLst>
            <pc:docMk/>
            <pc:sldMk cId="2009201219" sldId="273"/>
            <ac:spMk id="17" creationId="{00000000-0000-0000-0000-000000000000}"/>
          </ac:spMkLst>
        </pc:spChg>
        <pc:picChg chg="del">
          <ac:chgData name="Иван Климарев" userId="6e07b5d3a3d13876" providerId="LiveId" clId="{50DCC93E-AC0E-479E-B070-0FE92CE71D6F}" dt="2023-10-17T06:25:00.028" v="46" actId="478"/>
          <ac:picMkLst>
            <pc:docMk/>
            <pc:sldMk cId="2009201219" sldId="273"/>
            <ac:picMk id="3" creationId="{7F3C8540-F045-4517-B9B2-A06FE6FA1C57}"/>
          </ac:picMkLst>
        </pc:picChg>
        <pc:picChg chg="add del mod">
          <ac:chgData name="Иван Климарев" userId="6e07b5d3a3d13876" providerId="LiveId" clId="{50DCC93E-AC0E-479E-B070-0FE92CE71D6F}" dt="2023-10-17T06:25:57.124" v="53" actId="478"/>
          <ac:picMkLst>
            <pc:docMk/>
            <pc:sldMk cId="2009201219" sldId="273"/>
            <ac:picMk id="1028" creationId="{BF5AFC3B-E69D-44DA-82DC-F8A659962379}"/>
          </ac:picMkLst>
        </pc:picChg>
        <pc:picChg chg="add del">
          <ac:chgData name="Иван Климарев" userId="6e07b5d3a3d13876" providerId="LiveId" clId="{50DCC93E-AC0E-479E-B070-0FE92CE71D6F}" dt="2023-10-17T06:26:10.951" v="55"/>
          <ac:picMkLst>
            <pc:docMk/>
            <pc:sldMk cId="2009201219" sldId="273"/>
            <ac:picMk id="1030" creationId="{AE2F1421-E620-46B3-8CE4-2D6CBEDF5C51}"/>
          </ac:picMkLst>
        </pc:picChg>
        <pc:picChg chg="add mod">
          <ac:chgData name="Иван Климарев" userId="6e07b5d3a3d13876" providerId="LiveId" clId="{50DCC93E-AC0E-479E-B070-0FE92CE71D6F}" dt="2023-10-17T06:26:35.908" v="58" actId="1076"/>
          <ac:picMkLst>
            <pc:docMk/>
            <pc:sldMk cId="2009201219" sldId="273"/>
            <ac:picMk id="1032" creationId="{5912B6CF-12C6-429C-8210-EDB4AD50E8FA}"/>
          </ac:picMkLst>
        </pc:picChg>
      </pc:sldChg>
      <pc:sldChg chg="modSp mod">
        <pc:chgData name="Иван Климарев" userId="6e07b5d3a3d13876" providerId="LiveId" clId="{50DCC93E-AC0E-479E-B070-0FE92CE71D6F}" dt="2023-10-17T06:28:21.450" v="62"/>
        <pc:sldMkLst>
          <pc:docMk/>
          <pc:sldMk cId="2543394226" sldId="274"/>
        </pc:sldMkLst>
        <pc:spChg chg="mod">
          <ac:chgData name="Иван Климарев" userId="6e07b5d3a3d13876" providerId="LiveId" clId="{50DCC93E-AC0E-479E-B070-0FE92CE71D6F}" dt="2023-10-17T06:28:21.450" v="62"/>
          <ac:spMkLst>
            <pc:docMk/>
            <pc:sldMk cId="2543394226" sldId="274"/>
            <ac:spMk id="2" creationId="{E71B28FB-6E75-4CE4-983B-10A7B5A271AD}"/>
          </ac:spMkLst>
        </pc:spChg>
        <pc:spChg chg="mod">
          <ac:chgData name="Иван Климарев" userId="6e07b5d3a3d13876" providerId="LiveId" clId="{50DCC93E-AC0E-479E-B070-0FE92CE71D6F}" dt="2023-10-17T06:26:44.881" v="59"/>
          <ac:spMkLst>
            <pc:docMk/>
            <pc:sldMk cId="2543394226" sldId="274"/>
            <ac:spMk id="17" creationId="{00000000-0000-0000-0000-000000000000}"/>
          </ac:spMkLst>
        </pc:spChg>
      </pc:sldChg>
      <pc:sldChg chg="addSp delSp modSp mod">
        <pc:chgData name="Иван Климарев" userId="6e07b5d3a3d13876" providerId="LiveId" clId="{50DCC93E-AC0E-479E-B070-0FE92CE71D6F}" dt="2023-10-17T06:31:23.356" v="87"/>
        <pc:sldMkLst>
          <pc:docMk/>
          <pc:sldMk cId="3783042613" sldId="275"/>
        </pc:sldMkLst>
        <pc:spChg chg="del mod">
          <ac:chgData name="Иван Климарев" userId="6e07b5d3a3d13876" providerId="LiveId" clId="{50DCC93E-AC0E-479E-B070-0FE92CE71D6F}" dt="2023-10-17T06:28:35.174" v="65"/>
          <ac:spMkLst>
            <pc:docMk/>
            <pc:sldMk cId="3783042613" sldId="275"/>
            <ac:spMk id="2" creationId="{E71B28FB-6E75-4CE4-983B-10A7B5A271AD}"/>
          </ac:spMkLst>
        </pc:spChg>
        <pc:spChg chg="mod">
          <ac:chgData name="Иван Климарев" userId="6e07b5d3a3d13876" providerId="LiveId" clId="{50DCC93E-AC0E-479E-B070-0FE92CE71D6F}" dt="2023-10-17T06:31:23.356" v="87"/>
          <ac:spMkLst>
            <pc:docMk/>
            <pc:sldMk cId="3783042613" sldId="275"/>
            <ac:spMk id="17" creationId="{00000000-0000-0000-0000-000000000000}"/>
          </ac:spMkLst>
        </pc:spChg>
        <pc:picChg chg="add mod">
          <ac:chgData name="Иван Климарев" userId="6e07b5d3a3d13876" providerId="LiveId" clId="{50DCC93E-AC0E-479E-B070-0FE92CE71D6F}" dt="2023-10-17T06:28:42.834" v="69" actId="1076"/>
          <ac:picMkLst>
            <pc:docMk/>
            <pc:sldMk cId="3783042613" sldId="275"/>
            <ac:picMk id="5" creationId="{9C4E954D-A6B6-4ECF-AF0E-9D94D72B49CA}"/>
          </ac:picMkLst>
        </pc:picChg>
      </pc:sldChg>
      <pc:sldChg chg="modSp mod">
        <pc:chgData name="Иван Климарев" userId="6e07b5d3a3d13876" providerId="LiveId" clId="{50DCC93E-AC0E-479E-B070-0FE92CE71D6F}" dt="2023-10-17T06:31:25.346" v="88"/>
        <pc:sldMkLst>
          <pc:docMk/>
          <pc:sldMk cId="3326817687" sldId="276"/>
        </pc:sldMkLst>
        <pc:spChg chg="mod">
          <ac:chgData name="Иван Климарев" userId="6e07b5d3a3d13876" providerId="LiveId" clId="{50DCC93E-AC0E-479E-B070-0FE92CE71D6F}" dt="2023-10-17T06:31:17.459" v="86" actId="113"/>
          <ac:spMkLst>
            <pc:docMk/>
            <pc:sldMk cId="3326817687" sldId="276"/>
            <ac:spMk id="2" creationId="{E71B28FB-6E75-4CE4-983B-10A7B5A271AD}"/>
          </ac:spMkLst>
        </pc:spChg>
        <pc:spChg chg="mod">
          <ac:chgData name="Иван Климарев" userId="6e07b5d3a3d13876" providerId="LiveId" clId="{50DCC93E-AC0E-479E-B070-0FE92CE71D6F}" dt="2023-10-17T06:31:25.346" v="88"/>
          <ac:spMkLst>
            <pc:docMk/>
            <pc:sldMk cId="3326817687" sldId="276"/>
            <ac:spMk id="17" creationId="{00000000-0000-0000-0000-000000000000}"/>
          </ac:spMkLst>
        </pc:spChg>
      </pc:sldChg>
      <pc:sldChg chg="modSp mod">
        <pc:chgData name="Иван Климарев" userId="6e07b5d3a3d13876" providerId="LiveId" clId="{50DCC93E-AC0E-479E-B070-0FE92CE71D6F}" dt="2023-10-17T06:31:26.994" v="89"/>
        <pc:sldMkLst>
          <pc:docMk/>
          <pc:sldMk cId="2152052443" sldId="277"/>
        </pc:sldMkLst>
        <pc:spChg chg="mod">
          <ac:chgData name="Иван Климарев" userId="6e07b5d3a3d13876" providerId="LiveId" clId="{50DCC93E-AC0E-479E-B070-0FE92CE71D6F}" dt="2023-10-17T06:31:14.885" v="85" actId="113"/>
          <ac:spMkLst>
            <pc:docMk/>
            <pc:sldMk cId="2152052443" sldId="277"/>
            <ac:spMk id="2" creationId="{E71B28FB-6E75-4CE4-983B-10A7B5A271AD}"/>
          </ac:spMkLst>
        </pc:spChg>
        <pc:spChg chg="mod">
          <ac:chgData name="Иван Климарев" userId="6e07b5d3a3d13876" providerId="LiveId" clId="{50DCC93E-AC0E-479E-B070-0FE92CE71D6F}" dt="2023-10-17T06:31:26.994" v="89"/>
          <ac:spMkLst>
            <pc:docMk/>
            <pc:sldMk cId="2152052443" sldId="277"/>
            <ac:spMk id="17" creationId="{00000000-0000-0000-0000-000000000000}"/>
          </ac:spMkLst>
        </pc:spChg>
      </pc:sldChg>
      <pc:sldChg chg="modSp mod">
        <pc:chgData name="Иван Климарев" userId="6e07b5d3a3d13876" providerId="LiveId" clId="{50DCC93E-AC0E-479E-B070-0FE92CE71D6F}" dt="2023-10-17T06:31:28.855" v="90"/>
        <pc:sldMkLst>
          <pc:docMk/>
          <pc:sldMk cId="911032343" sldId="278"/>
        </pc:sldMkLst>
        <pc:spChg chg="mod">
          <ac:chgData name="Иван Климарев" userId="6e07b5d3a3d13876" providerId="LiveId" clId="{50DCC93E-AC0E-479E-B070-0FE92CE71D6F}" dt="2023-10-17T06:31:11.109" v="84" actId="113"/>
          <ac:spMkLst>
            <pc:docMk/>
            <pc:sldMk cId="911032343" sldId="278"/>
            <ac:spMk id="2" creationId="{E71B28FB-6E75-4CE4-983B-10A7B5A271AD}"/>
          </ac:spMkLst>
        </pc:spChg>
        <pc:spChg chg="mod">
          <ac:chgData name="Иван Климарев" userId="6e07b5d3a3d13876" providerId="LiveId" clId="{50DCC93E-AC0E-479E-B070-0FE92CE71D6F}" dt="2023-10-17T06:31:28.855" v="90"/>
          <ac:spMkLst>
            <pc:docMk/>
            <pc:sldMk cId="911032343" sldId="278"/>
            <ac:spMk id="17" creationId="{00000000-0000-0000-0000-000000000000}"/>
          </ac:spMkLst>
        </pc:spChg>
      </pc:sldChg>
      <pc:sldChg chg="modSp del mod">
        <pc:chgData name="Иван Климарев" userId="6e07b5d3a3d13876" providerId="LiveId" clId="{50DCC93E-AC0E-479E-B070-0FE92CE71D6F}" dt="2023-10-17T06:32:11.538" v="92" actId="47"/>
        <pc:sldMkLst>
          <pc:docMk/>
          <pc:sldMk cId="3758069452" sldId="279"/>
        </pc:sldMkLst>
        <pc:spChg chg="mod">
          <ac:chgData name="Иван Климарев" userId="6e07b5d3a3d13876" providerId="LiveId" clId="{50DCC93E-AC0E-479E-B070-0FE92CE71D6F}" dt="2023-10-17T06:31:32.737" v="91"/>
          <ac:spMkLst>
            <pc:docMk/>
            <pc:sldMk cId="3758069452" sldId="279"/>
            <ac:spMk id="17" creationId="{00000000-0000-0000-0000-000000000000}"/>
          </ac:spMkLst>
        </pc:spChg>
      </pc:sldChg>
      <pc:sldChg chg="del">
        <pc:chgData name="Иван Климарев" userId="6e07b5d3a3d13876" providerId="LiveId" clId="{50DCC93E-AC0E-479E-B070-0FE92CE71D6F}" dt="2023-10-17T06:32:11.538" v="92" actId="47"/>
        <pc:sldMkLst>
          <pc:docMk/>
          <pc:sldMk cId="3934016907" sldId="280"/>
        </pc:sldMkLst>
      </pc:sldChg>
      <pc:sldChg chg="del">
        <pc:chgData name="Иван Климарев" userId="6e07b5d3a3d13876" providerId="LiveId" clId="{50DCC93E-AC0E-479E-B070-0FE92CE71D6F}" dt="2023-10-17T06:33:47.851" v="93" actId="2696"/>
        <pc:sldMkLst>
          <pc:docMk/>
          <pc:sldMk cId="2564721443" sldId="281"/>
        </pc:sldMkLst>
      </pc:sldChg>
      <pc:sldChg chg="modSp mod">
        <pc:chgData name="Иван Климарев" userId="6e07b5d3a3d13876" providerId="LiveId" clId="{50DCC93E-AC0E-479E-B070-0FE92CE71D6F}" dt="2023-10-17T06:34:17.416" v="108"/>
        <pc:sldMkLst>
          <pc:docMk/>
          <pc:sldMk cId="4122184627" sldId="282"/>
        </pc:sldMkLst>
        <pc:spChg chg="mod">
          <ac:chgData name="Иван Климарев" userId="6e07b5d3a3d13876" providerId="LiveId" clId="{50DCC93E-AC0E-479E-B070-0FE92CE71D6F}" dt="2023-10-17T06:34:17.416" v="108"/>
          <ac:spMkLst>
            <pc:docMk/>
            <pc:sldMk cId="4122184627" sldId="282"/>
            <ac:spMk id="2" creationId="{E71B28FB-6E75-4CE4-983B-10A7B5A271AD}"/>
          </ac:spMkLst>
        </pc:spChg>
        <pc:spChg chg="mod">
          <ac:chgData name="Иван Климарев" userId="6e07b5d3a3d13876" providerId="LiveId" clId="{50DCC93E-AC0E-479E-B070-0FE92CE71D6F}" dt="2023-10-17T06:33:55.757" v="104" actId="20577"/>
          <ac:spMkLst>
            <pc:docMk/>
            <pc:sldMk cId="4122184627" sldId="282"/>
            <ac:spMk id="17" creationId="{00000000-0000-0000-0000-000000000000}"/>
          </ac:spMkLst>
        </pc:spChg>
      </pc:sldChg>
      <pc:sldChg chg="modSp mod">
        <pc:chgData name="Иван Климарев" userId="6e07b5d3a3d13876" providerId="LiveId" clId="{50DCC93E-AC0E-479E-B070-0FE92CE71D6F}" dt="2023-10-17T06:34:37.199" v="114"/>
        <pc:sldMkLst>
          <pc:docMk/>
          <pc:sldMk cId="1059125680" sldId="283"/>
        </pc:sldMkLst>
        <pc:spChg chg="mod">
          <ac:chgData name="Иван Климарев" userId="6e07b5d3a3d13876" providerId="LiveId" clId="{50DCC93E-AC0E-479E-B070-0FE92CE71D6F}" dt="2023-10-17T06:34:32.492" v="111"/>
          <ac:spMkLst>
            <pc:docMk/>
            <pc:sldMk cId="1059125680" sldId="283"/>
            <ac:spMk id="2" creationId="{E71B28FB-6E75-4CE4-983B-10A7B5A271AD}"/>
          </ac:spMkLst>
        </pc:spChg>
        <pc:spChg chg="mod">
          <ac:chgData name="Иван Климарев" userId="6e07b5d3a3d13876" providerId="LiveId" clId="{50DCC93E-AC0E-479E-B070-0FE92CE71D6F}" dt="2023-10-17T06:34:37.199" v="114"/>
          <ac:spMkLst>
            <pc:docMk/>
            <pc:sldMk cId="1059125680" sldId="283"/>
            <ac:spMk id="17" creationId="{00000000-0000-0000-0000-000000000000}"/>
          </ac:spMkLst>
        </pc:spChg>
      </pc:sldChg>
      <pc:sldChg chg="modSp mod">
        <pc:chgData name="Иван Климарев" userId="6e07b5d3a3d13876" providerId="LiveId" clId="{50DCC93E-AC0E-479E-B070-0FE92CE71D6F}" dt="2023-10-17T06:34:51.279" v="120"/>
        <pc:sldMkLst>
          <pc:docMk/>
          <pc:sldMk cId="1046760035" sldId="284"/>
        </pc:sldMkLst>
        <pc:spChg chg="mod">
          <ac:chgData name="Иван Климарев" userId="6e07b5d3a3d13876" providerId="LiveId" clId="{50DCC93E-AC0E-479E-B070-0FE92CE71D6F}" dt="2023-10-17T06:34:46.863" v="117"/>
          <ac:spMkLst>
            <pc:docMk/>
            <pc:sldMk cId="1046760035" sldId="284"/>
            <ac:spMk id="2" creationId="{E71B28FB-6E75-4CE4-983B-10A7B5A271AD}"/>
          </ac:spMkLst>
        </pc:spChg>
        <pc:spChg chg="mod">
          <ac:chgData name="Иван Климарев" userId="6e07b5d3a3d13876" providerId="LiveId" clId="{50DCC93E-AC0E-479E-B070-0FE92CE71D6F}" dt="2023-10-17T06:34:51.279" v="120"/>
          <ac:spMkLst>
            <pc:docMk/>
            <pc:sldMk cId="1046760035" sldId="284"/>
            <ac:spMk id="17" creationId="{00000000-0000-0000-0000-000000000000}"/>
          </ac:spMkLst>
        </pc:spChg>
      </pc:sldChg>
      <pc:sldChg chg="modSp del mod">
        <pc:chgData name="Иван Климарев" userId="6e07b5d3a3d13876" providerId="LiveId" clId="{50DCC93E-AC0E-479E-B070-0FE92CE71D6F}" dt="2023-10-17T06:35:22.115" v="127" actId="47"/>
        <pc:sldMkLst>
          <pc:docMk/>
          <pc:sldMk cId="3766326439" sldId="285"/>
        </pc:sldMkLst>
        <pc:spChg chg="mod">
          <ac:chgData name="Иван Климарев" userId="6e07b5d3a3d13876" providerId="LiveId" clId="{50DCC93E-AC0E-479E-B070-0FE92CE71D6F}" dt="2023-10-17T06:35:05.785" v="123"/>
          <ac:spMkLst>
            <pc:docMk/>
            <pc:sldMk cId="3766326439" sldId="285"/>
            <ac:spMk id="2" creationId="{E71B28FB-6E75-4CE4-983B-10A7B5A271AD}"/>
          </ac:spMkLst>
        </pc:spChg>
        <pc:spChg chg="mod">
          <ac:chgData name="Иван Климарев" userId="6e07b5d3a3d13876" providerId="LiveId" clId="{50DCC93E-AC0E-479E-B070-0FE92CE71D6F}" dt="2023-10-17T06:35:10.300" v="126"/>
          <ac:spMkLst>
            <pc:docMk/>
            <pc:sldMk cId="3766326439" sldId="285"/>
            <ac:spMk id="17" creationId="{00000000-0000-0000-0000-000000000000}"/>
          </ac:spMkLst>
        </pc:spChg>
      </pc:sldChg>
      <pc:sldChg chg="del">
        <pc:chgData name="Иван Климарев" userId="6e07b5d3a3d13876" providerId="LiveId" clId="{50DCC93E-AC0E-479E-B070-0FE92CE71D6F}" dt="2023-10-17T06:35:22.115" v="127" actId="47"/>
        <pc:sldMkLst>
          <pc:docMk/>
          <pc:sldMk cId="3341657399" sldId="286"/>
        </pc:sldMkLst>
      </pc:sldChg>
      <pc:sldChg chg="del">
        <pc:chgData name="Иван Климарев" userId="6e07b5d3a3d13876" providerId="LiveId" clId="{50DCC93E-AC0E-479E-B070-0FE92CE71D6F}" dt="2023-10-17T06:35:22.115" v="127" actId="47"/>
        <pc:sldMkLst>
          <pc:docMk/>
          <pc:sldMk cId="1694792826" sldId="287"/>
        </pc:sldMkLst>
      </pc:sldChg>
      <pc:sldChg chg="del">
        <pc:chgData name="Иван Климарев" userId="6e07b5d3a3d13876" providerId="LiveId" clId="{50DCC93E-AC0E-479E-B070-0FE92CE71D6F}" dt="2023-10-17T06:35:22.115" v="127" actId="47"/>
        <pc:sldMkLst>
          <pc:docMk/>
          <pc:sldMk cId="3706765406" sldId="288"/>
        </pc:sldMkLst>
      </pc:sldChg>
      <pc:sldChg chg="del">
        <pc:chgData name="Иван Климарев" userId="6e07b5d3a3d13876" providerId="LiveId" clId="{50DCC93E-AC0E-479E-B070-0FE92CE71D6F}" dt="2023-10-17T06:35:27.402" v="128" actId="47"/>
        <pc:sldMkLst>
          <pc:docMk/>
          <pc:sldMk cId="2953308811" sldId="289"/>
        </pc:sldMkLst>
      </pc:sldChg>
      <pc:sldChg chg="del">
        <pc:chgData name="Иван Климарев" userId="6e07b5d3a3d13876" providerId="LiveId" clId="{50DCC93E-AC0E-479E-B070-0FE92CE71D6F}" dt="2023-10-17T06:35:27.402" v="128" actId="47"/>
        <pc:sldMkLst>
          <pc:docMk/>
          <pc:sldMk cId="2663373183" sldId="290"/>
        </pc:sldMkLst>
      </pc:sldChg>
      <pc:sldChg chg="del">
        <pc:chgData name="Иван Климарев" userId="6e07b5d3a3d13876" providerId="LiveId" clId="{50DCC93E-AC0E-479E-B070-0FE92CE71D6F}" dt="2023-10-17T06:35:27.402" v="128" actId="47"/>
        <pc:sldMkLst>
          <pc:docMk/>
          <pc:sldMk cId="1902511006" sldId="291"/>
        </pc:sldMkLst>
      </pc:sldChg>
      <pc:sldChg chg="del">
        <pc:chgData name="Иван Климарев" userId="6e07b5d3a3d13876" providerId="LiveId" clId="{50DCC93E-AC0E-479E-B070-0FE92CE71D6F}" dt="2023-10-17T06:35:27.402" v="128" actId="47"/>
        <pc:sldMkLst>
          <pc:docMk/>
          <pc:sldMk cId="3902092943" sldId="292"/>
        </pc:sldMkLst>
      </pc:sldChg>
      <pc:sldChg chg="del">
        <pc:chgData name="Иван Климарев" userId="6e07b5d3a3d13876" providerId="LiveId" clId="{50DCC93E-AC0E-479E-B070-0FE92CE71D6F}" dt="2023-10-17T06:35:27.402" v="128" actId="47"/>
        <pc:sldMkLst>
          <pc:docMk/>
          <pc:sldMk cId="1219288325" sldId="293"/>
        </pc:sldMkLst>
      </pc:sldChg>
      <pc:sldChg chg="modSp add mod">
        <pc:chgData name="Иван Климарев" userId="6e07b5d3a3d13876" providerId="LiveId" clId="{50DCC93E-AC0E-479E-B070-0FE92CE71D6F}" dt="2023-10-17T06:36:14.519" v="139"/>
        <pc:sldMkLst>
          <pc:docMk/>
          <pc:sldMk cId="765977022" sldId="299"/>
        </pc:sldMkLst>
        <pc:spChg chg="mod">
          <ac:chgData name="Иван Климарев" userId="6e07b5d3a3d13876" providerId="LiveId" clId="{50DCC93E-AC0E-479E-B070-0FE92CE71D6F}" dt="2023-10-17T06:36:10.362" v="136"/>
          <ac:spMkLst>
            <pc:docMk/>
            <pc:sldMk cId="765977022" sldId="299"/>
            <ac:spMk id="2" creationId="{E71B28FB-6E75-4CE4-983B-10A7B5A271AD}"/>
          </ac:spMkLst>
        </pc:spChg>
        <pc:spChg chg="mod">
          <ac:chgData name="Иван Климарев" userId="6e07b5d3a3d13876" providerId="LiveId" clId="{50DCC93E-AC0E-479E-B070-0FE92CE71D6F}" dt="2023-10-17T06:36:14.519" v="139"/>
          <ac:spMkLst>
            <pc:docMk/>
            <pc:sldMk cId="765977022" sldId="299"/>
            <ac:spMk id="17" creationId="{00000000-0000-0000-0000-000000000000}"/>
          </ac:spMkLst>
        </pc:spChg>
      </pc:sldChg>
      <pc:sldChg chg="del">
        <pc:chgData name="Иван Климарев" userId="6e07b5d3a3d13876" providerId="LiveId" clId="{50DCC93E-AC0E-479E-B070-0FE92CE71D6F}" dt="2023-10-17T06:35:34.248" v="129" actId="47"/>
        <pc:sldMkLst>
          <pc:docMk/>
          <pc:sldMk cId="2329888064" sldId="299"/>
        </pc:sldMkLst>
      </pc:sldChg>
      <pc:sldChg chg="del">
        <pc:chgData name="Иван Климарев" userId="6e07b5d3a3d13876" providerId="LiveId" clId="{50DCC93E-AC0E-479E-B070-0FE92CE71D6F}" dt="2023-10-17T06:35:37.433" v="130" actId="47"/>
        <pc:sldMkLst>
          <pc:docMk/>
          <pc:sldMk cId="50854922" sldId="300"/>
        </pc:sldMkLst>
      </pc:sldChg>
      <pc:sldChg chg="del">
        <pc:chgData name="Иван Климарев" userId="6e07b5d3a3d13876" providerId="LiveId" clId="{50DCC93E-AC0E-479E-B070-0FE92CE71D6F}" dt="2023-10-17T06:35:34.248" v="129" actId="47"/>
        <pc:sldMkLst>
          <pc:docMk/>
          <pc:sldMk cId="1119817384" sldId="301"/>
        </pc:sldMkLst>
      </pc:sldChg>
      <pc:sldChg chg="del">
        <pc:chgData name="Иван Климарев" userId="6e07b5d3a3d13876" providerId="LiveId" clId="{50DCC93E-AC0E-479E-B070-0FE92CE71D6F}" dt="2023-10-17T06:35:37.433" v="130" actId="47"/>
        <pc:sldMkLst>
          <pc:docMk/>
          <pc:sldMk cId="3316365137" sldId="302"/>
        </pc:sldMkLst>
      </pc:sldChg>
      <pc:sldChg chg="del">
        <pc:chgData name="Иван Климарев" userId="6e07b5d3a3d13876" providerId="LiveId" clId="{50DCC93E-AC0E-479E-B070-0FE92CE71D6F}" dt="2023-10-17T06:35:37.433" v="130" actId="47"/>
        <pc:sldMkLst>
          <pc:docMk/>
          <pc:sldMk cId="4230330489" sldId="303"/>
        </pc:sldMkLst>
      </pc:sldChg>
      <pc:sldChg chg="del">
        <pc:chgData name="Иван Климарев" userId="6e07b5d3a3d13876" providerId="LiveId" clId="{50DCC93E-AC0E-479E-B070-0FE92CE71D6F}" dt="2023-10-17T06:35:43.029" v="131" actId="47"/>
        <pc:sldMkLst>
          <pc:docMk/>
          <pc:sldMk cId="2912512682" sldId="304"/>
        </pc:sldMkLst>
      </pc:sldChg>
      <pc:sldChg chg="del">
        <pc:chgData name="Иван Климарев" userId="6e07b5d3a3d13876" providerId="LiveId" clId="{50DCC93E-AC0E-479E-B070-0FE92CE71D6F}" dt="2023-10-17T06:35:43.029" v="131" actId="47"/>
        <pc:sldMkLst>
          <pc:docMk/>
          <pc:sldMk cId="100873398" sldId="305"/>
        </pc:sldMkLst>
      </pc:sldChg>
      <pc:sldChg chg="del">
        <pc:chgData name="Иван Климарев" userId="6e07b5d3a3d13876" providerId="LiveId" clId="{50DCC93E-AC0E-479E-B070-0FE92CE71D6F}" dt="2023-10-17T06:35:57.321" v="132" actId="47"/>
        <pc:sldMkLst>
          <pc:docMk/>
          <pc:sldMk cId="3997579286" sldId="306"/>
        </pc:sldMkLst>
      </pc:sldChg>
      <pc:sldChg chg="del">
        <pc:chgData name="Иван Климарев" userId="6e07b5d3a3d13876" providerId="LiveId" clId="{50DCC93E-AC0E-479E-B070-0FE92CE71D6F}" dt="2023-10-17T06:35:57.321" v="132" actId="47"/>
        <pc:sldMkLst>
          <pc:docMk/>
          <pc:sldMk cId="2889982069" sldId="307"/>
        </pc:sldMkLst>
      </pc:sldChg>
      <pc:sldChg chg="del">
        <pc:chgData name="Иван Климарев" userId="6e07b5d3a3d13876" providerId="LiveId" clId="{50DCC93E-AC0E-479E-B070-0FE92CE71D6F}" dt="2023-10-17T06:35:57.321" v="132" actId="47"/>
        <pc:sldMkLst>
          <pc:docMk/>
          <pc:sldMk cId="2879947340" sldId="308"/>
        </pc:sldMkLst>
      </pc:sldChg>
      <pc:sldChg chg="del">
        <pc:chgData name="Иван Климарев" userId="6e07b5d3a3d13876" providerId="LiveId" clId="{50DCC93E-AC0E-479E-B070-0FE92CE71D6F}" dt="2023-10-17T06:35:34.248" v="129" actId="47"/>
        <pc:sldMkLst>
          <pc:docMk/>
          <pc:sldMk cId="1495794013" sldId="309"/>
        </pc:sldMkLst>
      </pc:sldChg>
      <pc:sldChg chg="del">
        <pc:chgData name="Иван Климарев" userId="6e07b5d3a3d13876" providerId="LiveId" clId="{50DCC93E-AC0E-479E-B070-0FE92CE71D6F}" dt="2023-10-17T06:35:34.248" v="129" actId="47"/>
        <pc:sldMkLst>
          <pc:docMk/>
          <pc:sldMk cId="863018733" sldId="310"/>
        </pc:sldMkLst>
      </pc:sldChg>
      <pc:sldChg chg="del">
        <pc:chgData name="Иван Климарев" userId="6e07b5d3a3d13876" providerId="LiveId" clId="{50DCC93E-AC0E-479E-B070-0FE92CE71D6F}" dt="2023-10-17T06:35:34.248" v="129" actId="47"/>
        <pc:sldMkLst>
          <pc:docMk/>
          <pc:sldMk cId="200397203" sldId="311"/>
        </pc:sldMkLst>
      </pc:sldChg>
      <pc:sldChg chg="del">
        <pc:chgData name="Иван Климарев" userId="6e07b5d3a3d13876" providerId="LiveId" clId="{50DCC93E-AC0E-479E-B070-0FE92CE71D6F}" dt="2023-10-17T06:35:34.248" v="129" actId="47"/>
        <pc:sldMkLst>
          <pc:docMk/>
          <pc:sldMk cId="1007113778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72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1pPr>
    <a:lvl2pPr marL="556641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2pPr>
    <a:lvl3pPr marL="1113282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3pPr>
    <a:lvl4pPr marL="1669923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4pPr>
    <a:lvl5pPr marL="2226564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5pPr>
    <a:lvl6pPr marL="2783205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6pPr>
    <a:lvl7pPr marL="3339846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7pPr>
    <a:lvl8pPr marL="3896487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8pPr>
    <a:lvl9pPr marL="4453128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88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21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42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84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1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35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53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7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57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2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6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55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49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7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79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3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045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39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306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66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506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604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580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203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395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7D2F-73C6-4478-AEB9-48887CDFEFD1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8CF9-45BC-4AD8-B049-E414CB2C4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6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wipe dir="d"/>
      </p:transition>
    </mc:Choice>
    <mc:Fallback xmlns="">
      <p:transition spd="slow" advTm="4000">
        <p:wipe dir="d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61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313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6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5" name="Заголовок 4"/>
          <p:cNvSpPr txBox="1">
            <a:spLocks/>
          </p:cNvSpPr>
          <p:nvPr/>
        </p:nvSpPr>
        <p:spPr>
          <a:xfrm>
            <a:off x="-183364" y="4509586"/>
            <a:ext cx="9215899" cy="10297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ru-RU" sz="4200" b="1" dirty="0">
                <a:solidFill>
                  <a:schemeClr val="bg1"/>
                </a:solidFill>
                <a:latin typeface="Montserrat SemiBold" pitchFamily="2" charset="-52"/>
                <a:ea typeface="Open Sans" pitchFamily="2" charset="0"/>
                <a:cs typeface="Open Sans" pitchFamily="2" charset="0"/>
              </a:rPr>
              <a:t>Учебный центр</a:t>
            </a:r>
            <a:r>
              <a:rPr lang="en-US" sz="4200" b="1" dirty="0">
                <a:solidFill>
                  <a:schemeClr val="bg1"/>
                </a:solidFill>
                <a:latin typeface="Montserrat SemiBold" pitchFamily="2" charset="-52"/>
                <a:ea typeface="Open Sans" pitchFamily="2" charset="0"/>
                <a:cs typeface="Open Sans" pitchFamily="2" charset="0"/>
              </a:rPr>
              <a:t> </a:t>
            </a:r>
            <a:r>
              <a:rPr lang="ru-RU" sz="4200" b="1" dirty="0">
                <a:solidFill>
                  <a:schemeClr val="bg1"/>
                </a:solidFill>
                <a:latin typeface="Montserrat SemiBold" pitchFamily="2" charset="-52"/>
                <a:ea typeface="Open Sans" pitchFamily="2" charset="0"/>
                <a:cs typeface="Open Sans" pitchFamily="2" charset="0"/>
              </a:rPr>
              <a:t>АйТи Клауд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91" y="309361"/>
            <a:ext cx="1187739" cy="1445084"/>
          </a:xfrm>
          <a:prstGeom prst="rect">
            <a:avLst/>
          </a:prstGeom>
        </p:spPr>
      </p:pic>
      <p:sp>
        <p:nvSpPr>
          <p:cNvPr id="7" name="Заголовок 4"/>
          <p:cNvSpPr txBox="1">
            <a:spLocks/>
          </p:cNvSpPr>
          <p:nvPr/>
        </p:nvSpPr>
        <p:spPr>
          <a:xfrm>
            <a:off x="467491" y="5301468"/>
            <a:ext cx="7550331" cy="696365"/>
          </a:xfrm>
          <a:prstGeom prst="rect">
            <a:avLst/>
          </a:prstGeom>
        </p:spPr>
        <p:txBody>
          <a:bodyPr vert="horz" lIns="108496" tIns="54248" rIns="108496" bIns="5424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000" dirty="0">
                <a:solidFill>
                  <a:schemeClr val="bg1"/>
                </a:solidFill>
                <a:latin typeface="Montserrat Medium" pitchFamily="2" charset="-52"/>
                <a:ea typeface="Open Sans" pitchFamily="2" charset="0"/>
                <a:cs typeface="Calibri" panose="020F0502020204030204" pitchFamily="34" charset="0"/>
              </a:rPr>
              <a:t>СОВРЕМЕННЫЕ ТЕХНОЛОГИИ</a:t>
            </a:r>
            <a:r>
              <a:rPr lang="en-US" sz="2000" dirty="0">
                <a:solidFill>
                  <a:schemeClr val="bg1"/>
                </a:solidFill>
                <a:latin typeface="Montserrat Medium" pitchFamily="2" charset="-52"/>
                <a:ea typeface="Open Sans" pitchFamily="2" charset="0"/>
                <a:cs typeface="Calibri" panose="020F050202020403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Montserrat Medium" pitchFamily="2" charset="-52"/>
                <a:ea typeface="Open Sans" pitchFamily="2" charset="0"/>
                <a:cs typeface="Calibri" panose="020F0502020204030204" pitchFamily="34" charset="0"/>
              </a:rPr>
              <a:t>ПРОСТЫМ ЯЗЫКОМ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0" y="5301468"/>
            <a:ext cx="92615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4"/>
          <p:cNvSpPr txBox="1">
            <a:spLocks/>
          </p:cNvSpPr>
          <p:nvPr/>
        </p:nvSpPr>
        <p:spPr>
          <a:xfrm>
            <a:off x="587826" y="9012948"/>
            <a:ext cx="2873831" cy="696365"/>
          </a:xfrm>
          <a:prstGeom prst="rect">
            <a:avLst/>
          </a:prstGeom>
        </p:spPr>
        <p:txBody>
          <a:bodyPr vert="horz" lIns="108496" tIns="54248" rIns="108496" bIns="5424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Montserrat Regular" pitchFamily="2" charset="-52"/>
                <a:ea typeface="Open Sans" pitchFamily="2" charset="0"/>
                <a:cs typeface="Open Sans" pitchFamily="2" charset="0"/>
              </a:rPr>
              <a:t>Преподаватель</a:t>
            </a:r>
            <a:r>
              <a:rPr lang="ru-RU" sz="3200" dirty="0">
                <a:solidFill>
                  <a:schemeClr val="bg1"/>
                </a:solidFill>
                <a:latin typeface="+mn-lt"/>
                <a:ea typeface="Open Sans" pitchFamily="2" charset="0"/>
                <a:cs typeface="Open Sans" pitchFamily="2" charset="0"/>
              </a:rPr>
              <a:t> </a:t>
            </a:r>
            <a:r>
              <a:rPr lang="ru-RU" sz="3200" u="sng" dirty="0">
                <a:solidFill>
                  <a:schemeClr val="bg1"/>
                </a:solidFill>
                <a:latin typeface="+mn-lt"/>
                <a:ea typeface="Open Sans" pitchFamily="2" charset="0"/>
                <a:cs typeface="Open Sans" pitchFamily="2" charset="0"/>
              </a:rPr>
              <a:t> </a:t>
            </a:r>
            <a:r>
              <a:rPr lang="ru-RU" sz="2400" u="sng" dirty="0">
                <a:solidFill>
                  <a:schemeClr val="bg1"/>
                </a:solidFill>
                <a:latin typeface="+mn-lt"/>
                <a:ea typeface="Open Sans" pitchFamily="2" charset="0"/>
                <a:cs typeface="Open Sans" pitchFamily="2" charset="0"/>
              </a:rPr>
              <a:t>     </a:t>
            </a:r>
            <a:r>
              <a:rPr lang="ru-RU" sz="2400" dirty="0">
                <a:solidFill>
                  <a:schemeClr val="bg1"/>
                </a:solidFill>
                <a:latin typeface="+mn-lt"/>
                <a:ea typeface="Open Sans" pitchFamily="2" charset="0"/>
                <a:cs typeface="Open Sans" pitchFamily="2" charset="0"/>
              </a:rPr>
              <a:t>   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461657" y="9526009"/>
            <a:ext cx="25733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16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Ansible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и инфраструктура на уровне кода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>
                <a:solidFill>
                  <a:srgbClr val="002060"/>
                </a:solidFill>
              </a:rPr>
              <a:t>Ansible</a:t>
            </a:r>
            <a:r>
              <a:rPr lang="ru-RU" sz="3200" dirty="0">
                <a:solidFill>
                  <a:srgbClr val="002060"/>
                </a:solidFill>
              </a:rPr>
              <a:t> - это система автоматизации настройки IT-инфраструктуры с открытым исходным кодом. Она позволяет автоматизировать развертывание, обновление и управление конфигурациями серверов и приложений. </a:t>
            </a:r>
            <a:r>
              <a:rPr lang="ru-RU" sz="3200" dirty="0" err="1">
                <a:solidFill>
                  <a:srgbClr val="002060"/>
                </a:solidFill>
              </a:rPr>
              <a:t>Ansible</a:t>
            </a:r>
            <a:r>
              <a:rPr lang="ru-RU" sz="3200" dirty="0">
                <a:solidFill>
                  <a:srgbClr val="002060"/>
                </a:solidFill>
              </a:rPr>
              <a:t> работает на основе декларативных моделей, описывающих целевые системы и действия, которые необходимо выполнить на этих системах. Это позволяет разработчикам и администраторам писать простые и понятные конфигурации, а также обеспечивает гибкость и масштабируемость решений.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912B6CF-12C6-429C-8210-EDB4AD50E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4057" y="5271753"/>
            <a:ext cx="2703784" cy="33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201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Ansible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и инфраструктура на уровне кода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</a:rPr>
              <a:t>	</a:t>
            </a:r>
            <a:r>
              <a:rPr lang="ru-RU" sz="3200" dirty="0" err="1">
                <a:solidFill>
                  <a:srgbClr val="002060"/>
                </a:solidFill>
              </a:rPr>
              <a:t>Ansible</a:t>
            </a:r>
            <a:r>
              <a:rPr lang="ru-RU" sz="3200" dirty="0">
                <a:solidFill>
                  <a:srgbClr val="002060"/>
                </a:solidFill>
              </a:rPr>
              <a:t> один из наиболее популярных программных комплексов, которые позволяют удалённо управлять конфигурациями. Особенно в сегменте управления сетевым оборудованием. В первую очередь это вызвано тем, что </a:t>
            </a:r>
            <a:r>
              <a:rPr lang="ru-RU" sz="3200" dirty="0" err="1">
                <a:solidFill>
                  <a:srgbClr val="002060"/>
                </a:solidFill>
              </a:rPr>
              <a:t>Ansible</a:t>
            </a:r>
            <a:r>
              <a:rPr lang="ru-RU" sz="3200" dirty="0">
                <a:solidFill>
                  <a:srgbClr val="002060"/>
                </a:solidFill>
              </a:rPr>
              <a:t> не поставит перед пользователем задачи устанавливать агент на хостинги, требующие от него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254339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Ansible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и инфраструктура на уровне кода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pic>
        <p:nvPicPr>
          <p:cNvPr id="5" name="Picture 2" descr="Всемогущий Ansible">
            <a:extLst>
              <a:ext uri="{FF2B5EF4-FFF2-40B4-BE49-F238E27FC236}">
                <a16:creationId xmlns:a16="http://schemas.microsoft.com/office/drawing/2014/main" id="{9C4E954D-A6B6-4ECF-AF0E-9D94D72B4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2678174"/>
            <a:ext cx="10964091" cy="57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04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Ansible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и инфраструктура на уровне кода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2060"/>
                </a:solidFill>
              </a:rPr>
              <a:t>Ansible</a:t>
            </a:r>
            <a:r>
              <a:rPr lang="ru-RU" sz="3200" dirty="0">
                <a:solidFill>
                  <a:srgbClr val="002060"/>
                </a:solidFill>
              </a:rPr>
              <a:t> позволяет параллельно подключать по SSH к устройствам (пользователь может сам определить их число).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2060"/>
                </a:solidFill>
              </a:rPr>
              <a:t>Ansible</a:t>
            </a:r>
            <a:r>
              <a:rPr lang="ru-RU" sz="3200" dirty="0">
                <a:solidFill>
                  <a:srgbClr val="002060"/>
                </a:solidFill>
              </a:rPr>
              <a:t> может передавать задачи на подключённые машины.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2060"/>
                </a:solidFill>
              </a:rPr>
              <a:t>Ansible</a:t>
            </a:r>
            <a:r>
              <a:rPr lang="ru-RU" sz="3200" dirty="0">
                <a:solidFill>
                  <a:srgbClr val="002060"/>
                </a:solidFill>
              </a:rPr>
              <a:t> способен разбивать машины, входящих в систему, на подгруппы и передавать специальных задачи для каждой подгруппы.</a:t>
            </a:r>
          </a:p>
        </p:txBody>
      </p:sp>
    </p:spTree>
    <p:extLst>
      <p:ext uri="{BB962C8B-B14F-4D97-AF65-F5344CB8AC3E}">
        <p14:creationId xmlns:p14="http://schemas.microsoft.com/office/powerpoint/2010/main" val="3326817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Ansible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и инфраструктура на уровне кода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</a:rPr>
              <a:t>Управление осуществляется с помощью сценариев (</a:t>
            </a:r>
            <a:r>
              <a:rPr lang="ru-RU" sz="3200" dirty="0" err="1">
                <a:solidFill>
                  <a:srgbClr val="002060"/>
                </a:solidFill>
              </a:rPr>
              <a:t>playbook</a:t>
            </a:r>
            <a:r>
              <a:rPr lang="ru-RU" sz="3200" dirty="0">
                <a:solidFill>
                  <a:srgbClr val="002060"/>
                </a:solidFill>
              </a:rPr>
              <a:t>). Они состоят из двух частей набора команд для выполнения (</a:t>
            </a:r>
            <a:r>
              <a:rPr lang="ru-RU" sz="3200" dirty="0" err="1">
                <a:solidFill>
                  <a:srgbClr val="002060"/>
                </a:solidFill>
              </a:rPr>
              <a:t>play</a:t>
            </a:r>
            <a:r>
              <a:rPr lang="ru-RU" sz="3200" dirty="0">
                <a:solidFill>
                  <a:srgbClr val="002060"/>
                </a:solidFill>
              </a:rPr>
              <a:t>) и конкретных задач (</a:t>
            </a:r>
            <a:r>
              <a:rPr lang="ru-RU" sz="3200" dirty="0" err="1">
                <a:solidFill>
                  <a:srgbClr val="002060"/>
                </a:solidFill>
              </a:rPr>
              <a:t>task</a:t>
            </a:r>
            <a:r>
              <a:rPr lang="ru-RU" sz="3200" dirty="0">
                <a:solidFill>
                  <a:srgbClr val="002060"/>
                </a:solidFill>
              </a:rPr>
              <a:t>). Они выполняются друг за другом.</a:t>
            </a:r>
          </a:p>
        </p:txBody>
      </p:sp>
    </p:spTree>
    <p:extLst>
      <p:ext uri="{BB962C8B-B14F-4D97-AF65-F5344CB8AC3E}">
        <p14:creationId xmlns:p14="http://schemas.microsoft.com/office/powerpoint/2010/main" val="2152052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Ansible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и инфраструктура на уровне кода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</a:rPr>
              <a:t>Все записи данных осуществляются с помощью </a:t>
            </a:r>
            <a:r>
              <a:rPr lang="ru-RU" sz="3200" dirty="0" err="1">
                <a:solidFill>
                  <a:srgbClr val="002060"/>
                </a:solidFill>
              </a:rPr>
              <a:t>YAMLа</a:t>
            </a:r>
            <a:r>
              <a:rPr lang="ru-RU" sz="3200" dirty="0">
                <a:solidFill>
                  <a:srgbClr val="002060"/>
                </a:solidFill>
              </a:rPr>
              <a:t>. К несомненным плюсам его использования следует отнести то, что он гораздо лучше воспринимается людьми, нежели тот же самый JSON. Ежели Вы больше привыкли Вы к Python, то тут у Вас не возникнет проблем с адаптацией, так как синтаксис у них схожий.</a:t>
            </a:r>
          </a:p>
        </p:txBody>
      </p:sp>
    </p:spTree>
    <p:extLst>
      <p:ext uri="{BB962C8B-B14F-4D97-AF65-F5344CB8AC3E}">
        <p14:creationId xmlns:p14="http://schemas.microsoft.com/office/powerpoint/2010/main" val="911032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Объекты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Ansible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>
                <a:solidFill>
                  <a:srgbClr val="002060"/>
                </a:solidFill>
              </a:rPr>
              <a:t>Ansible</a:t>
            </a:r>
            <a:r>
              <a:rPr lang="ru-RU" sz="3200" dirty="0">
                <a:solidFill>
                  <a:srgbClr val="002060"/>
                </a:solidFill>
              </a:rPr>
              <a:t> работает по принципу «</a:t>
            </a:r>
            <a:r>
              <a:rPr lang="ru-RU" sz="3200" dirty="0" err="1">
                <a:solidFill>
                  <a:srgbClr val="002060"/>
                </a:solidFill>
              </a:rPr>
              <a:t>Playbook</a:t>
            </a:r>
            <a:r>
              <a:rPr lang="ru-RU" sz="3200" dirty="0">
                <a:solidFill>
                  <a:srgbClr val="002060"/>
                </a:solidFill>
              </a:rPr>
              <a:t> — Task — </a:t>
            </a:r>
            <a:r>
              <a:rPr lang="ru-RU" sz="3200" dirty="0" err="1">
                <a:solidFill>
                  <a:srgbClr val="002060"/>
                </a:solidFill>
              </a:rPr>
              <a:t>Handler</a:t>
            </a:r>
            <a:r>
              <a:rPr lang="ru-RU" sz="3200" dirty="0">
                <a:solidFill>
                  <a:srgbClr val="002060"/>
                </a:solidFill>
              </a:rPr>
              <a:t>», то есть, все действия в </a:t>
            </a:r>
            <a:r>
              <a:rPr lang="ru-RU" sz="3200" dirty="0" err="1">
                <a:solidFill>
                  <a:srgbClr val="002060"/>
                </a:solidFill>
              </a:rPr>
              <a:t>Ansible</a:t>
            </a:r>
            <a:r>
              <a:rPr lang="ru-RU" sz="3200" dirty="0">
                <a:solidFill>
                  <a:srgbClr val="002060"/>
                </a:solidFill>
              </a:rPr>
              <a:t> состоят из трёх частей: </a:t>
            </a:r>
            <a:r>
              <a:rPr lang="ru-RU" sz="3200" dirty="0" err="1">
                <a:solidFill>
                  <a:srgbClr val="002060"/>
                </a:solidFill>
              </a:rPr>
              <a:t>Playbook</a:t>
            </a:r>
            <a:r>
              <a:rPr lang="ru-RU" sz="3200" dirty="0">
                <a:solidFill>
                  <a:srgbClr val="002060"/>
                </a:solidFill>
              </a:rPr>
              <a:t>, Task и </a:t>
            </a:r>
            <a:r>
              <a:rPr lang="ru-RU" sz="3200" dirty="0" err="1">
                <a:solidFill>
                  <a:srgbClr val="002060"/>
                </a:solidFill>
              </a:rPr>
              <a:t>Handler</a:t>
            </a:r>
            <a:r>
              <a:rPr lang="ru-RU" sz="32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2184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Playbook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>
                <a:solidFill>
                  <a:srgbClr val="002060"/>
                </a:solidFill>
              </a:rPr>
              <a:t>Playbook</a:t>
            </a:r>
            <a:r>
              <a:rPr lang="ru-RU" sz="3200" dirty="0">
                <a:solidFill>
                  <a:srgbClr val="002060"/>
                </a:solidFill>
              </a:rPr>
              <a:t> — это набор задач, которые нужно выполнить. Например, установить определённое приложение, обновить систему или изменить какие-то настройки. </a:t>
            </a:r>
            <a:r>
              <a:rPr lang="ru-RU" sz="3200" dirty="0" err="1">
                <a:solidFill>
                  <a:srgbClr val="002060"/>
                </a:solidFill>
              </a:rPr>
              <a:t>Playbook</a:t>
            </a:r>
            <a:r>
              <a:rPr lang="ru-RU" sz="3200" dirty="0">
                <a:solidFill>
                  <a:srgbClr val="002060"/>
                </a:solidFill>
              </a:rPr>
              <a:t> может состоять из одной или нескольких задач.</a:t>
            </a:r>
          </a:p>
        </p:txBody>
      </p:sp>
    </p:spTree>
    <p:extLst>
      <p:ext uri="{BB962C8B-B14F-4D97-AF65-F5344CB8AC3E}">
        <p14:creationId xmlns:p14="http://schemas.microsoft.com/office/powerpoint/2010/main" val="1059125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Task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</a:rPr>
              <a:t>Task — это отдельная задача, которую нужно выполнить. </a:t>
            </a:r>
            <a:r>
              <a:rPr lang="ru-RU" sz="3200" dirty="0" err="1">
                <a:solidFill>
                  <a:srgbClr val="002060"/>
                </a:solidFill>
              </a:rPr>
              <a:t>Ansible</a:t>
            </a:r>
            <a:r>
              <a:rPr lang="ru-RU" sz="3200" dirty="0">
                <a:solidFill>
                  <a:srgbClr val="002060"/>
                </a:solidFill>
              </a:rPr>
              <a:t> поддерживает множество типов задач, включая установку пакетов, настройку сервисов, создание файлов и каталогов и многое другое.</a:t>
            </a:r>
          </a:p>
        </p:txBody>
      </p:sp>
    </p:spTree>
    <p:extLst>
      <p:ext uri="{BB962C8B-B14F-4D97-AF65-F5344CB8AC3E}">
        <p14:creationId xmlns:p14="http://schemas.microsoft.com/office/powerpoint/2010/main" val="1046760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Handler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>
                <a:solidFill>
                  <a:srgbClr val="002060"/>
                </a:solidFill>
              </a:rPr>
              <a:t>Handler</a:t>
            </a:r>
            <a:r>
              <a:rPr lang="ru-RU" sz="3200" dirty="0">
                <a:solidFill>
                  <a:srgbClr val="002060"/>
                </a:solidFill>
              </a:rPr>
              <a:t> — это обработчик, который запускается после выполнения задачи. Он может выполнять различные действия, такие как отправка уведомлений, перезапуск сервисов и т. д.</a:t>
            </a:r>
          </a:p>
        </p:txBody>
      </p:sp>
    </p:spTree>
    <p:extLst>
      <p:ext uri="{BB962C8B-B14F-4D97-AF65-F5344CB8AC3E}">
        <p14:creationId xmlns:p14="http://schemas.microsoft.com/office/powerpoint/2010/main" val="76597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6792" y="4162022"/>
            <a:ext cx="18281207" cy="6124978"/>
            <a:chOff x="1910953" y="4162022"/>
            <a:chExt cx="14466094" cy="6124978"/>
          </a:xfrm>
        </p:grpSpPr>
        <p:pic>
          <p:nvPicPr>
            <p:cNvPr id="3" name="Image 1" descr="preencoded.png"/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910953" y="8127679"/>
              <a:ext cx="14466094" cy="120551"/>
            </a:xfrm>
            <a:prstGeom prst="rect">
              <a:avLst/>
            </a:prstGeom>
          </p:spPr>
        </p:pic>
        <p:pic>
          <p:nvPicPr>
            <p:cNvPr id="4" name="Image 2" descr="preencoded.png"/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910954" y="8281281"/>
              <a:ext cx="4209231" cy="120551"/>
            </a:xfrm>
            <a:prstGeom prst="rect">
              <a:avLst/>
            </a:prstGeom>
          </p:spPr>
        </p:pic>
        <p:pic>
          <p:nvPicPr>
            <p:cNvPr id="5" name="Image 3" descr="preencoded.png"/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875359" y="4162022"/>
              <a:ext cx="120551" cy="6124978"/>
            </a:xfrm>
            <a:prstGeom prst="rect">
              <a:avLst/>
            </a:prstGeom>
          </p:spPr>
        </p:pic>
        <p:pic>
          <p:nvPicPr>
            <p:cNvPr id="6" name="Image 4" descr="preencoded.png"/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3050618" y="5517585"/>
              <a:ext cx="120551" cy="4769415"/>
            </a:xfrm>
            <a:prstGeom prst="rect">
              <a:avLst/>
            </a:prstGeom>
          </p:spPr>
        </p:pic>
      </p:grpSp>
      <p:grpSp>
        <p:nvGrpSpPr>
          <p:cNvPr id="22" name="Группа 21"/>
          <p:cNvGrpSpPr/>
          <p:nvPr/>
        </p:nvGrpSpPr>
        <p:grpSpPr>
          <a:xfrm>
            <a:off x="11115229" y="15749"/>
            <a:ext cx="7172771" cy="2098254"/>
            <a:chOff x="9204276" y="0"/>
            <a:chExt cx="7172771" cy="2098254"/>
          </a:xfrm>
        </p:grpSpPr>
        <p:pic>
          <p:nvPicPr>
            <p:cNvPr id="7" name="Image 5" descr="preencoded.png"/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15273460" y="0"/>
              <a:ext cx="120551" cy="2098254"/>
            </a:xfrm>
            <a:prstGeom prst="rect">
              <a:avLst/>
            </a:prstGeom>
          </p:spPr>
        </p:pic>
        <p:pic>
          <p:nvPicPr>
            <p:cNvPr id="8" name="Image 6" descr="preencoded.png"/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15086784" y="0"/>
              <a:ext cx="120551" cy="1513131"/>
            </a:xfrm>
            <a:prstGeom prst="rect">
              <a:avLst/>
            </a:prstGeom>
          </p:spPr>
        </p:pic>
        <p:pic>
          <p:nvPicPr>
            <p:cNvPr id="11" name="Image 9" descr="preencoded.png"/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9204276" y="828648"/>
              <a:ext cx="7172771" cy="120551"/>
            </a:xfrm>
            <a:prstGeom prst="rect">
              <a:avLst/>
            </a:prstGeom>
          </p:spPr>
        </p:pic>
      </p:grpSp>
      <p:grpSp>
        <p:nvGrpSpPr>
          <p:cNvPr id="21" name="Группа 20"/>
          <p:cNvGrpSpPr/>
          <p:nvPr/>
        </p:nvGrpSpPr>
        <p:grpSpPr>
          <a:xfrm>
            <a:off x="12422777" y="2237711"/>
            <a:ext cx="5865223" cy="7727757"/>
            <a:chOff x="10691068" y="2320604"/>
            <a:chExt cx="5685979" cy="7269270"/>
          </a:xfrm>
        </p:grpSpPr>
        <p:pic>
          <p:nvPicPr>
            <p:cNvPr id="9" name="Image 7" descr="preencoded.png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3021716" y="2320604"/>
              <a:ext cx="3355331" cy="5637214"/>
            </a:xfrm>
            <a:prstGeom prst="rect">
              <a:avLst/>
            </a:prstGeom>
          </p:spPr>
        </p:pic>
        <p:pic>
          <p:nvPicPr>
            <p:cNvPr id="10" name="Image 8" descr="preencoded.png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0691068" y="7263185"/>
              <a:ext cx="2218173" cy="2218178"/>
            </a:xfrm>
            <a:prstGeom prst="rect">
              <a:avLst/>
            </a:prstGeom>
          </p:spPr>
        </p:pic>
        <p:pic>
          <p:nvPicPr>
            <p:cNvPr id="12" name="Image 10" descr="preencoded.png"/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11313914" y="4898225"/>
              <a:ext cx="4646344" cy="4691649"/>
            </a:xfrm>
            <a:prstGeom prst="rect">
              <a:avLst/>
            </a:prstGeom>
          </p:spPr>
        </p:pic>
      </p:grpSp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-13278" y="1886690"/>
            <a:ext cx="10293747" cy="1378827"/>
          </a:xfrm>
          <a:prstGeom prst="rect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1774811" y="8517828"/>
            <a:ext cx="8052633" cy="637657"/>
            <a:chOff x="1774811" y="8535245"/>
            <a:chExt cx="8052633" cy="637657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1774811" y="8535245"/>
              <a:ext cx="8052633" cy="637657"/>
            </a:xfrm>
            <a:prstGeom prst="rect">
              <a:avLst/>
            </a:prstGeom>
          </p:spPr>
        </p:pic>
        <p:sp>
          <p:nvSpPr>
            <p:cNvPr id="15" name="Text 0"/>
            <p:cNvSpPr/>
            <p:nvPr/>
          </p:nvSpPr>
          <p:spPr>
            <a:xfrm>
              <a:off x="2071443" y="8724575"/>
              <a:ext cx="7718919" cy="3234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898"/>
                </a:lnSpc>
              </a:pPr>
              <a:r>
                <a:rPr lang="en-US" sz="2400" dirty="0">
                  <a:solidFill>
                    <a:schemeClr val="bg2">
                      <a:lumMod val="10000"/>
                    </a:schemeClr>
                  </a:solidFill>
                  <a:latin typeface="Montserrat Medium" pitchFamily="2" charset="-52"/>
                  <a:ea typeface="Montserrat Regular" pitchFamily="34" charset="-122"/>
                  <a:cs typeface="Montserrat Regular" pitchFamily="34" charset="-120"/>
                </a:rPr>
                <a:t>современные технологии простым языком</a:t>
              </a:r>
              <a:endParaRPr lang="en-US" sz="2400" dirty="0">
                <a:solidFill>
                  <a:schemeClr val="bg2">
                    <a:lumMod val="10000"/>
                  </a:schemeClr>
                </a:solidFill>
                <a:latin typeface="Montserrat Medium" pitchFamily="2" charset="-52"/>
              </a:endParaRPr>
            </a:p>
          </p:txBody>
        </p:sp>
      </p:grpSp>
      <p:sp>
        <p:nvSpPr>
          <p:cNvPr id="16" name="Text 1"/>
          <p:cNvSpPr/>
          <p:nvPr/>
        </p:nvSpPr>
        <p:spPr>
          <a:xfrm>
            <a:off x="594355" y="2123848"/>
            <a:ext cx="10552067" cy="105994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3876"/>
              </a:lnSpc>
            </a:pPr>
            <a:r>
              <a:rPr lang="en-US" sz="4200" dirty="0">
                <a:solidFill>
                  <a:srgbClr val="09135A"/>
                </a:solidFill>
                <a:latin typeface="Montserrat SemiBold" pitchFamily="2" charset="-52"/>
                <a:ea typeface="Montserrat Medium" pitchFamily="34" charset="-122"/>
                <a:cs typeface="Montserrat Medium" pitchFamily="34" charset="-120"/>
              </a:rPr>
              <a:t>Учебный центр АйТи Клауд</a:t>
            </a:r>
            <a:endParaRPr lang="en-US" sz="4200" dirty="0">
              <a:latin typeface="Montserrat SemiBold" pitchFamily="2" charset="-52"/>
            </a:endParaRPr>
          </a:p>
        </p:txBody>
      </p:sp>
      <p:sp>
        <p:nvSpPr>
          <p:cNvPr id="17" name="Text 2"/>
          <p:cNvSpPr/>
          <p:nvPr/>
        </p:nvSpPr>
        <p:spPr>
          <a:xfrm>
            <a:off x="1774811" y="5216641"/>
            <a:ext cx="11511926" cy="11169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4800" dirty="0">
                <a:solidFill>
                  <a:srgbClr val="09135A"/>
                </a:solidFill>
                <a:latin typeface="Montserrat Medium" pitchFamily="2" charset="-52"/>
              </a:rPr>
              <a:t>Инфраструктура как код на примере </a:t>
            </a:r>
            <a:r>
              <a:rPr lang="en-US" sz="4800" dirty="0">
                <a:solidFill>
                  <a:srgbClr val="09135A"/>
                </a:solidFill>
                <a:latin typeface="Montserrat Medium" pitchFamily="2" charset="-52"/>
              </a:rPr>
              <a:t>Ansible</a:t>
            </a:r>
            <a:endParaRPr lang="en-US" sz="4800" dirty="0">
              <a:latin typeface="Montserrat Medium" pitchFamily="2" charset="-5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1867989" y="7235574"/>
            <a:ext cx="1749330" cy="467266"/>
          </a:xfrm>
          <a:prstGeom prst="roundRect">
            <a:avLst/>
          </a:prstGeom>
          <a:solidFill>
            <a:srgbClr val="2935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/>
          <p:cNvGrpSpPr/>
          <p:nvPr/>
        </p:nvGrpSpPr>
        <p:grpSpPr>
          <a:xfrm>
            <a:off x="15701554" y="8098971"/>
            <a:ext cx="2586446" cy="2188030"/>
            <a:chOff x="13463736" y="7855893"/>
            <a:chExt cx="2913312" cy="2431108"/>
          </a:xfrm>
        </p:grpSpPr>
        <p:pic>
          <p:nvPicPr>
            <p:cNvPr id="10" name="Image 6" descr="preencoded.png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3955984" y="7855893"/>
              <a:ext cx="2421064" cy="2431107"/>
            </a:xfrm>
            <a:prstGeom prst="rect">
              <a:avLst/>
            </a:prstGeom>
          </p:spPr>
        </p:pic>
        <p:pic>
          <p:nvPicPr>
            <p:cNvPr id="11" name="Image 7" descr="preencoded.png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3463736" y="9292457"/>
              <a:ext cx="1466701" cy="994544"/>
            </a:xfrm>
            <a:prstGeom prst="rect">
              <a:avLst/>
            </a:prstGeom>
          </p:spPr>
        </p:pic>
        <p:pic>
          <p:nvPicPr>
            <p:cNvPr id="12" name="Image 8" descr="preencoded.png"/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14930438" y="8709794"/>
              <a:ext cx="1084957" cy="1316013"/>
            </a:xfrm>
            <a:prstGeom prst="rect">
              <a:avLst/>
            </a:prstGeom>
          </p:spPr>
        </p:pic>
      </p:grpSp>
      <p:pic>
        <p:nvPicPr>
          <p:cNvPr id="18" name="Рисунок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72" y="7916252"/>
            <a:ext cx="2348625" cy="2133483"/>
          </a:xfrm>
          <a:prstGeom prst="rect">
            <a:avLst/>
          </a:prstGeom>
        </p:spPr>
      </p:pic>
      <p:sp>
        <p:nvSpPr>
          <p:cNvPr id="19" name="Text 1"/>
          <p:cNvSpPr/>
          <p:nvPr/>
        </p:nvSpPr>
        <p:spPr>
          <a:xfrm>
            <a:off x="527057" y="4436254"/>
            <a:ext cx="7274610" cy="6196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3600" dirty="0">
                <a:solidFill>
                  <a:srgbClr val="000000"/>
                </a:solidFill>
                <a:latin typeface="Montserrat Regular" pitchFamily="2" charset="-52"/>
                <a:cs typeface="Calibri Light" panose="020F0302020204030204" pitchFamily="34" charset="0"/>
              </a:rPr>
              <a:t>И будем ждать новых встреч!</a:t>
            </a:r>
            <a:endParaRPr lang="en-US" sz="3600" dirty="0">
              <a:latin typeface="Montserrat Regular" pitchFamily="2" charset="-52"/>
              <a:cs typeface="Calibri Light" panose="020F0302020204030204" pitchFamily="34" charset="0"/>
            </a:endParaRPr>
          </a:p>
        </p:txBody>
      </p:sp>
      <p:sp>
        <p:nvSpPr>
          <p:cNvPr id="20" name="Text 1"/>
          <p:cNvSpPr/>
          <p:nvPr/>
        </p:nvSpPr>
        <p:spPr>
          <a:xfrm>
            <a:off x="2012448" y="7288418"/>
            <a:ext cx="1604871" cy="4672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2400" dirty="0">
                <a:solidFill>
                  <a:schemeClr val="bg1"/>
                </a:solidFill>
                <a:latin typeface="Montserrat Regular" pitchFamily="2" charset="-52"/>
              </a:rPr>
              <a:t>Наш сайт</a:t>
            </a:r>
            <a:endParaRPr lang="en-US" sz="2400" dirty="0">
              <a:solidFill>
                <a:schemeClr val="bg1"/>
              </a:solidFill>
              <a:latin typeface="Montserrat Regular" pitchFamily="2" charset="-52"/>
            </a:endParaRPr>
          </a:p>
        </p:txBody>
      </p:sp>
      <p:sp>
        <p:nvSpPr>
          <p:cNvPr id="8" name="Text 1"/>
          <p:cNvSpPr/>
          <p:nvPr/>
        </p:nvSpPr>
        <p:spPr>
          <a:xfrm>
            <a:off x="536978" y="2105132"/>
            <a:ext cx="10736266" cy="865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sz="3600" dirty="0">
              <a:latin typeface="+mj-lt"/>
            </a:endParaRPr>
          </a:p>
        </p:txBody>
      </p:sp>
      <p:sp>
        <p:nvSpPr>
          <p:cNvPr id="22" name="Text 1"/>
          <p:cNvSpPr/>
          <p:nvPr/>
        </p:nvSpPr>
        <p:spPr>
          <a:xfrm>
            <a:off x="527057" y="3144208"/>
            <a:ext cx="11874137" cy="1845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3600" dirty="0">
                <a:solidFill>
                  <a:srgbClr val="000000"/>
                </a:solidFill>
                <a:latin typeface="Montserrat Regular" pitchFamily="2" charset="-52"/>
                <a:cs typeface="Calibri Light" panose="020F0302020204030204" pitchFamily="34" charset="0"/>
              </a:rPr>
              <a:t>Желаем успешно применить полученные знания на практике!</a:t>
            </a:r>
            <a:endParaRPr lang="en-US" sz="3600" dirty="0">
              <a:latin typeface="Montserrat Regular" pitchFamily="2" charset="-52"/>
              <a:cs typeface="Calibri Light" panose="020F0302020204030204" pitchFamily="34" charset="0"/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0" y="1055601"/>
            <a:ext cx="16615954" cy="1378827"/>
            <a:chOff x="1910954" y="991195"/>
            <a:chExt cx="15201900" cy="1378827"/>
          </a:xfrm>
        </p:grpSpPr>
        <p:pic>
          <p:nvPicPr>
            <p:cNvPr id="24" name="Image 5" descr="preencoded.png"/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1910954" y="991195"/>
              <a:ext cx="14782800" cy="1378827"/>
            </a:xfrm>
            <a:prstGeom prst="rect">
              <a:avLst/>
            </a:prstGeom>
          </p:spPr>
        </p:pic>
        <p:sp>
          <p:nvSpPr>
            <p:cNvPr id="25" name="Text 0"/>
            <p:cNvSpPr/>
            <p:nvPr/>
          </p:nvSpPr>
          <p:spPr>
            <a:xfrm>
              <a:off x="2393157" y="1273751"/>
              <a:ext cx="14719697" cy="73335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5774"/>
                </a:lnSpc>
              </a:pPr>
              <a:r>
                <a:rPr lang="ru-RU" sz="3600" dirty="0">
                  <a:solidFill>
                    <a:srgbClr val="FBFBFB"/>
                  </a:solidFill>
                  <a:latin typeface="Montserrat SemiBold" pitchFamily="2" charset="-52"/>
                  <a:ea typeface="Montserrat Medium" pitchFamily="34" charset="-122"/>
                  <a:cs typeface="Montserrat Medium" pitchFamily="34" charset="-120"/>
                </a:rPr>
                <a:t>Спасибо, что выбрали обучение в УЦ </a:t>
              </a:r>
              <a:r>
                <a:rPr lang="ru-RU" sz="3600" dirty="0" err="1">
                  <a:solidFill>
                    <a:srgbClr val="FBFBFB"/>
                  </a:solidFill>
                  <a:latin typeface="Montserrat SemiBold" pitchFamily="2" charset="-52"/>
                  <a:ea typeface="Montserrat Medium" pitchFamily="34" charset="-122"/>
                  <a:cs typeface="Montserrat Medium" pitchFamily="34" charset="-120"/>
                </a:rPr>
                <a:t>АйТи</a:t>
              </a:r>
              <a:r>
                <a:rPr lang="ru-RU" sz="3600" dirty="0">
                  <a:solidFill>
                    <a:srgbClr val="FBFBFB"/>
                  </a:solidFill>
                  <a:latin typeface="Montserrat SemiBold" pitchFamily="2" charset="-52"/>
                  <a:ea typeface="Montserrat Medium" pitchFamily="34" charset="-122"/>
                  <a:cs typeface="Montserrat Medium" pitchFamily="34" charset="-120"/>
                </a:rPr>
                <a:t> Клауд!</a:t>
              </a:r>
            </a:p>
          </p:txBody>
        </p:sp>
      </p:grpSp>
      <p:sp>
        <p:nvSpPr>
          <p:cNvPr id="21" name="Text 1"/>
          <p:cNvSpPr/>
          <p:nvPr/>
        </p:nvSpPr>
        <p:spPr>
          <a:xfrm>
            <a:off x="707255" y="6118891"/>
            <a:ext cx="4962026" cy="629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sz="2400" dirty="0">
              <a:latin typeface="Montserrat Regular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463" y="6947601"/>
            <a:ext cx="808083" cy="80808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717" y="7004227"/>
            <a:ext cx="698613" cy="6986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23142" y="7922245"/>
            <a:ext cx="2133473" cy="207632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93818" y="8026616"/>
            <a:ext cx="2155371" cy="2025306"/>
          </a:xfrm>
          <a:prstGeom prst="rect">
            <a:avLst/>
          </a:prstGeom>
        </p:spPr>
      </p:pic>
      <p:sp>
        <p:nvSpPr>
          <p:cNvPr id="27" name="Text 1"/>
          <p:cNvSpPr/>
          <p:nvPr/>
        </p:nvSpPr>
        <p:spPr>
          <a:xfrm>
            <a:off x="536978" y="5579097"/>
            <a:ext cx="7274610" cy="6196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3600" dirty="0">
                <a:latin typeface="Montserrat Regular" pitchFamily="2" charset="-52"/>
                <a:cs typeface="Calibri Light" panose="020F0302020204030204" pitchFamily="34" charset="0"/>
              </a:rPr>
              <a:t>Связаться с преподавателем</a:t>
            </a:r>
            <a:endParaRPr lang="en-US" sz="3600" dirty="0">
              <a:latin typeface="Montserrat Regular" pitchFamily="2" charset="-52"/>
              <a:cs typeface="Calibri Light" panose="020F0302020204030204" pitchFamily="34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V="1">
            <a:off x="7811588" y="5992590"/>
            <a:ext cx="3971109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Инфраструктура как код на примере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Terraform</a:t>
            </a:r>
            <a:endParaRPr lang="en-US" sz="2600" dirty="0"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Основы </a:t>
            </a:r>
            <a:r>
              <a:rPr lang="en-US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Ansible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Подключение клиентов </a:t>
            </a:r>
            <a:r>
              <a:rPr lang="en-US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Ansible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Язык </a:t>
            </a:r>
            <a:r>
              <a:rPr lang="en-US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YAML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Ad-hoc 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Управление</a:t>
            </a:r>
            <a:endParaRPr lang="en-US" sz="3200" b="0" i="0" dirty="0">
              <a:solidFill>
                <a:srgbClr val="002060"/>
              </a:solidFill>
              <a:effectLst/>
              <a:latin typeface="Montserrat" panose="00000500000000000000" pitchFamily="2" charset="-5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</a:rPr>
              <a:t>Работа с </a:t>
            </a:r>
            <a:r>
              <a:rPr lang="ru-RU" sz="3200" dirty="0" err="1">
                <a:solidFill>
                  <a:srgbClr val="002060"/>
                </a:solidFill>
              </a:rPr>
              <a:t>плейбуками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58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Инфраструктура как код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Инфраструктура как код (Infrastructure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as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 Code,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IaC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) - это концепция и методология, которые позволяют управлять инфраструктурой компьютерных систем, используя программный код и автоматизацию. Вместо ручного создания и настройки инфраструктуры вручную, инфраструктура как код позволяет определить и управлять инфраструктурой с помощью конфигурационного кода.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4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Основные принципы и преимущества инфраструктуры как код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Декларативное описание: Вместо императивных команд, инфраструктура как код позволяет описывать желаемое состояние инфраструктуры. Через конфигурационный код вы определяете, какая инфраструктура должна быть создана и настроена. Это позволяет повысить понятность, легкость поддержки и масштабируемость конфигурации, а также обеспечивает единообразие и повторяемость процесса развертывания.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5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Основные принципы и преимущества инфраструктуры как код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Управление версиями: Конфигурационный код инфраструктуры может храниться в системе контроля версий, такой как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Git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. Это позволяет отслеживать историю изменений, возвращаться к предыдущим или исправлять ошибки, а также вести коллаборацию с другими участниками команды. Управление версиями обеспечивает прозрачность, гибкость и безопасность при внесении изменений в инфраструктуру.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60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Основные принципы и преимущества инфраструктуры как код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Автоматизация: Используя инфраструктуру как код, вы можете автоматизировать процесс развертывания и управления инфраструктурой. Многие инструменты и платформы, такие как Terraform,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Ansible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,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Puppet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 и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Chef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, позволяют автоматизировать создание и настройку серверов, сетей, баз данных и других элементов инфраструктуры. Это позволяет ускорить процесс развертывания, повысить надежность и уменьшить вероятность ошибок, а также уменьшить необходимость вручную вмешиваться в процесс.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20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Основные принципы и преимущества инфраструктуры как код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Использование систем контейнеризации: Инфраструктура как код, в сочетании с контейнеризацией, такой как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Docker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 или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Kubernetes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, позволяет создавать и управлять репрезентативными изолированными средами. Контейнеризация позволяет упаковывать приложения и их зависимости в стандартизированные модули, которые могут быть запущены на различных системах без необходимости в подробной настройке на каждом шаге.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97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Основные принципы и преимущества инфраструктуры как код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Инфраструктура как код содействует автоматизации и стандартизации процессов управления инфраструктурой, предоставляет больше гибкости, упрощает масштабирование и позволяет быстро внедрять изменения. Она также способствует более эффективному сотрудничеству между командами разработчиков и операционных инженеров, уменьшая разрыв между разработкой и внедрением изменений в производственную среду.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02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4771</TotalTime>
  <Words>852</Words>
  <Application>Microsoft Office PowerPoint</Application>
  <PresentationFormat>Произвольный</PresentationFormat>
  <Paragraphs>69</Paragraphs>
  <Slides>20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Montserrat</vt:lpstr>
      <vt:lpstr>Montserrat Medium</vt:lpstr>
      <vt:lpstr>Montserrat Regular</vt:lpstr>
      <vt:lpstr>Montserrat SemiBold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Иван Климарев</cp:lastModifiedBy>
  <cp:revision>38</cp:revision>
  <dcterms:created xsi:type="dcterms:W3CDTF">2023-06-15T12:18:36Z</dcterms:created>
  <dcterms:modified xsi:type="dcterms:W3CDTF">2023-10-17T06:36:15Z</dcterms:modified>
</cp:coreProperties>
</file>