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581" r:id="rId3"/>
    <p:sldId id="571" r:id="rId4"/>
    <p:sldId id="653" r:id="rId5"/>
    <p:sldId id="654" r:id="rId6"/>
    <p:sldId id="572" r:id="rId7"/>
    <p:sldId id="598" r:id="rId8"/>
    <p:sldId id="599" r:id="rId9"/>
    <p:sldId id="600" r:id="rId10"/>
    <p:sldId id="601" r:id="rId11"/>
    <p:sldId id="602" r:id="rId12"/>
    <p:sldId id="597" r:id="rId13"/>
    <p:sldId id="573" r:id="rId14"/>
    <p:sldId id="574" r:id="rId15"/>
    <p:sldId id="575" r:id="rId16"/>
    <p:sldId id="576" r:id="rId17"/>
    <p:sldId id="578" r:id="rId18"/>
    <p:sldId id="579" r:id="rId19"/>
    <p:sldId id="580" r:id="rId20"/>
    <p:sldId id="603" r:id="rId21"/>
    <p:sldId id="604" r:id="rId22"/>
    <p:sldId id="605" r:id="rId23"/>
    <p:sldId id="606" r:id="rId24"/>
    <p:sldId id="607" r:id="rId25"/>
    <p:sldId id="610" r:id="rId26"/>
    <p:sldId id="609" r:id="rId27"/>
    <p:sldId id="608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0" r:id="rId58"/>
    <p:sldId id="641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  <p:sldId id="650" r:id="rId68"/>
    <p:sldId id="651" r:id="rId69"/>
    <p:sldId id="652" r:id="rId70"/>
    <p:sldId id="577" r:id="rId71"/>
    <p:sldId id="582" r:id="rId72"/>
    <p:sldId id="583" r:id="rId73"/>
    <p:sldId id="584" r:id="rId74"/>
    <p:sldId id="585" r:id="rId75"/>
    <p:sldId id="655" r:id="rId76"/>
    <p:sldId id="586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6" r:id="rId85"/>
    <p:sldId id="656" r:id="rId86"/>
    <p:sldId id="657" r:id="rId87"/>
    <p:sldId id="594" r:id="rId88"/>
    <p:sldId id="595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1CD40ADC-2E06-4BEE-A3DE-C3807905560C}"/>
    <pc:docChg chg="undo custSel addSld modSld">
      <pc:chgData name="Иван Климарев" userId="6e07b5d3a3d13876" providerId="LiveId" clId="{1CD40ADC-2E06-4BEE-A3DE-C3807905560C}" dt="2023-03-03T07:32:57.614" v="22" actId="478"/>
      <pc:docMkLst>
        <pc:docMk/>
      </pc:docMkLst>
      <pc:sldChg chg="addSp delSp modSp mod">
        <pc:chgData name="Иван Климарев" userId="6e07b5d3a3d13876" providerId="LiveId" clId="{1CD40ADC-2E06-4BEE-A3DE-C3807905560C}" dt="2023-03-03T07:28:43.712" v="17" actId="22"/>
        <pc:sldMkLst>
          <pc:docMk/>
          <pc:sldMk cId="2744078405" sldId="594"/>
        </pc:sldMkLst>
        <pc:spChg chg="mod">
          <ac:chgData name="Иван Климарев" userId="6e07b5d3a3d13876" providerId="LiveId" clId="{1CD40ADC-2E06-4BEE-A3DE-C3807905560C}" dt="2023-03-03T07:28:39.859" v="16" actId="20577"/>
          <ac:spMkLst>
            <pc:docMk/>
            <pc:sldMk cId="2744078405" sldId="594"/>
            <ac:spMk id="2" creationId="{9B41D3D3-6DA6-4BEC-B676-58AB2BE3709E}"/>
          </ac:spMkLst>
        </pc:spChg>
        <pc:spChg chg="del">
          <ac:chgData name="Иван Климарев" userId="6e07b5d3a3d13876" providerId="LiveId" clId="{1CD40ADC-2E06-4BEE-A3DE-C3807905560C}" dt="2023-03-03T07:28:43.712" v="17" actId="22"/>
          <ac:spMkLst>
            <pc:docMk/>
            <pc:sldMk cId="2744078405" sldId="594"/>
            <ac:spMk id="3" creationId="{FD0056C8-37E1-4606-90CC-799378CBC40A}"/>
          </ac:spMkLst>
        </pc:spChg>
        <pc:picChg chg="add mod ord">
          <ac:chgData name="Иван Климарев" userId="6e07b5d3a3d13876" providerId="LiveId" clId="{1CD40ADC-2E06-4BEE-A3DE-C3807905560C}" dt="2023-03-03T07:28:43.712" v="17" actId="22"/>
          <ac:picMkLst>
            <pc:docMk/>
            <pc:sldMk cId="2744078405" sldId="594"/>
            <ac:picMk id="5" creationId="{66F8F87C-6A3F-4D9A-B1A6-8DEFE246F28B}"/>
          </ac:picMkLst>
        </pc:picChg>
      </pc:sldChg>
      <pc:sldChg chg="addSp delSp modSp add mod">
        <pc:chgData name="Иван Климарев" userId="6e07b5d3a3d13876" providerId="LiveId" clId="{1CD40ADC-2E06-4BEE-A3DE-C3807905560C}" dt="2023-03-03T07:32:51.740" v="20" actId="22"/>
        <pc:sldMkLst>
          <pc:docMk/>
          <pc:sldMk cId="160562644" sldId="595"/>
        </pc:sldMkLst>
        <pc:spChg chg="add del mod">
          <ac:chgData name="Иван Климарев" userId="6e07b5d3a3d13876" providerId="LiveId" clId="{1CD40ADC-2E06-4BEE-A3DE-C3807905560C}" dt="2023-03-03T07:32:51.740" v="20" actId="22"/>
          <ac:spMkLst>
            <pc:docMk/>
            <pc:sldMk cId="160562644" sldId="595"/>
            <ac:spMk id="4" creationId="{ABBA95CF-384A-427F-ABBF-2493A01448A3}"/>
          </ac:spMkLst>
        </pc:spChg>
        <pc:picChg chg="del">
          <ac:chgData name="Иван Климарев" userId="6e07b5d3a3d13876" providerId="LiveId" clId="{1CD40ADC-2E06-4BEE-A3DE-C3807905560C}" dt="2023-03-03T07:32:49.443" v="19" actId="478"/>
          <ac:picMkLst>
            <pc:docMk/>
            <pc:sldMk cId="160562644" sldId="595"/>
            <ac:picMk id="5" creationId="{66F8F87C-6A3F-4D9A-B1A6-8DEFE246F28B}"/>
          </ac:picMkLst>
        </pc:picChg>
        <pc:picChg chg="add mod ord">
          <ac:chgData name="Иван Климарев" userId="6e07b5d3a3d13876" providerId="LiveId" clId="{1CD40ADC-2E06-4BEE-A3DE-C3807905560C}" dt="2023-03-03T07:32:51.740" v="20" actId="22"/>
          <ac:picMkLst>
            <pc:docMk/>
            <pc:sldMk cId="160562644" sldId="595"/>
            <ac:picMk id="7" creationId="{4FCDE709-DD72-4947-9113-B755E2379A0B}"/>
          </ac:picMkLst>
        </pc:picChg>
      </pc:sldChg>
      <pc:sldChg chg="addSp delSp modSp add mod">
        <pc:chgData name="Иван Климарев" userId="6e07b5d3a3d13876" providerId="LiveId" clId="{1CD40ADC-2E06-4BEE-A3DE-C3807905560C}" dt="2023-03-03T07:32:57.614" v="22" actId="478"/>
        <pc:sldMkLst>
          <pc:docMk/>
          <pc:sldMk cId="2243260402" sldId="596"/>
        </pc:sldMkLst>
        <pc:spChg chg="add mod">
          <ac:chgData name="Иван Климарев" userId="6e07b5d3a3d13876" providerId="LiveId" clId="{1CD40ADC-2E06-4BEE-A3DE-C3807905560C}" dt="2023-03-03T07:32:57.614" v="22" actId="478"/>
          <ac:spMkLst>
            <pc:docMk/>
            <pc:sldMk cId="2243260402" sldId="596"/>
            <ac:spMk id="4" creationId="{DC93AF63-5460-4EFE-B743-B60372E901FA}"/>
          </ac:spMkLst>
        </pc:spChg>
        <pc:picChg chg="del">
          <ac:chgData name="Иван Климарев" userId="6e07b5d3a3d13876" providerId="LiveId" clId="{1CD40ADC-2E06-4BEE-A3DE-C3807905560C}" dt="2023-03-03T07:32:57.614" v="22" actId="478"/>
          <ac:picMkLst>
            <pc:docMk/>
            <pc:sldMk cId="2243260402" sldId="596"/>
            <ac:picMk id="7" creationId="{4FCDE709-DD72-4947-9113-B755E2379A0B}"/>
          </ac:picMkLst>
        </pc:picChg>
      </pc:sldChg>
    </pc:docChg>
  </pc:docChgLst>
  <pc:docChgLst>
    <pc:chgData name="Иван Климарев" userId="6e07b5d3a3d13876" providerId="LiveId" clId="{6217B0B5-EC34-4D7B-9F9B-8EF385000B5C}"/>
    <pc:docChg chg="undo redo custSel addSld modSld sldOrd">
      <pc:chgData name="Иван Климарев" userId="6e07b5d3a3d13876" providerId="LiveId" clId="{6217B0B5-EC34-4D7B-9F9B-8EF385000B5C}" dt="2023-04-14T06:44:06.162" v="1645" actId="20577"/>
      <pc:docMkLst>
        <pc:docMk/>
      </pc:docMkLst>
      <pc:sldChg chg="modSp mod">
        <pc:chgData name="Иван Климарев" userId="6e07b5d3a3d13876" providerId="LiveId" clId="{6217B0B5-EC34-4D7B-9F9B-8EF385000B5C}" dt="2023-04-14T06:26:51.282" v="1595" actId="20577"/>
        <pc:sldMkLst>
          <pc:docMk/>
          <pc:sldMk cId="1283754930" sldId="571"/>
        </pc:sldMkLst>
        <pc:spChg chg="mod">
          <ac:chgData name="Иван Климарев" userId="6e07b5d3a3d13876" providerId="LiveId" clId="{6217B0B5-EC34-4D7B-9F9B-8EF385000B5C}" dt="2023-04-14T06:26:51.282" v="1595" actId="20577"/>
          <ac:spMkLst>
            <pc:docMk/>
            <pc:sldMk cId="1283754930" sldId="571"/>
            <ac:spMk id="3" creationId="{912F0C33-0694-4468-8CA3-837BF8A422BA}"/>
          </ac:spMkLst>
        </pc:spChg>
      </pc:sldChg>
      <pc:sldChg chg="addSp delSp modSp mod">
        <pc:chgData name="Иван Климарев" userId="6e07b5d3a3d13876" providerId="LiveId" clId="{6217B0B5-EC34-4D7B-9F9B-8EF385000B5C}" dt="2023-03-28T03:27:02.216" v="13"/>
        <pc:sldMkLst>
          <pc:docMk/>
          <pc:sldMk cId="1956316170" sldId="572"/>
        </pc:sldMkLst>
        <pc:spChg chg="mod">
          <ac:chgData name="Иван Климарев" userId="6e07b5d3a3d13876" providerId="LiveId" clId="{6217B0B5-EC34-4D7B-9F9B-8EF385000B5C}" dt="2023-03-28T03:26:42.914" v="9"/>
          <ac:spMkLst>
            <pc:docMk/>
            <pc:sldMk cId="1956316170" sldId="572"/>
            <ac:spMk id="2" creationId="{9B41D3D3-6DA6-4BEC-B676-58AB2BE3709E}"/>
          </ac:spMkLst>
        </pc:spChg>
        <pc:spChg chg="del mod">
          <ac:chgData name="Иван Климарев" userId="6e07b5d3a3d13876" providerId="LiveId" clId="{6217B0B5-EC34-4D7B-9F9B-8EF385000B5C}" dt="2023-03-28T03:27:00.638" v="12"/>
          <ac:spMkLst>
            <pc:docMk/>
            <pc:sldMk cId="1956316170" sldId="572"/>
            <ac:spMk id="3" creationId="{912F0C33-0694-4468-8CA3-837BF8A422BA}"/>
          </ac:spMkLst>
        </pc:spChg>
        <pc:spChg chg="add del mod">
          <ac:chgData name="Иван Климарев" userId="6e07b5d3a3d13876" providerId="LiveId" clId="{6217B0B5-EC34-4D7B-9F9B-8EF385000B5C}" dt="2023-03-28T03:27:02.216" v="13"/>
          <ac:spMkLst>
            <pc:docMk/>
            <pc:sldMk cId="1956316170" sldId="572"/>
            <ac:spMk id="4" creationId="{9DA2C1D8-DAB6-493D-9356-3F4BE92C5C12}"/>
          </ac:spMkLst>
        </pc:spChg>
        <pc:picChg chg="add mod">
          <ac:chgData name="Иван Климарев" userId="6e07b5d3a3d13876" providerId="LiveId" clId="{6217B0B5-EC34-4D7B-9F9B-8EF385000B5C}" dt="2023-03-28T03:27:02.216" v="13"/>
          <ac:picMkLst>
            <pc:docMk/>
            <pc:sldMk cId="1956316170" sldId="572"/>
            <ac:picMk id="5" creationId="{DCCE9F61-1383-42FC-A085-56467ED8869E}"/>
          </ac:picMkLst>
        </pc:picChg>
      </pc:sldChg>
      <pc:sldChg chg="modSp mod">
        <pc:chgData name="Иван Климарев" userId="6e07b5d3a3d13876" providerId="LiveId" clId="{6217B0B5-EC34-4D7B-9F9B-8EF385000B5C}" dt="2023-03-28T03:32:49.658" v="80" actId="20577"/>
        <pc:sldMkLst>
          <pc:docMk/>
          <pc:sldMk cId="1846937039" sldId="580"/>
        </pc:sldMkLst>
        <pc:spChg chg="mod">
          <ac:chgData name="Иван Климарев" userId="6e07b5d3a3d13876" providerId="LiveId" clId="{6217B0B5-EC34-4D7B-9F9B-8EF385000B5C}" dt="2023-03-28T03:32:38.847" v="76"/>
          <ac:spMkLst>
            <pc:docMk/>
            <pc:sldMk cId="1846937039" sldId="580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32:49.658" v="80" actId="20577"/>
          <ac:spMkLst>
            <pc:docMk/>
            <pc:sldMk cId="1846937039" sldId="580"/>
            <ac:spMk id="3" creationId="{912F0C33-0694-4468-8CA3-837BF8A422BA}"/>
          </ac:spMkLst>
        </pc:spChg>
      </pc:sldChg>
      <pc:sldChg chg="modSp mod">
        <pc:chgData name="Иван Климарев" userId="6e07b5d3a3d13876" providerId="LiveId" clId="{6217B0B5-EC34-4D7B-9F9B-8EF385000B5C}" dt="2023-04-14T06:27:37.700" v="1624" actId="20577"/>
        <pc:sldMkLst>
          <pc:docMk/>
          <pc:sldMk cId="2607655571" sldId="581"/>
        </pc:sldMkLst>
        <pc:spChg chg="mod">
          <ac:chgData name="Иван Климарев" userId="6e07b5d3a3d13876" providerId="LiveId" clId="{6217B0B5-EC34-4D7B-9F9B-8EF385000B5C}" dt="2023-04-14T06:27:37.700" v="1624" actId="20577"/>
          <ac:spMkLst>
            <pc:docMk/>
            <pc:sldMk cId="2607655571" sldId="581"/>
            <ac:spMk id="3" creationId="{4F9F9A5B-71C8-447D-9821-4E9A49BB19F8}"/>
          </ac:spMkLst>
        </pc:spChg>
      </pc:sldChg>
      <pc:sldChg chg="modSp mod">
        <pc:chgData name="Иван Климарев" userId="6e07b5d3a3d13876" providerId="LiveId" clId="{6217B0B5-EC34-4D7B-9F9B-8EF385000B5C}" dt="2023-04-14T06:29:09.687" v="1629"/>
        <pc:sldMkLst>
          <pc:docMk/>
          <pc:sldMk cId="1520000985" sldId="584"/>
        </pc:sldMkLst>
        <pc:spChg chg="mod">
          <ac:chgData name="Иван Климарев" userId="6e07b5d3a3d13876" providerId="LiveId" clId="{6217B0B5-EC34-4D7B-9F9B-8EF385000B5C}" dt="2023-04-14T06:29:09.687" v="1629"/>
          <ac:spMkLst>
            <pc:docMk/>
            <pc:sldMk cId="1520000985" sldId="584"/>
            <ac:spMk id="3" creationId="{FD0056C8-37E1-4606-90CC-799378CBC40A}"/>
          </ac:spMkLst>
        </pc:spChg>
      </pc:sldChg>
      <pc:sldChg chg="modSp mod">
        <pc:chgData name="Иван Климарев" userId="6e07b5d3a3d13876" providerId="LiveId" clId="{6217B0B5-EC34-4D7B-9F9B-8EF385000B5C}" dt="2023-04-14T06:29:43.930" v="1632" actId="20577"/>
        <pc:sldMkLst>
          <pc:docMk/>
          <pc:sldMk cId="1459361427" sldId="585"/>
        </pc:sldMkLst>
        <pc:spChg chg="mod">
          <ac:chgData name="Иван Климарев" userId="6e07b5d3a3d13876" providerId="LiveId" clId="{6217B0B5-EC34-4D7B-9F9B-8EF385000B5C}" dt="2023-04-14T06:29:43.930" v="1632" actId="20577"/>
          <ac:spMkLst>
            <pc:docMk/>
            <pc:sldMk cId="1459361427" sldId="585"/>
            <ac:spMk id="3" creationId="{FD0056C8-37E1-4606-90CC-799378CBC40A}"/>
          </ac:spMkLst>
        </pc:spChg>
      </pc:sldChg>
      <pc:sldChg chg="modSp mod ord">
        <pc:chgData name="Иван Климарев" userId="6e07b5d3a3d13876" providerId="LiveId" clId="{6217B0B5-EC34-4D7B-9F9B-8EF385000B5C}" dt="2023-04-14T06:43:39.770" v="1637"/>
        <pc:sldMkLst>
          <pc:docMk/>
          <pc:sldMk cId="2243260402" sldId="596"/>
        </pc:sldMkLst>
        <pc:spChg chg="mod">
          <ac:chgData name="Иван Климарев" userId="6e07b5d3a3d13876" providerId="LiveId" clId="{6217B0B5-EC34-4D7B-9F9B-8EF385000B5C}" dt="2023-04-14T06:43:39.770" v="1637"/>
          <ac:spMkLst>
            <pc:docMk/>
            <pc:sldMk cId="2243260402" sldId="596"/>
            <ac:spMk id="4" creationId="{DC93AF63-5460-4EFE-B743-B60372E901FA}"/>
          </ac:spMkLst>
        </pc:spChg>
      </pc:sldChg>
      <pc:sldChg chg="add">
        <pc:chgData name="Иван Климарев" userId="6e07b5d3a3d13876" providerId="LiveId" clId="{6217B0B5-EC34-4D7B-9F9B-8EF385000B5C}" dt="2023-03-28T03:26:11.530" v="0" actId="2890"/>
        <pc:sldMkLst>
          <pc:docMk/>
          <pc:sldMk cId="1273723334" sldId="597"/>
        </pc:sldMkLst>
      </pc:sldChg>
      <pc:sldChg chg="modSp add mod">
        <pc:chgData name="Иван Климарев" userId="6e07b5d3a3d13876" providerId="LiveId" clId="{6217B0B5-EC34-4D7B-9F9B-8EF385000B5C}" dt="2023-03-28T03:28:42.964" v="42" actId="27636"/>
        <pc:sldMkLst>
          <pc:docMk/>
          <pc:sldMk cId="3790759557" sldId="598"/>
        </pc:sldMkLst>
        <pc:spChg chg="mod">
          <ac:chgData name="Иван Климарев" userId="6e07b5d3a3d13876" providerId="LiveId" clId="{6217B0B5-EC34-4D7B-9F9B-8EF385000B5C}" dt="2023-03-28T03:27:40.663" v="16"/>
          <ac:spMkLst>
            <pc:docMk/>
            <pc:sldMk cId="3790759557" sldId="598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28:42.964" v="42" actId="27636"/>
          <ac:spMkLst>
            <pc:docMk/>
            <pc:sldMk cId="3790759557" sldId="598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29:50.633" v="51" actId="20577"/>
        <pc:sldMkLst>
          <pc:docMk/>
          <pc:sldMk cId="2965219859" sldId="599"/>
        </pc:sldMkLst>
        <pc:spChg chg="mod">
          <ac:chgData name="Иван Климарев" userId="6e07b5d3a3d13876" providerId="LiveId" clId="{6217B0B5-EC34-4D7B-9F9B-8EF385000B5C}" dt="2023-03-28T03:29:03.754" v="46"/>
          <ac:spMkLst>
            <pc:docMk/>
            <pc:sldMk cId="2965219859" sldId="599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29:50.633" v="51" actId="20577"/>
          <ac:spMkLst>
            <pc:docMk/>
            <pc:sldMk cId="2965219859" sldId="599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30:47.076" v="60" actId="20577"/>
        <pc:sldMkLst>
          <pc:docMk/>
          <pc:sldMk cId="1014385343" sldId="600"/>
        </pc:sldMkLst>
        <pc:spChg chg="mod">
          <ac:chgData name="Иван Климарев" userId="6e07b5d3a3d13876" providerId="LiveId" clId="{6217B0B5-EC34-4D7B-9F9B-8EF385000B5C}" dt="2023-03-28T03:30:34.740" v="55"/>
          <ac:spMkLst>
            <pc:docMk/>
            <pc:sldMk cId="1014385343" sldId="600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30:47.076" v="60" actId="20577"/>
          <ac:spMkLst>
            <pc:docMk/>
            <pc:sldMk cId="1014385343" sldId="600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31:19.169" v="67"/>
        <pc:sldMkLst>
          <pc:docMk/>
          <pc:sldMk cId="852916680" sldId="601"/>
        </pc:sldMkLst>
        <pc:spChg chg="mod">
          <ac:chgData name="Иван Климарев" userId="6e07b5d3a3d13876" providerId="LiveId" clId="{6217B0B5-EC34-4D7B-9F9B-8EF385000B5C}" dt="2023-03-28T03:31:13.023" v="64"/>
          <ac:spMkLst>
            <pc:docMk/>
            <pc:sldMk cId="852916680" sldId="601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31:19.169" v="67"/>
          <ac:spMkLst>
            <pc:docMk/>
            <pc:sldMk cId="852916680" sldId="601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31:51.004" v="73" actId="20577"/>
        <pc:sldMkLst>
          <pc:docMk/>
          <pc:sldMk cId="2535579099" sldId="602"/>
        </pc:sldMkLst>
        <pc:spChg chg="mod">
          <ac:chgData name="Иван Климарев" userId="6e07b5d3a3d13876" providerId="LiveId" clId="{6217B0B5-EC34-4D7B-9F9B-8EF385000B5C}" dt="2023-03-28T03:31:40.050" v="71"/>
          <ac:spMkLst>
            <pc:docMk/>
            <pc:sldMk cId="2535579099" sldId="602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31:51.004" v="73" actId="20577"/>
          <ac:spMkLst>
            <pc:docMk/>
            <pc:sldMk cId="2535579099" sldId="602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33:22.146" v="85" actId="20577"/>
        <pc:sldMkLst>
          <pc:docMk/>
          <pc:sldMk cId="1174287697" sldId="603"/>
        </pc:sldMkLst>
        <pc:spChg chg="mod">
          <ac:chgData name="Иван Климарев" userId="6e07b5d3a3d13876" providerId="LiveId" clId="{6217B0B5-EC34-4D7B-9F9B-8EF385000B5C}" dt="2023-03-28T03:33:22.146" v="85" actId="20577"/>
          <ac:spMkLst>
            <pc:docMk/>
            <pc:sldMk cId="1174287697" sldId="603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33:40.849" v="88" actId="20577"/>
        <pc:sldMkLst>
          <pc:docMk/>
          <pc:sldMk cId="3743365291" sldId="604"/>
        </pc:sldMkLst>
        <pc:spChg chg="mod">
          <ac:chgData name="Иван Климарев" userId="6e07b5d3a3d13876" providerId="LiveId" clId="{6217B0B5-EC34-4D7B-9F9B-8EF385000B5C}" dt="2023-03-28T03:33:40.849" v="88" actId="20577"/>
          <ac:spMkLst>
            <pc:docMk/>
            <pc:sldMk cId="3743365291" sldId="604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34:30.151" v="109" actId="20577"/>
        <pc:sldMkLst>
          <pc:docMk/>
          <pc:sldMk cId="1693298509" sldId="605"/>
        </pc:sldMkLst>
        <pc:spChg chg="add del mod">
          <ac:chgData name="Иван Климарев" userId="6e07b5d3a3d13876" providerId="LiveId" clId="{6217B0B5-EC34-4D7B-9F9B-8EF385000B5C}" dt="2023-03-28T03:34:30.151" v="109" actId="20577"/>
          <ac:spMkLst>
            <pc:docMk/>
            <pc:sldMk cId="1693298509" sldId="605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34:08.768" v="91"/>
          <ac:spMkLst>
            <pc:docMk/>
            <pc:sldMk cId="1693298509" sldId="605"/>
            <ac:spMk id="4" creationId="{319294EE-9107-453E-B547-0496AB57DDE9}"/>
          </ac:spMkLst>
        </pc:spChg>
        <pc:spChg chg="add del mod">
          <ac:chgData name="Иван Климарев" userId="6e07b5d3a3d13876" providerId="LiveId" clId="{6217B0B5-EC34-4D7B-9F9B-8EF385000B5C}" dt="2023-03-28T03:34:15.175" v="96"/>
          <ac:spMkLst>
            <pc:docMk/>
            <pc:sldMk cId="1693298509" sldId="605"/>
            <ac:spMk id="5" creationId="{88F4682C-ABCC-40F7-88C3-59AA9B1B7A8D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37:59.765" v="210" actId="20577"/>
        <pc:sldMkLst>
          <pc:docMk/>
          <pc:sldMk cId="4102605106" sldId="606"/>
        </pc:sldMkLst>
        <pc:spChg chg="mod">
          <ac:chgData name="Иван Климарев" userId="6e07b5d3a3d13876" providerId="LiveId" clId="{6217B0B5-EC34-4D7B-9F9B-8EF385000B5C}" dt="2023-03-28T03:35:12.013" v="113"/>
          <ac:spMkLst>
            <pc:docMk/>
            <pc:sldMk cId="4102605106" sldId="606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37:59.765" v="210" actId="20577"/>
          <ac:spMkLst>
            <pc:docMk/>
            <pc:sldMk cId="4102605106" sldId="606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35:34.474" v="118"/>
          <ac:spMkLst>
            <pc:docMk/>
            <pc:sldMk cId="4102605106" sldId="606"/>
            <ac:spMk id="4" creationId="{EFF31BD2-6A96-4569-9EF5-5A6406CC89D8}"/>
          </ac:spMkLst>
        </pc:spChg>
        <pc:picChg chg="add mod">
          <ac:chgData name="Иван Климарев" userId="6e07b5d3a3d13876" providerId="LiveId" clId="{6217B0B5-EC34-4D7B-9F9B-8EF385000B5C}" dt="2023-03-28T03:37:55.128" v="205" actId="1076"/>
          <ac:picMkLst>
            <pc:docMk/>
            <pc:sldMk cId="4102605106" sldId="606"/>
            <ac:picMk id="6" creationId="{5EDABA2A-4CB3-4C5B-BAF4-BC7A0CAD0312}"/>
          </ac:picMkLst>
        </pc:picChg>
      </pc:sldChg>
      <pc:sldChg chg="addSp delSp modSp add mod">
        <pc:chgData name="Иван Климарев" userId="6e07b5d3a3d13876" providerId="LiveId" clId="{6217B0B5-EC34-4D7B-9F9B-8EF385000B5C}" dt="2023-03-28T03:46:28.037" v="996" actId="20577"/>
        <pc:sldMkLst>
          <pc:docMk/>
          <pc:sldMk cId="335524314" sldId="607"/>
        </pc:sldMkLst>
        <pc:spChg chg="mod">
          <ac:chgData name="Иван Климарев" userId="6e07b5d3a3d13876" providerId="LiveId" clId="{6217B0B5-EC34-4D7B-9F9B-8EF385000B5C}" dt="2023-03-28T03:46:28.037" v="996" actId="20577"/>
          <ac:spMkLst>
            <pc:docMk/>
            <pc:sldMk cId="335524314" sldId="607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45:42.158" v="915"/>
          <ac:spMkLst>
            <pc:docMk/>
            <pc:sldMk cId="335524314" sldId="607"/>
            <ac:spMk id="4" creationId="{9EAEEA2A-8082-4BE9-BD19-C9D5268D20A6}"/>
          </ac:spMkLst>
        </pc:spChg>
        <pc:picChg chg="del">
          <ac:chgData name="Иван Климарев" userId="6e07b5d3a3d13876" providerId="LiveId" clId="{6217B0B5-EC34-4D7B-9F9B-8EF385000B5C}" dt="2023-03-28T03:38:45.729" v="213" actId="478"/>
          <ac:picMkLst>
            <pc:docMk/>
            <pc:sldMk cId="335524314" sldId="607"/>
            <ac:picMk id="6" creationId="{5EDABA2A-4CB3-4C5B-BAF4-BC7A0CAD0312}"/>
          </ac:picMkLst>
        </pc:picChg>
      </pc:sldChg>
      <pc:sldChg chg="modSp add mod">
        <pc:chgData name="Иван Климарев" userId="6e07b5d3a3d13876" providerId="LiveId" clId="{6217B0B5-EC34-4D7B-9F9B-8EF385000B5C}" dt="2023-03-28T03:43:41.860" v="910" actId="20577"/>
        <pc:sldMkLst>
          <pc:docMk/>
          <pc:sldMk cId="3975912871" sldId="608"/>
        </pc:sldMkLst>
        <pc:spChg chg="mod">
          <ac:chgData name="Иван Климарев" userId="6e07b5d3a3d13876" providerId="LiveId" clId="{6217B0B5-EC34-4D7B-9F9B-8EF385000B5C}" dt="2023-03-28T03:43:41.860" v="910" actId="20577"/>
          <ac:spMkLst>
            <pc:docMk/>
            <pc:sldMk cId="3975912871" sldId="608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48:13.903" v="1027" actId="20577"/>
        <pc:sldMkLst>
          <pc:docMk/>
          <pc:sldMk cId="2098483199" sldId="609"/>
        </pc:sldMkLst>
        <pc:spChg chg="mod">
          <ac:chgData name="Иван Климарев" userId="6e07b5d3a3d13876" providerId="LiveId" clId="{6217B0B5-EC34-4D7B-9F9B-8EF385000B5C}" dt="2023-03-28T03:48:13.903" v="1027" actId="20577"/>
          <ac:spMkLst>
            <pc:docMk/>
            <pc:sldMk cId="2098483199" sldId="609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47:08.488" v="1023" actId="27636"/>
        <pc:sldMkLst>
          <pc:docMk/>
          <pc:sldMk cId="3711680372" sldId="610"/>
        </pc:sldMkLst>
        <pc:spChg chg="mod">
          <ac:chgData name="Иван Климарев" userId="6e07b5d3a3d13876" providerId="LiveId" clId="{6217B0B5-EC34-4D7B-9F9B-8EF385000B5C}" dt="2023-03-28T03:47:08.488" v="1023" actId="27636"/>
          <ac:spMkLst>
            <pc:docMk/>
            <pc:sldMk cId="3711680372" sldId="610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47:06.061" v="1020"/>
          <ac:spMkLst>
            <pc:docMk/>
            <pc:sldMk cId="3711680372" sldId="610"/>
            <ac:spMk id="4" creationId="{8292BC3D-EC0B-4B6D-9360-2B21AEB62A71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49:00.691" v="1033" actId="20577"/>
        <pc:sldMkLst>
          <pc:docMk/>
          <pc:sldMk cId="2310145390" sldId="611"/>
        </pc:sldMkLst>
        <pc:spChg chg="mod">
          <ac:chgData name="Иван Климарев" userId="6e07b5d3a3d13876" providerId="LiveId" clId="{6217B0B5-EC34-4D7B-9F9B-8EF385000B5C}" dt="2023-03-28T03:49:00.691" v="1033" actId="20577"/>
          <ac:spMkLst>
            <pc:docMk/>
            <pc:sldMk cId="2310145390" sldId="611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48:56.736" v="1030"/>
          <ac:spMkLst>
            <pc:docMk/>
            <pc:sldMk cId="2310145390" sldId="611"/>
            <ac:spMk id="4" creationId="{E28726F3-D290-43FF-8EE9-8E2DCD6FF9E0}"/>
          </ac:spMkLst>
        </pc:spChg>
      </pc:sldChg>
      <pc:sldChg chg="addSp modSp add mod">
        <pc:chgData name="Иван Климарев" userId="6e07b5d3a3d13876" providerId="LiveId" clId="{6217B0B5-EC34-4D7B-9F9B-8EF385000B5C}" dt="2023-03-28T03:50:00.151" v="1040" actId="1076"/>
        <pc:sldMkLst>
          <pc:docMk/>
          <pc:sldMk cId="1259703298" sldId="612"/>
        </pc:sldMkLst>
        <pc:spChg chg="mod">
          <ac:chgData name="Иван Климарев" userId="6e07b5d3a3d13876" providerId="LiveId" clId="{6217B0B5-EC34-4D7B-9F9B-8EF385000B5C}" dt="2023-03-28T03:49:53.268" v="1037" actId="20577"/>
          <ac:spMkLst>
            <pc:docMk/>
            <pc:sldMk cId="1259703298" sldId="612"/>
            <ac:spMk id="3" creationId="{912F0C33-0694-4468-8CA3-837BF8A422BA}"/>
          </ac:spMkLst>
        </pc:spChg>
        <pc:picChg chg="add mod">
          <ac:chgData name="Иван Климарев" userId="6e07b5d3a3d13876" providerId="LiveId" clId="{6217B0B5-EC34-4D7B-9F9B-8EF385000B5C}" dt="2023-03-28T03:50:00.151" v="1040" actId="1076"/>
          <ac:picMkLst>
            <pc:docMk/>
            <pc:sldMk cId="1259703298" sldId="612"/>
            <ac:picMk id="4" creationId="{25245C6B-F5C8-4797-A70A-FCFAAAB6EDD5}"/>
          </ac:picMkLst>
        </pc:picChg>
      </pc:sldChg>
      <pc:sldChg chg="delSp modSp add mod">
        <pc:chgData name="Иван Климарев" userId="6e07b5d3a3d13876" providerId="LiveId" clId="{6217B0B5-EC34-4D7B-9F9B-8EF385000B5C}" dt="2023-03-28T03:50:50.259" v="1045"/>
        <pc:sldMkLst>
          <pc:docMk/>
          <pc:sldMk cId="1795448090" sldId="613"/>
        </pc:sldMkLst>
        <pc:spChg chg="mod">
          <ac:chgData name="Иван Климарев" userId="6e07b5d3a3d13876" providerId="LiveId" clId="{6217B0B5-EC34-4D7B-9F9B-8EF385000B5C}" dt="2023-03-28T03:50:50.259" v="1045"/>
          <ac:spMkLst>
            <pc:docMk/>
            <pc:sldMk cId="1795448090" sldId="613"/>
            <ac:spMk id="3" creationId="{912F0C33-0694-4468-8CA3-837BF8A422BA}"/>
          </ac:spMkLst>
        </pc:spChg>
        <pc:picChg chg="del">
          <ac:chgData name="Иван Климарев" userId="6e07b5d3a3d13876" providerId="LiveId" clId="{6217B0B5-EC34-4D7B-9F9B-8EF385000B5C}" dt="2023-03-28T03:50:39.957" v="1042" actId="478"/>
          <ac:picMkLst>
            <pc:docMk/>
            <pc:sldMk cId="1795448090" sldId="613"/>
            <ac:picMk id="4" creationId="{25245C6B-F5C8-4797-A70A-FCFAAAB6EDD5}"/>
          </ac:picMkLst>
        </pc:picChg>
      </pc:sldChg>
      <pc:sldChg chg="modSp add mod">
        <pc:chgData name="Иван Климарев" userId="6e07b5d3a3d13876" providerId="LiveId" clId="{6217B0B5-EC34-4D7B-9F9B-8EF385000B5C}" dt="2023-03-28T03:51:19.135" v="1075" actId="20577"/>
        <pc:sldMkLst>
          <pc:docMk/>
          <pc:sldMk cId="391799173" sldId="614"/>
        </pc:sldMkLst>
        <pc:spChg chg="mod">
          <ac:chgData name="Иван Климарев" userId="6e07b5d3a3d13876" providerId="LiveId" clId="{6217B0B5-EC34-4D7B-9F9B-8EF385000B5C}" dt="2023-03-28T03:51:19.135" v="1075" actId="20577"/>
          <ac:spMkLst>
            <pc:docMk/>
            <pc:sldMk cId="391799173" sldId="614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52:11.984" v="1081"/>
        <pc:sldMkLst>
          <pc:docMk/>
          <pc:sldMk cId="4053830001" sldId="615"/>
        </pc:sldMkLst>
        <pc:spChg chg="mod">
          <ac:chgData name="Иван Климарев" userId="6e07b5d3a3d13876" providerId="LiveId" clId="{6217B0B5-EC34-4D7B-9F9B-8EF385000B5C}" dt="2023-03-28T03:52:11.984" v="1081"/>
          <ac:spMkLst>
            <pc:docMk/>
            <pc:sldMk cId="4053830001" sldId="615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3:53:41.876" v="1111" actId="20577"/>
        <pc:sldMkLst>
          <pc:docMk/>
          <pc:sldMk cId="86585461" sldId="616"/>
        </pc:sldMkLst>
        <pc:spChg chg="mod">
          <ac:chgData name="Иван Климарев" userId="6e07b5d3a3d13876" providerId="LiveId" clId="{6217B0B5-EC34-4D7B-9F9B-8EF385000B5C}" dt="2023-03-28T03:52:24.017" v="1085"/>
          <ac:spMkLst>
            <pc:docMk/>
            <pc:sldMk cId="86585461" sldId="616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3:53:41.876" v="1111" actId="20577"/>
          <ac:spMkLst>
            <pc:docMk/>
            <pc:sldMk cId="86585461" sldId="616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55:31.910" v="1125" actId="20577"/>
        <pc:sldMkLst>
          <pc:docMk/>
          <pc:sldMk cId="3325391473" sldId="617"/>
        </pc:sldMkLst>
        <pc:spChg chg="mod">
          <ac:chgData name="Иван Климарев" userId="6e07b5d3a3d13876" providerId="LiveId" clId="{6217B0B5-EC34-4D7B-9F9B-8EF385000B5C}" dt="2023-03-28T03:55:31.910" v="1125" actId="20577"/>
          <ac:spMkLst>
            <pc:docMk/>
            <pc:sldMk cId="3325391473" sldId="617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3:55:15.328" v="1114"/>
          <ac:spMkLst>
            <pc:docMk/>
            <pc:sldMk cId="3325391473" sldId="617"/>
            <ac:spMk id="4" creationId="{8CAED40A-CC3B-47B8-A964-6727ED7AC20F}"/>
          </ac:spMkLst>
        </pc:spChg>
      </pc:sldChg>
      <pc:sldChg chg="modSp add mod">
        <pc:chgData name="Иван Климарев" userId="6e07b5d3a3d13876" providerId="LiveId" clId="{6217B0B5-EC34-4D7B-9F9B-8EF385000B5C}" dt="2023-03-28T03:56:18.294" v="1148" actId="27636"/>
        <pc:sldMkLst>
          <pc:docMk/>
          <pc:sldMk cId="3049795379" sldId="618"/>
        </pc:sldMkLst>
        <pc:spChg chg="mod">
          <ac:chgData name="Иван Климарев" userId="6e07b5d3a3d13876" providerId="LiveId" clId="{6217B0B5-EC34-4D7B-9F9B-8EF385000B5C}" dt="2023-03-28T03:56:18.294" v="1148" actId="27636"/>
          <ac:spMkLst>
            <pc:docMk/>
            <pc:sldMk cId="3049795379" sldId="618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3:57:26.237" v="1246"/>
        <pc:sldMkLst>
          <pc:docMk/>
          <pc:sldMk cId="126435756" sldId="619"/>
        </pc:sldMkLst>
        <pc:spChg chg="mod">
          <ac:chgData name="Иван Климарев" userId="6e07b5d3a3d13876" providerId="LiveId" clId="{6217B0B5-EC34-4D7B-9F9B-8EF385000B5C}" dt="2023-03-28T03:57:26.237" v="1246"/>
          <ac:spMkLst>
            <pc:docMk/>
            <pc:sldMk cId="126435756" sldId="619"/>
            <ac:spMk id="3" creationId="{912F0C33-0694-4468-8CA3-837BF8A422BA}"/>
          </ac:spMkLst>
        </pc:spChg>
        <pc:spChg chg="add del mod">
          <ac:chgData name="Иван Климарев" userId="6e07b5d3a3d13876" providerId="LiveId" clId="{6217B0B5-EC34-4D7B-9F9B-8EF385000B5C}" dt="2023-03-28T03:57:23.005" v="1244"/>
          <ac:spMkLst>
            <pc:docMk/>
            <pc:sldMk cId="126435756" sldId="619"/>
            <ac:spMk id="4" creationId="{3E9F6DA9-FF2F-439E-9AB7-20F8232AA2D5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07:53.772" v="1255" actId="20577"/>
        <pc:sldMkLst>
          <pc:docMk/>
          <pc:sldMk cId="1539485911" sldId="620"/>
        </pc:sldMkLst>
        <pc:spChg chg="mod">
          <ac:chgData name="Иван Климарев" userId="6e07b5d3a3d13876" providerId="LiveId" clId="{6217B0B5-EC34-4D7B-9F9B-8EF385000B5C}" dt="2023-03-28T08:07:38.203" v="1250"/>
          <ac:spMkLst>
            <pc:docMk/>
            <pc:sldMk cId="1539485911" sldId="620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07:53.772" v="1255" actId="20577"/>
          <ac:spMkLst>
            <pc:docMk/>
            <pc:sldMk cId="1539485911" sldId="620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07:50.484" v="1252"/>
          <ac:spMkLst>
            <pc:docMk/>
            <pc:sldMk cId="1539485911" sldId="620"/>
            <ac:spMk id="4" creationId="{8E54631C-F7D0-42FB-9CFD-FC39A1A81EEB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08:12.426" v="1261" actId="20577"/>
        <pc:sldMkLst>
          <pc:docMk/>
          <pc:sldMk cId="835937169" sldId="621"/>
        </pc:sldMkLst>
        <pc:spChg chg="mod">
          <ac:chgData name="Иван Климарев" userId="6e07b5d3a3d13876" providerId="LiveId" clId="{6217B0B5-EC34-4D7B-9F9B-8EF385000B5C}" dt="2023-03-28T08:08:12.426" v="1261" actId="20577"/>
          <ac:spMkLst>
            <pc:docMk/>
            <pc:sldMk cId="835937169" sldId="621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08:08.602" v="1258"/>
          <ac:spMkLst>
            <pc:docMk/>
            <pc:sldMk cId="835937169" sldId="621"/>
            <ac:spMk id="4" creationId="{6B977420-DA52-4676-9DE5-896263AA4662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08:44.459" v="1277" actId="20577"/>
        <pc:sldMkLst>
          <pc:docMk/>
          <pc:sldMk cId="3458677019" sldId="622"/>
        </pc:sldMkLst>
        <pc:spChg chg="mod">
          <ac:chgData name="Иван Климарев" userId="6e07b5d3a3d13876" providerId="LiveId" clId="{6217B0B5-EC34-4D7B-9F9B-8EF385000B5C}" dt="2023-03-28T08:08:44.459" v="1277" actId="20577"/>
          <ac:spMkLst>
            <pc:docMk/>
            <pc:sldMk cId="3458677019" sldId="622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08:38.436" v="1267" actId="20577"/>
          <ac:spMkLst>
            <pc:docMk/>
            <pc:sldMk cId="3458677019" sldId="622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08:33.418" v="1264"/>
          <ac:spMkLst>
            <pc:docMk/>
            <pc:sldMk cId="3458677019" sldId="622"/>
            <ac:spMk id="4" creationId="{D694FC04-103B-427B-8BE8-E91832321493}"/>
          </ac:spMkLst>
        </pc:spChg>
      </pc:sldChg>
      <pc:sldChg chg="modSp add mod">
        <pc:chgData name="Иван Климарев" userId="6e07b5d3a3d13876" providerId="LiveId" clId="{6217B0B5-EC34-4D7B-9F9B-8EF385000B5C}" dt="2023-03-28T08:09:17.465" v="1286" actId="20577"/>
        <pc:sldMkLst>
          <pc:docMk/>
          <pc:sldMk cId="1887874266" sldId="623"/>
        </pc:sldMkLst>
        <pc:spChg chg="mod">
          <ac:chgData name="Иван Климарев" userId="6e07b5d3a3d13876" providerId="LiveId" clId="{6217B0B5-EC34-4D7B-9F9B-8EF385000B5C}" dt="2023-03-28T08:09:07.547" v="1283"/>
          <ac:spMkLst>
            <pc:docMk/>
            <pc:sldMk cId="1887874266" sldId="623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09:17.465" v="1286" actId="20577"/>
          <ac:spMkLst>
            <pc:docMk/>
            <pc:sldMk cId="1887874266" sldId="623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09:44.029" v="1290" actId="20577"/>
        <pc:sldMkLst>
          <pc:docMk/>
          <pc:sldMk cId="3337247042" sldId="624"/>
        </pc:sldMkLst>
        <pc:spChg chg="mod">
          <ac:chgData name="Иван Климарев" userId="6e07b5d3a3d13876" providerId="LiveId" clId="{6217B0B5-EC34-4D7B-9F9B-8EF385000B5C}" dt="2023-03-28T08:09:44.029" v="1290" actId="20577"/>
          <ac:spMkLst>
            <pc:docMk/>
            <pc:sldMk cId="3337247042" sldId="624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10:31.523" v="1296" actId="20577"/>
        <pc:sldMkLst>
          <pc:docMk/>
          <pc:sldMk cId="1520183675" sldId="625"/>
        </pc:sldMkLst>
        <pc:spChg chg="mod">
          <ac:chgData name="Иван Климарев" userId="6e07b5d3a3d13876" providerId="LiveId" clId="{6217B0B5-EC34-4D7B-9F9B-8EF385000B5C}" dt="2023-03-28T08:10:31.523" v="1296" actId="20577"/>
          <ac:spMkLst>
            <pc:docMk/>
            <pc:sldMk cId="1520183675" sldId="625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10:26.494" v="1293"/>
          <ac:spMkLst>
            <pc:docMk/>
            <pc:sldMk cId="1520183675" sldId="625"/>
            <ac:spMk id="4" creationId="{A1B44E37-CA52-485D-AA36-B6B7571CC601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11:00.053" v="1302" actId="20577"/>
        <pc:sldMkLst>
          <pc:docMk/>
          <pc:sldMk cId="3830332365" sldId="626"/>
        </pc:sldMkLst>
        <pc:spChg chg="mod">
          <ac:chgData name="Иван Климарев" userId="6e07b5d3a3d13876" providerId="LiveId" clId="{6217B0B5-EC34-4D7B-9F9B-8EF385000B5C}" dt="2023-03-28T08:11:00.053" v="1302" actId="20577"/>
          <ac:spMkLst>
            <pc:docMk/>
            <pc:sldMk cId="3830332365" sldId="626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10:57.287" v="1299"/>
          <ac:spMkLst>
            <pc:docMk/>
            <pc:sldMk cId="3830332365" sldId="626"/>
            <ac:spMk id="4" creationId="{44498B08-AFD1-476E-B12D-45483FEDA526}"/>
          </ac:spMkLst>
        </pc:spChg>
      </pc:sldChg>
      <pc:sldChg chg="modSp add mod">
        <pc:chgData name="Иван Климарев" userId="6e07b5d3a3d13876" providerId="LiveId" clId="{6217B0B5-EC34-4D7B-9F9B-8EF385000B5C}" dt="2023-03-28T08:11:23.784" v="1309" actId="20577"/>
        <pc:sldMkLst>
          <pc:docMk/>
          <pc:sldMk cId="3422261112" sldId="627"/>
        </pc:sldMkLst>
        <pc:spChg chg="mod">
          <ac:chgData name="Иван Климарев" userId="6e07b5d3a3d13876" providerId="LiveId" clId="{6217B0B5-EC34-4D7B-9F9B-8EF385000B5C}" dt="2023-03-28T08:11:10.749" v="1306"/>
          <ac:spMkLst>
            <pc:docMk/>
            <pc:sldMk cId="3422261112" sldId="627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1:23.784" v="1309" actId="20577"/>
          <ac:spMkLst>
            <pc:docMk/>
            <pc:sldMk cId="3422261112" sldId="627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11:54.003" v="1319"/>
        <pc:sldMkLst>
          <pc:docMk/>
          <pc:sldMk cId="3835022881" sldId="628"/>
        </pc:sldMkLst>
        <pc:spChg chg="mod">
          <ac:chgData name="Иван Климарев" userId="6e07b5d3a3d13876" providerId="LiveId" clId="{6217B0B5-EC34-4D7B-9F9B-8EF385000B5C}" dt="2023-03-28T08:11:41.035" v="1313"/>
          <ac:spMkLst>
            <pc:docMk/>
            <pc:sldMk cId="3835022881" sldId="628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1:54.003" v="1319"/>
          <ac:spMkLst>
            <pc:docMk/>
            <pc:sldMk cId="3835022881" sldId="628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11:52.057" v="1317"/>
          <ac:spMkLst>
            <pc:docMk/>
            <pc:sldMk cId="3835022881" sldId="628"/>
            <ac:spMk id="4" creationId="{8142E256-C6C0-49FF-9769-AC68781AA770}"/>
          </ac:spMkLst>
        </pc:spChg>
      </pc:sldChg>
      <pc:sldChg chg="modSp add mod">
        <pc:chgData name="Иван Климарев" userId="6e07b5d3a3d13876" providerId="LiveId" clId="{6217B0B5-EC34-4D7B-9F9B-8EF385000B5C}" dt="2023-03-28T08:13:04.537" v="1391" actId="20577"/>
        <pc:sldMkLst>
          <pc:docMk/>
          <pc:sldMk cId="2695883749" sldId="629"/>
        </pc:sldMkLst>
        <pc:spChg chg="mod">
          <ac:chgData name="Иван Климарев" userId="6e07b5d3a3d13876" providerId="LiveId" clId="{6217B0B5-EC34-4D7B-9F9B-8EF385000B5C}" dt="2023-03-28T08:13:04.537" v="1391" actId="20577"/>
          <ac:spMkLst>
            <pc:docMk/>
            <pc:sldMk cId="2695883749" sldId="629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08:13:21.402" v="1397" actId="20577"/>
        <pc:sldMkLst>
          <pc:docMk/>
          <pc:sldMk cId="2498944864" sldId="630"/>
        </pc:sldMkLst>
        <pc:spChg chg="mod">
          <ac:chgData name="Иван Климарев" userId="6e07b5d3a3d13876" providerId="LiveId" clId="{6217B0B5-EC34-4D7B-9F9B-8EF385000B5C}" dt="2023-03-28T08:13:21.402" v="1397" actId="20577"/>
          <ac:spMkLst>
            <pc:docMk/>
            <pc:sldMk cId="2498944864" sldId="630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13:18.819" v="1394"/>
          <ac:spMkLst>
            <pc:docMk/>
            <pc:sldMk cId="2498944864" sldId="630"/>
            <ac:spMk id="4" creationId="{6F5CEAAE-5266-42DA-9796-7FD4469229E7}"/>
          </ac:spMkLst>
        </pc:spChg>
      </pc:sldChg>
      <pc:sldChg chg="modSp add mod">
        <pc:chgData name="Иван Климарев" userId="6e07b5d3a3d13876" providerId="LiveId" clId="{6217B0B5-EC34-4D7B-9F9B-8EF385000B5C}" dt="2023-03-28T08:13:45.962" v="1405"/>
        <pc:sldMkLst>
          <pc:docMk/>
          <pc:sldMk cId="4023587352" sldId="631"/>
        </pc:sldMkLst>
        <pc:spChg chg="mod">
          <ac:chgData name="Иван Климарев" userId="6e07b5d3a3d13876" providerId="LiveId" clId="{6217B0B5-EC34-4D7B-9F9B-8EF385000B5C}" dt="2023-03-28T08:13:31.371" v="1401"/>
          <ac:spMkLst>
            <pc:docMk/>
            <pc:sldMk cId="4023587352" sldId="631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3:45.962" v="1405"/>
          <ac:spMkLst>
            <pc:docMk/>
            <pc:sldMk cId="4023587352" sldId="631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3:59.295" v="1409" actId="12"/>
        <pc:sldMkLst>
          <pc:docMk/>
          <pc:sldMk cId="3151037196" sldId="632"/>
        </pc:sldMkLst>
        <pc:spChg chg="mod">
          <ac:chgData name="Иван Климарев" userId="6e07b5d3a3d13876" providerId="LiveId" clId="{6217B0B5-EC34-4D7B-9F9B-8EF385000B5C}" dt="2023-03-28T08:13:59.295" v="1409" actId="12"/>
          <ac:spMkLst>
            <pc:docMk/>
            <pc:sldMk cId="3151037196" sldId="632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4:47.354" v="1419" actId="27636"/>
        <pc:sldMkLst>
          <pc:docMk/>
          <pc:sldMk cId="2762974461" sldId="633"/>
        </pc:sldMkLst>
        <pc:spChg chg="mod">
          <ac:chgData name="Иван Климарев" userId="6e07b5d3a3d13876" providerId="LiveId" clId="{6217B0B5-EC34-4D7B-9F9B-8EF385000B5C}" dt="2023-03-28T08:14:37.946" v="1415"/>
          <ac:spMkLst>
            <pc:docMk/>
            <pc:sldMk cId="2762974461" sldId="633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4:47.354" v="1419" actId="27636"/>
          <ac:spMkLst>
            <pc:docMk/>
            <pc:sldMk cId="2762974461" sldId="633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5:52.071" v="1427" actId="27636"/>
        <pc:sldMkLst>
          <pc:docMk/>
          <pc:sldMk cId="2961837950" sldId="634"/>
        </pc:sldMkLst>
        <pc:spChg chg="mod">
          <ac:chgData name="Иван Климарев" userId="6e07b5d3a3d13876" providerId="LiveId" clId="{6217B0B5-EC34-4D7B-9F9B-8EF385000B5C}" dt="2023-03-28T08:15:52.071" v="1427" actId="27636"/>
          <ac:spMkLst>
            <pc:docMk/>
            <pc:sldMk cId="2961837950" sldId="634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6:20.041" v="1431" actId="20577"/>
        <pc:sldMkLst>
          <pc:docMk/>
          <pc:sldMk cId="4227582193" sldId="635"/>
        </pc:sldMkLst>
        <pc:spChg chg="mod">
          <ac:chgData name="Иван Климарев" userId="6e07b5d3a3d13876" providerId="LiveId" clId="{6217B0B5-EC34-4D7B-9F9B-8EF385000B5C}" dt="2023-03-28T08:16:20.041" v="1431" actId="20577"/>
          <ac:spMkLst>
            <pc:docMk/>
            <pc:sldMk cId="4227582193" sldId="635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6:55.252" v="1435" actId="20577"/>
        <pc:sldMkLst>
          <pc:docMk/>
          <pc:sldMk cId="2020745927" sldId="636"/>
        </pc:sldMkLst>
        <pc:spChg chg="mod">
          <ac:chgData name="Иван Климарев" userId="6e07b5d3a3d13876" providerId="LiveId" clId="{6217B0B5-EC34-4D7B-9F9B-8EF385000B5C}" dt="2023-03-28T08:16:55.252" v="1435" actId="20577"/>
          <ac:spMkLst>
            <pc:docMk/>
            <pc:sldMk cId="2020745927" sldId="636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7:36.351" v="1445" actId="27636"/>
        <pc:sldMkLst>
          <pc:docMk/>
          <pc:sldMk cId="971665307" sldId="637"/>
        </pc:sldMkLst>
        <pc:spChg chg="mod">
          <ac:chgData name="Иван Климарев" userId="6e07b5d3a3d13876" providerId="LiveId" clId="{6217B0B5-EC34-4D7B-9F9B-8EF385000B5C}" dt="2023-03-28T08:17:15.995" v="1437"/>
          <ac:spMkLst>
            <pc:docMk/>
            <pc:sldMk cId="971665307" sldId="637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7:36.351" v="1445" actId="27636"/>
          <ac:spMkLst>
            <pc:docMk/>
            <pc:sldMk cId="971665307" sldId="637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8:11.882" v="1452"/>
        <pc:sldMkLst>
          <pc:docMk/>
          <pc:sldMk cId="1326935931" sldId="638"/>
        </pc:sldMkLst>
        <pc:spChg chg="mod">
          <ac:chgData name="Иван Климарев" userId="6e07b5d3a3d13876" providerId="LiveId" clId="{6217B0B5-EC34-4D7B-9F9B-8EF385000B5C}" dt="2023-03-28T08:18:03.472" v="1447"/>
          <ac:spMkLst>
            <pc:docMk/>
            <pc:sldMk cId="1326935931" sldId="638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8:11.882" v="1452"/>
          <ac:spMkLst>
            <pc:docMk/>
            <pc:sldMk cId="1326935931" sldId="638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8:39.864" v="1457" actId="6549"/>
        <pc:sldMkLst>
          <pc:docMk/>
          <pc:sldMk cId="930065723" sldId="639"/>
        </pc:sldMkLst>
        <pc:spChg chg="mod">
          <ac:chgData name="Иван Климарев" userId="6e07b5d3a3d13876" providerId="LiveId" clId="{6217B0B5-EC34-4D7B-9F9B-8EF385000B5C}" dt="2023-03-28T08:18:39.864" v="1457" actId="6549"/>
          <ac:spMkLst>
            <pc:docMk/>
            <pc:sldMk cId="930065723" sldId="639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9:11.634" v="1465"/>
        <pc:sldMkLst>
          <pc:docMk/>
          <pc:sldMk cId="2554026814" sldId="640"/>
        </pc:sldMkLst>
        <pc:spChg chg="mod">
          <ac:chgData name="Иван Климарев" userId="6e07b5d3a3d13876" providerId="LiveId" clId="{6217B0B5-EC34-4D7B-9F9B-8EF385000B5C}" dt="2023-03-28T08:18:57.418" v="1461"/>
          <ac:spMkLst>
            <pc:docMk/>
            <pc:sldMk cId="2554026814" sldId="640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19:11.634" v="1465"/>
          <ac:spMkLst>
            <pc:docMk/>
            <pc:sldMk cId="2554026814" sldId="640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19:53.604" v="1469" actId="20577"/>
        <pc:sldMkLst>
          <pc:docMk/>
          <pc:sldMk cId="4109103312" sldId="641"/>
        </pc:sldMkLst>
        <pc:spChg chg="mod">
          <ac:chgData name="Иван Климарев" userId="6e07b5d3a3d13876" providerId="LiveId" clId="{6217B0B5-EC34-4D7B-9F9B-8EF385000B5C}" dt="2023-03-28T08:19:53.604" v="1469" actId="20577"/>
          <ac:spMkLst>
            <pc:docMk/>
            <pc:sldMk cId="4109103312" sldId="641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20:05.117" v="1473" actId="12"/>
        <pc:sldMkLst>
          <pc:docMk/>
          <pc:sldMk cId="576012891" sldId="642"/>
        </pc:sldMkLst>
        <pc:spChg chg="mod">
          <ac:chgData name="Иван Климарев" userId="6e07b5d3a3d13876" providerId="LiveId" clId="{6217B0B5-EC34-4D7B-9F9B-8EF385000B5C}" dt="2023-03-28T08:20:05.117" v="1473" actId="12"/>
          <ac:spMkLst>
            <pc:docMk/>
            <pc:sldMk cId="576012891" sldId="642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20:49.780" v="1478" actId="20577"/>
        <pc:sldMkLst>
          <pc:docMk/>
          <pc:sldMk cId="2763812394" sldId="643"/>
        </pc:sldMkLst>
        <pc:spChg chg="mod">
          <ac:chgData name="Иван Климарев" userId="6e07b5d3a3d13876" providerId="LiveId" clId="{6217B0B5-EC34-4D7B-9F9B-8EF385000B5C}" dt="2023-03-28T08:20:49.780" v="1478" actId="20577"/>
          <ac:spMkLst>
            <pc:docMk/>
            <pc:sldMk cId="2763812394" sldId="643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21:42.573" v="1490" actId="27636"/>
        <pc:sldMkLst>
          <pc:docMk/>
          <pc:sldMk cId="3763774212" sldId="644"/>
        </pc:sldMkLst>
        <pc:spChg chg="mod">
          <ac:chgData name="Иван Климарев" userId="6e07b5d3a3d13876" providerId="LiveId" clId="{6217B0B5-EC34-4D7B-9F9B-8EF385000B5C}" dt="2023-03-28T08:21:29.043" v="1482"/>
          <ac:spMkLst>
            <pc:docMk/>
            <pc:sldMk cId="3763774212" sldId="644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21:42.573" v="1490" actId="27636"/>
          <ac:spMkLst>
            <pc:docMk/>
            <pc:sldMk cId="3763774212" sldId="644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25:45.530" v="1507" actId="27636"/>
        <pc:sldMkLst>
          <pc:docMk/>
          <pc:sldMk cId="3412442825" sldId="645"/>
        </pc:sldMkLst>
        <pc:spChg chg="mod">
          <ac:chgData name="Иван Климарев" userId="6e07b5d3a3d13876" providerId="LiveId" clId="{6217B0B5-EC34-4D7B-9F9B-8EF385000B5C}" dt="2023-03-28T08:25:33.781" v="1501"/>
          <ac:spMkLst>
            <pc:docMk/>
            <pc:sldMk cId="3412442825" sldId="645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08:25:45.530" v="1507" actId="27636"/>
          <ac:spMkLst>
            <pc:docMk/>
            <pc:sldMk cId="3412442825" sldId="645"/>
            <ac:spMk id="3" creationId="{912F0C33-0694-4468-8CA3-837BF8A422BA}"/>
          </ac:spMkLst>
        </pc:spChg>
      </pc:sldChg>
      <pc:sldChg chg="addSp delSp modSp add mod setBg">
        <pc:chgData name="Иван Климарев" userId="6e07b5d3a3d13876" providerId="LiveId" clId="{6217B0B5-EC34-4D7B-9F9B-8EF385000B5C}" dt="2023-03-28T08:26:38.384" v="1524" actId="20577"/>
        <pc:sldMkLst>
          <pc:docMk/>
          <pc:sldMk cId="4144075983" sldId="646"/>
        </pc:sldMkLst>
        <pc:spChg chg="mod">
          <ac:chgData name="Иван Климарев" userId="6e07b5d3a3d13876" providerId="LiveId" clId="{6217B0B5-EC34-4D7B-9F9B-8EF385000B5C}" dt="2023-03-28T08:26:38.384" v="1524" actId="20577"/>
          <ac:spMkLst>
            <pc:docMk/>
            <pc:sldMk cId="4144075983" sldId="646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08:26:13.089" v="1513"/>
          <ac:spMkLst>
            <pc:docMk/>
            <pc:sldMk cId="4144075983" sldId="646"/>
            <ac:spMk id="4" creationId="{4C64F5CB-CE51-418E-A4E1-72FA70EC322D}"/>
          </ac:spMkLst>
        </pc:spChg>
      </pc:sldChg>
      <pc:sldChg chg="modSp add mod">
        <pc:chgData name="Иван Климарев" userId="6e07b5d3a3d13876" providerId="LiveId" clId="{6217B0B5-EC34-4D7B-9F9B-8EF385000B5C}" dt="2023-03-28T08:26:51.353" v="1527" actId="20577"/>
        <pc:sldMkLst>
          <pc:docMk/>
          <pc:sldMk cId="2855777816" sldId="647"/>
        </pc:sldMkLst>
        <pc:spChg chg="mod">
          <ac:chgData name="Иван Климарев" userId="6e07b5d3a3d13876" providerId="LiveId" clId="{6217B0B5-EC34-4D7B-9F9B-8EF385000B5C}" dt="2023-03-28T08:26:51.353" v="1527" actId="20577"/>
          <ac:spMkLst>
            <pc:docMk/>
            <pc:sldMk cId="2855777816" sldId="647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08:27:31.370" v="1536"/>
        <pc:sldMkLst>
          <pc:docMk/>
          <pc:sldMk cId="1889216829" sldId="648"/>
        </pc:sldMkLst>
        <pc:spChg chg="mod">
          <ac:chgData name="Иван Климарев" userId="6e07b5d3a3d13876" providerId="LiveId" clId="{6217B0B5-EC34-4D7B-9F9B-8EF385000B5C}" dt="2023-03-28T08:27:31.370" v="1536"/>
          <ac:spMkLst>
            <pc:docMk/>
            <pc:sldMk cId="1889216829" sldId="648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6217B0B5-EC34-4D7B-9F9B-8EF385000B5C}" dt="2023-03-28T12:39:11.533" v="1561" actId="20577"/>
        <pc:sldMkLst>
          <pc:docMk/>
          <pc:sldMk cId="4101565527" sldId="649"/>
        </pc:sldMkLst>
        <pc:spChg chg="mod">
          <ac:chgData name="Иван Климарев" userId="6e07b5d3a3d13876" providerId="LiveId" clId="{6217B0B5-EC34-4D7B-9F9B-8EF385000B5C}" dt="2023-03-28T12:38:03.133" v="1540"/>
          <ac:spMkLst>
            <pc:docMk/>
            <pc:sldMk cId="4101565527" sldId="649"/>
            <ac:spMk id="2" creationId="{9B41D3D3-6DA6-4BEC-B676-58AB2BE3709E}"/>
          </ac:spMkLst>
        </pc:spChg>
        <pc:spChg chg="add del mod">
          <ac:chgData name="Иван Климарев" userId="6e07b5d3a3d13876" providerId="LiveId" clId="{6217B0B5-EC34-4D7B-9F9B-8EF385000B5C}" dt="2023-03-28T12:39:11.533" v="1561" actId="20577"/>
          <ac:spMkLst>
            <pc:docMk/>
            <pc:sldMk cId="4101565527" sldId="649"/>
            <ac:spMk id="3" creationId="{912F0C33-0694-4468-8CA3-837BF8A422BA}"/>
          </ac:spMkLst>
        </pc:spChg>
        <pc:spChg chg="add del mod">
          <ac:chgData name="Иван Климарев" userId="6e07b5d3a3d13876" providerId="LiveId" clId="{6217B0B5-EC34-4D7B-9F9B-8EF385000B5C}" dt="2023-03-28T12:38:24.922" v="1543"/>
          <ac:spMkLst>
            <pc:docMk/>
            <pc:sldMk cId="4101565527" sldId="649"/>
            <ac:spMk id="4" creationId="{DBD36D16-7B45-4FBD-8E30-28682716243C}"/>
          </ac:spMkLst>
        </pc:spChg>
        <pc:spChg chg="add del">
          <ac:chgData name="Иван Климарев" userId="6e07b5d3a3d13876" providerId="LiveId" clId="{6217B0B5-EC34-4D7B-9F9B-8EF385000B5C}" dt="2023-03-28T12:38:47.496" v="1552"/>
          <ac:spMkLst>
            <pc:docMk/>
            <pc:sldMk cId="4101565527" sldId="649"/>
            <ac:spMk id="5" creationId="{7607578F-0A8D-4826-AB05-9CE3DAE19F3B}"/>
          </ac:spMkLst>
        </pc:spChg>
      </pc:sldChg>
      <pc:sldChg chg="addSp delSp modSp add mod">
        <pc:chgData name="Иван Климарев" userId="6e07b5d3a3d13876" providerId="LiveId" clId="{6217B0B5-EC34-4D7B-9F9B-8EF385000B5C}" dt="2023-03-28T12:40:32.022" v="1573" actId="12"/>
        <pc:sldMkLst>
          <pc:docMk/>
          <pc:sldMk cId="2590995839" sldId="650"/>
        </pc:sldMkLst>
        <pc:spChg chg="mod">
          <ac:chgData name="Иван Климарев" userId="6e07b5d3a3d13876" providerId="LiveId" clId="{6217B0B5-EC34-4D7B-9F9B-8EF385000B5C}" dt="2023-03-28T12:40:32.022" v="1573" actId="12"/>
          <ac:spMkLst>
            <pc:docMk/>
            <pc:sldMk cId="2590995839" sldId="650"/>
            <ac:spMk id="3" creationId="{912F0C33-0694-4468-8CA3-837BF8A422BA}"/>
          </ac:spMkLst>
        </pc:spChg>
        <pc:spChg chg="add del">
          <ac:chgData name="Иван Климарев" userId="6e07b5d3a3d13876" providerId="LiveId" clId="{6217B0B5-EC34-4D7B-9F9B-8EF385000B5C}" dt="2023-03-28T12:39:25.319" v="1567"/>
          <ac:spMkLst>
            <pc:docMk/>
            <pc:sldMk cId="2590995839" sldId="650"/>
            <ac:spMk id="4" creationId="{86DF1295-133B-49B9-9259-CF858B86DD37}"/>
          </ac:spMkLst>
        </pc:spChg>
      </pc:sldChg>
      <pc:sldChg chg="modSp add mod">
        <pc:chgData name="Иван Климарев" userId="6e07b5d3a3d13876" providerId="LiveId" clId="{6217B0B5-EC34-4D7B-9F9B-8EF385000B5C}" dt="2023-03-28T12:41:46.199" v="1586" actId="313"/>
        <pc:sldMkLst>
          <pc:docMk/>
          <pc:sldMk cId="3085909844" sldId="651"/>
        </pc:sldMkLst>
        <pc:spChg chg="mod">
          <ac:chgData name="Иван Климарев" userId="6e07b5d3a3d13876" providerId="LiveId" clId="{6217B0B5-EC34-4D7B-9F9B-8EF385000B5C}" dt="2023-03-28T12:41:24.777" v="1579"/>
          <ac:spMkLst>
            <pc:docMk/>
            <pc:sldMk cId="3085909844" sldId="651"/>
            <ac:spMk id="2" creationId="{9B41D3D3-6DA6-4BEC-B676-58AB2BE3709E}"/>
          </ac:spMkLst>
        </pc:spChg>
        <pc:spChg chg="mod">
          <ac:chgData name="Иван Климарев" userId="6e07b5d3a3d13876" providerId="LiveId" clId="{6217B0B5-EC34-4D7B-9F9B-8EF385000B5C}" dt="2023-03-28T12:41:46.199" v="1586" actId="313"/>
          <ac:spMkLst>
            <pc:docMk/>
            <pc:sldMk cId="3085909844" sldId="651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3-28T12:42:02.647" v="1590" actId="12"/>
        <pc:sldMkLst>
          <pc:docMk/>
          <pc:sldMk cId="3261904955" sldId="652"/>
        </pc:sldMkLst>
        <pc:spChg chg="mod">
          <ac:chgData name="Иван Климарев" userId="6e07b5d3a3d13876" providerId="LiveId" clId="{6217B0B5-EC34-4D7B-9F9B-8EF385000B5C}" dt="2023-03-28T12:42:02.647" v="1590" actId="12"/>
          <ac:spMkLst>
            <pc:docMk/>
            <pc:sldMk cId="3261904955" sldId="652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4-14T06:27:01.464" v="1603" actId="27636"/>
        <pc:sldMkLst>
          <pc:docMk/>
          <pc:sldMk cId="3445046533" sldId="653"/>
        </pc:sldMkLst>
        <pc:spChg chg="mod">
          <ac:chgData name="Иван Климарев" userId="6e07b5d3a3d13876" providerId="LiveId" clId="{6217B0B5-EC34-4D7B-9F9B-8EF385000B5C}" dt="2023-04-14T06:27:01.464" v="1603" actId="27636"/>
          <ac:spMkLst>
            <pc:docMk/>
            <pc:sldMk cId="3445046533" sldId="653"/>
            <ac:spMk id="3" creationId="{912F0C33-0694-4468-8CA3-837BF8A422BA}"/>
          </ac:spMkLst>
        </pc:spChg>
      </pc:sldChg>
      <pc:sldChg chg="modSp add mod">
        <pc:chgData name="Иван Климарев" userId="6e07b5d3a3d13876" providerId="LiveId" clId="{6217B0B5-EC34-4D7B-9F9B-8EF385000B5C}" dt="2023-04-14T06:27:19.418" v="1615" actId="27636"/>
        <pc:sldMkLst>
          <pc:docMk/>
          <pc:sldMk cId="1268988954" sldId="654"/>
        </pc:sldMkLst>
        <pc:spChg chg="mod">
          <ac:chgData name="Иван Климарев" userId="6e07b5d3a3d13876" providerId="LiveId" clId="{6217B0B5-EC34-4D7B-9F9B-8EF385000B5C}" dt="2023-04-14T06:27:19.418" v="1615" actId="27636"/>
          <ac:spMkLst>
            <pc:docMk/>
            <pc:sldMk cId="1268988954" sldId="654"/>
            <ac:spMk id="3" creationId="{912F0C33-0694-4468-8CA3-837BF8A422BA}"/>
          </ac:spMkLst>
        </pc:spChg>
      </pc:sldChg>
      <pc:sldChg chg="add">
        <pc:chgData name="Иван Климарев" userId="6e07b5d3a3d13876" providerId="LiveId" clId="{6217B0B5-EC34-4D7B-9F9B-8EF385000B5C}" dt="2023-04-14T06:29:39.362" v="1630" actId="2890"/>
        <pc:sldMkLst>
          <pc:docMk/>
          <pc:sldMk cId="3468403394" sldId="655"/>
        </pc:sldMkLst>
      </pc:sldChg>
      <pc:sldChg chg="modSp add mod">
        <pc:chgData name="Иван Климарев" userId="6e07b5d3a3d13876" providerId="LiveId" clId="{6217B0B5-EC34-4D7B-9F9B-8EF385000B5C}" dt="2023-04-14T06:43:51.691" v="1640" actId="20577"/>
        <pc:sldMkLst>
          <pc:docMk/>
          <pc:sldMk cId="2205034" sldId="656"/>
        </pc:sldMkLst>
        <pc:spChg chg="mod">
          <ac:chgData name="Иван Климарев" userId="6e07b5d3a3d13876" providerId="LiveId" clId="{6217B0B5-EC34-4D7B-9F9B-8EF385000B5C}" dt="2023-04-14T06:43:51.691" v="1640" actId="20577"/>
          <ac:spMkLst>
            <pc:docMk/>
            <pc:sldMk cId="2205034" sldId="656"/>
            <ac:spMk id="4" creationId="{DC93AF63-5460-4EFE-B743-B60372E901FA}"/>
          </ac:spMkLst>
        </pc:spChg>
      </pc:sldChg>
      <pc:sldChg chg="modSp add mod">
        <pc:chgData name="Иван Климарев" userId="6e07b5d3a3d13876" providerId="LiveId" clId="{6217B0B5-EC34-4D7B-9F9B-8EF385000B5C}" dt="2023-04-14T06:44:06.162" v="1645" actId="20577"/>
        <pc:sldMkLst>
          <pc:docMk/>
          <pc:sldMk cId="3372360490" sldId="657"/>
        </pc:sldMkLst>
        <pc:spChg chg="mod">
          <ac:chgData name="Иван Климарев" userId="6e07b5d3a3d13876" providerId="LiveId" clId="{6217B0B5-EC34-4D7B-9F9B-8EF385000B5C}" dt="2023-04-14T06:44:06.162" v="1645" actId="20577"/>
          <ac:spMkLst>
            <pc:docMk/>
            <pc:sldMk cId="3372360490" sldId="657"/>
            <ac:spMk id="4" creationId="{DC93AF63-5460-4EFE-B743-B60372E901FA}"/>
          </ac:spMkLst>
        </pc:spChg>
      </pc:sldChg>
    </pc:docChg>
  </pc:docChgLst>
  <pc:docChgLst>
    <pc:chgData name="Иван Климарев" userId="6e07b5d3a3d13876" providerId="LiveId" clId="{ADAEA4CA-DABE-4E6D-8C2C-D3E1C00A1CC6}"/>
    <pc:docChg chg="undo redo custSel addSld modSld sldOrd">
      <pc:chgData name="Иван Климарев" userId="6e07b5d3a3d13876" providerId="LiveId" clId="{ADAEA4CA-DABE-4E6D-8C2C-D3E1C00A1CC6}" dt="2022-09-29T08:29:46.593" v="131" actId="6549"/>
      <pc:docMkLst>
        <pc:docMk/>
      </pc:docMkLst>
      <pc:sldChg chg="modSp new mod ord">
        <pc:chgData name="Иван Климарев" userId="6e07b5d3a3d13876" providerId="LiveId" clId="{ADAEA4CA-DABE-4E6D-8C2C-D3E1C00A1CC6}" dt="2022-09-27T07:49:09.341" v="22" actId="20577"/>
        <pc:sldMkLst>
          <pc:docMk/>
          <pc:sldMk cId="2607655571" sldId="581"/>
        </pc:sldMkLst>
        <pc:spChg chg="mod">
          <ac:chgData name="Иван Климарев" userId="6e07b5d3a3d13876" providerId="LiveId" clId="{ADAEA4CA-DABE-4E6D-8C2C-D3E1C00A1CC6}" dt="2022-09-27T07:48:58.661" v="8" actId="20577"/>
          <ac:spMkLst>
            <pc:docMk/>
            <pc:sldMk cId="2607655571" sldId="581"/>
            <ac:spMk id="2" creationId="{4DF128DB-1A0D-4A81-9912-997B994C7EFD}"/>
          </ac:spMkLst>
        </pc:spChg>
        <pc:spChg chg="mod">
          <ac:chgData name="Иван Климарев" userId="6e07b5d3a3d13876" providerId="LiveId" clId="{ADAEA4CA-DABE-4E6D-8C2C-D3E1C00A1CC6}" dt="2022-09-27T07:49:09.341" v="22" actId="20577"/>
          <ac:spMkLst>
            <pc:docMk/>
            <pc:sldMk cId="2607655571" sldId="581"/>
            <ac:spMk id="3" creationId="{4F9F9A5B-71C8-447D-9821-4E9A49BB19F8}"/>
          </ac:spMkLst>
        </pc:spChg>
      </pc:sldChg>
      <pc:sldChg chg="modSp add mod">
        <pc:chgData name="Иван Климарев" userId="6e07b5d3a3d13876" providerId="LiveId" clId="{ADAEA4CA-DABE-4E6D-8C2C-D3E1C00A1CC6}" dt="2022-09-27T07:50:53.850" v="33"/>
        <pc:sldMkLst>
          <pc:docMk/>
          <pc:sldMk cId="797110715" sldId="582"/>
        </pc:sldMkLst>
        <pc:spChg chg="mod">
          <ac:chgData name="Иван Климарев" userId="6e07b5d3a3d13876" providerId="LiveId" clId="{ADAEA4CA-DABE-4E6D-8C2C-D3E1C00A1CC6}" dt="2022-09-27T07:50:46.529" v="30"/>
          <ac:spMkLst>
            <pc:docMk/>
            <pc:sldMk cId="797110715" sldId="582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7T07:50:53.850" v="33"/>
          <ac:spMkLst>
            <pc:docMk/>
            <pc:sldMk cId="797110715" sldId="582"/>
            <ac:spMk id="3" creationId="{912F0C33-0694-4468-8CA3-837BF8A422BA}"/>
          </ac:spMkLst>
        </pc:spChg>
      </pc:sldChg>
      <pc:sldChg chg="addSp delSp modSp add mod">
        <pc:chgData name="Иван Климарев" userId="6e07b5d3a3d13876" providerId="LiveId" clId="{ADAEA4CA-DABE-4E6D-8C2C-D3E1C00A1CC6}" dt="2022-09-27T07:51:43.048" v="36"/>
        <pc:sldMkLst>
          <pc:docMk/>
          <pc:sldMk cId="2905828953" sldId="583"/>
        </pc:sldMkLst>
        <pc:spChg chg="del mod">
          <ac:chgData name="Иван Климарев" userId="6e07b5d3a3d13876" providerId="LiveId" clId="{ADAEA4CA-DABE-4E6D-8C2C-D3E1C00A1CC6}" dt="2022-09-27T07:51:43.048" v="36"/>
          <ac:spMkLst>
            <pc:docMk/>
            <pc:sldMk cId="2905828953" sldId="583"/>
            <ac:spMk id="3" creationId="{912F0C33-0694-4468-8CA3-837BF8A422BA}"/>
          </ac:spMkLst>
        </pc:spChg>
        <pc:picChg chg="add mod">
          <ac:chgData name="Иван Климарев" userId="6e07b5d3a3d13876" providerId="LiveId" clId="{ADAEA4CA-DABE-4E6D-8C2C-D3E1C00A1CC6}" dt="2022-09-27T07:51:43.048" v="36"/>
          <ac:picMkLst>
            <pc:docMk/>
            <pc:sldMk cId="2905828953" sldId="583"/>
            <ac:picMk id="1026" creationId="{61210792-FA13-4F56-B6A6-BE42DA5C359A}"/>
          </ac:picMkLst>
        </pc:picChg>
      </pc:sldChg>
      <pc:sldChg chg="addSp delSp modSp add mod">
        <pc:chgData name="Иван Климарев" userId="6e07b5d3a3d13876" providerId="LiveId" clId="{ADAEA4CA-DABE-4E6D-8C2C-D3E1C00A1CC6}" dt="2022-09-27T07:52:11.099" v="43"/>
        <pc:sldMkLst>
          <pc:docMk/>
          <pc:sldMk cId="1520000985" sldId="584"/>
        </pc:sldMkLst>
        <pc:spChg chg="mod">
          <ac:chgData name="Иван Климарев" userId="6e07b5d3a3d13876" providerId="LiveId" clId="{ADAEA4CA-DABE-4E6D-8C2C-D3E1C00A1CC6}" dt="2022-09-27T07:52:04.562" v="40" actId="122"/>
          <ac:spMkLst>
            <pc:docMk/>
            <pc:sldMk cId="1520000985" sldId="584"/>
            <ac:spMk id="2" creationId="{9B41D3D3-6DA6-4BEC-B676-58AB2BE3709E}"/>
          </ac:spMkLst>
        </pc:spChg>
        <pc:spChg chg="add mod">
          <ac:chgData name="Иван Климарев" userId="6e07b5d3a3d13876" providerId="LiveId" clId="{ADAEA4CA-DABE-4E6D-8C2C-D3E1C00A1CC6}" dt="2022-09-27T07:52:11.099" v="43"/>
          <ac:spMkLst>
            <pc:docMk/>
            <pc:sldMk cId="1520000985" sldId="584"/>
            <ac:spMk id="3" creationId="{FD0056C8-37E1-4606-90CC-799378CBC40A}"/>
          </ac:spMkLst>
        </pc:spChg>
        <pc:picChg chg="del">
          <ac:chgData name="Иван Климарев" userId="6e07b5d3a3d13876" providerId="LiveId" clId="{ADAEA4CA-DABE-4E6D-8C2C-D3E1C00A1CC6}" dt="2022-09-27T07:51:48.891" v="38" actId="478"/>
          <ac:picMkLst>
            <pc:docMk/>
            <pc:sldMk cId="1520000985" sldId="584"/>
            <ac:picMk id="1026" creationId="{61210792-FA13-4F56-B6A6-BE42DA5C359A}"/>
          </ac:picMkLst>
        </pc:picChg>
      </pc:sldChg>
      <pc:sldChg chg="modSp add mod">
        <pc:chgData name="Иван Климарев" userId="6e07b5d3a3d13876" providerId="LiveId" clId="{ADAEA4CA-DABE-4E6D-8C2C-D3E1C00A1CC6}" dt="2022-09-27T07:52:24.657" v="46" actId="20577"/>
        <pc:sldMkLst>
          <pc:docMk/>
          <pc:sldMk cId="1459361427" sldId="585"/>
        </pc:sldMkLst>
        <pc:spChg chg="mod">
          <ac:chgData name="Иван Климарев" userId="6e07b5d3a3d13876" providerId="LiveId" clId="{ADAEA4CA-DABE-4E6D-8C2C-D3E1C00A1CC6}" dt="2022-09-27T07:52:24.657" v="46" actId="20577"/>
          <ac:spMkLst>
            <pc:docMk/>
            <pc:sldMk cId="1459361427" sldId="585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7T07:52:41.630" v="49" actId="20577"/>
        <pc:sldMkLst>
          <pc:docMk/>
          <pc:sldMk cId="2092465951" sldId="586"/>
        </pc:sldMkLst>
        <pc:spChg chg="mod">
          <ac:chgData name="Иван Климарев" userId="6e07b5d3a3d13876" providerId="LiveId" clId="{ADAEA4CA-DABE-4E6D-8C2C-D3E1C00A1CC6}" dt="2022-09-27T07:52:41.630" v="49" actId="20577"/>
          <ac:spMkLst>
            <pc:docMk/>
            <pc:sldMk cId="2092465951" sldId="586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7T07:53:05.837" v="55" actId="20577"/>
        <pc:sldMkLst>
          <pc:docMk/>
          <pc:sldMk cId="2090924155" sldId="587"/>
        </pc:sldMkLst>
        <pc:spChg chg="mod">
          <ac:chgData name="Иван Климарев" userId="6e07b5d3a3d13876" providerId="LiveId" clId="{ADAEA4CA-DABE-4E6D-8C2C-D3E1C00A1CC6}" dt="2022-09-27T07:52:55.888" v="52" actId="122"/>
          <ac:spMkLst>
            <pc:docMk/>
            <pc:sldMk cId="2090924155" sldId="587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7T07:53:05.837" v="55" actId="20577"/>
          <ac:spMkLst>
            <pc:docMk/>
            <pc:sldMk cId="2090924155" sldId="587"/>
            <ac:spMk id="3" creationId="{FD0056C8-37E1-4606-90CC-799378CBC40A}"/>
          </ac:spMkLst>
        </pc:spChg>
      </pc:sldChg>
      <pc:sldChg chg="addSp delSp modSp add mod">
        <pc:chgData name="Иван Климарев" userId="6e07b5d3a3d13876" providerId="LiveId" clId="{ADAEA4CA-DABE-4E6D-8C2C-D3E1C00A1CC6}" dt="2022-09-27T07:53:20.338" v="59"/>
        <pc:sldMkLst>
          <pc:docMk/>
          <pc:sldMk cId="2255972821" sldId="588"/>
        </pc:sldMkLst>
        <pc:spChg chg="del mod">
          <ac:chgData name="Иван Климарев" userId="6e07b5d3a3d13876" providerId="LiveId" clId="{ADAEA4CA-DABE-4E6D-8C2C-D3E1C00A1CC6}" dt="2022-09-27T07:53:20.338" v="59"/>
          <ac:spMkLst>
            <pc:docMk/>
            <pc:sldMk cId="2255972821" sldId="588"/>
            <ac:spMk id="3" creationId="{FD0056C8-37E1-4606-90CC-799378CBC40A}"/>
          </ac:spMkLst>
        </pc:spChg>
        <pc:picChg chg="add mod">
          <ac:chgData name="Иван Климарев" userId="6e07b5d3a3d13876" providerId="LiveId" clId="{ADAEA4CA-DABE-4E6D-8C2C-D3E1C00A1CC6}" dt="2022-09-27T07:53:20.338" v="59"/>
          <ac:picMkLst>
            <pc:docMk/>
            <pc:sldMk cId="2255972821" sldId="588"/>
            <ac:picMk id="4" creationId="{F44550C3-9B94-4952-954A-1411900D9C86}"/>
          </ac:picMkLst>
        </pc:picChg>
      </pc:sldChg>
      <pc:sldChg chg="modSp add mod">
        <pc:chgData name="Иван Климарев" userId="6e07b5d3a3d13876" providerId="LiveId" clId="{ADAEA4CA-DABE-4E6D-8C2C-D3E1C00A1CC6}" dt="2022-09-29T08:24:30.495" v="92" actId="20577"/>
        <pc:sldMkLst>
          <pc:docMk/>
          <pc:sldMk cId="429652012" sldId="589"/>
        </pc:sldMkLst>
        <pc:spChg chg="mod">
          <ac:chgData name="Иван Климарев" userId="6e07b5d3a3d13876" providerId="LiveId" clId="{ADAEA4CA-DABE-4E6D-8C2C-D3E1C00A1CC6}" dt="2022-09-29T08:22:23.201" v="62"/>
          <ac:spMkLst>
            <pc:docMk/>
            <pc:sldMk cId="429652012" sldId="589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9T08:24:30.495" v="92" actId="20577"/>
          <ac:spMkLst>
            <pc:docMk/>
            <pc:sldMk cId="429652012" sldId="589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9T08:25:54.728" v="110" actId="20577"/>
        <pc:sldMkLst>
          <pc:docMk/>
          <pc:sldMk cId="464543150" sldId="590"/>
        </pc:sldMkLst>
        <pc:spChg chg="mod">
          <ac:chgData name="Иван Климарев" userId="6e07b5d3a3d13876" providerId="LiveId" clId="{ADAEA4CA-DABE-4E6D-8C2C-D3E1C00A1CC6}" dt="2022-09-29T08:25:33.080" v="99" actId="20577"/>
          <ac:spMkLst>
            <pc:docMk/>
            <pc:sldMk cId="464543150" sldId="590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9T08:25:54.728" v="110" actId="20577"/>
          <ac:spMkLst>
            <pc:docMk/>
            <pc:sldMk cId="464543150" sldId="590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9T08:26:31.700" v="115" actId="20577"/>
        <pc:sldMkLst>
          <pc:docMk/>
          <pc:sldMk cId="2778406854" sldId="591"/>
        </pc:sldMkLst>
        <pc:spChg chg="mod">
          <ac:chgData name="Иван Климарев" userId="6e07b5d3a3d13876" providerId="LiveId" clId="{ADAEA4CA-DABE-4E6D-8C2C-D3E1C00A1CC6}" dt="2022-09-29T08:26:31.700" v="115" actId="20577"/>
          <ac:spMkLst>
            <pc:docMk/>
            <pc:sldMk cId="2778406854" sldId="591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9T08:28:34.541" v="122"/>
        <pc:sldMkLst>
          <pc:docMk/>
          <pc:sldMk cId="3809457346" sldId="592"/>
        </pc:sldMkLst>
        <pc:spChg chg="mod">
          <ac:chgData name="Иван Климарев" userId="6e07b5d3a3d13876" providerId="LiveId" clId="{ADAEA4CA-DABE-4E6D-8C2C-D3E1C00A1CC6}" dt="2022-09-29T08:28:26.615" v="119" actId="122"/>
          <ac:spMkLst>
            <pc:docMk/>
            <pc:sldMk cId="3809457346" sldId="592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9T08:28:34.541" v="122"/>
          <ac:spMkLst>
            <pc:docMk/>
            <pc:sldMk cId="3809457346" sldId="592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9T08:28:57.592" v="128"/>
        <pc:sldMkLst>
          <pc:docMk/>
          <pc:sldMk cId="854657841" sldId="593"/>
        </pc:sldMkLst>
        <pc:spChg chg="mod">
          <ac:chgData name="Иван Климарев" userId="6e07b5d3a3d13876" providerId="LiveId" clId="{ADAEA4CA-DABE-4E6D-8C2C-D3E1C00A1CC6}" dt="2022-09-29T08:28:57.592" v="128"/>
          <ac:spMkLst>
            <pc:docMk/>
            <pc:sldMk cId="854657841" sldId="593"/>
            <ac:spMk id="3" creationId="{FD0056C8-37E1-4606-90CC-799378CBC40A}"/>
          </ac:spMkLst>
        </pc:spChg>
      </pc:sldChg>
      <pc:sldChg chg="modSp add mod">
        <pc:chgData name="Иван Климарев" userId="6e07b5d3a3d13876" providerId="LiveId" clId="{ADAEA4CA-DABE-4E6D-8C2C-D3E1C00A1CC6}" dt="2022-09-29T08:29:46.593" v="131" actId="6549"/>
        <pc:sldMkLst>
          <pc:docMk/>
          <pc:sldMk cId="2744078405" sldId="594"/>
        </pc:sldMkLst>
        <pc:spChg chg="mod">
          <ac:chgData name="Иван Климарев" userId="6e07b5d3a3d13876" providerId="LiveId" clId="{ADAEA4CA-DABE-4E6D-8C2C-D3E1C00A1CC6}" dt="2022-09-29T08:29:30.304" v="130"/>
          <ac:spMkLst>
            <pc:docMk/>
            <pc:sldMk cId="2744078405" sldId="594"/>
            <ac:spMk id="2" creationId="{9B41D3D3-6DA6-4BEC-B676-58AB2BE3709E}"/>
          </ac:spMkLst>
        </pc:spChg>
        <pc:spChg chg="mod">
          <ac:chgData name="Иван Климарев" userId="6e07b5d3a3d13876" providerId="LiveId" clId="{ADAEA4CA-DABE-4E6D-8C2C-D3E1C00A1CC6}" dt="2022-09-29T08:29:46.593" v="131" actId="6549"/>
          <ac:spMkLst>
            <pc:docMk/>
            <pc:sldMk cId="2744078405" sldId="594"/>
            <ac:spMk id="3" creationId="{FD0056C8-37E1-4606-90CC-799378CBC4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E9327-22EA-4720-A5A1-38BB061BB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147064-F078-4B59-A366-C181DE703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236356-7EE5-4243-A275-D70A45B5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093387-22F1-4718-9540-8E23A87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29B8D-AC19-4A9B-9B7E-2BA0A89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78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97018-3C81-40CB-9538-0C75AEA3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C226D5-A8BD-4D70-A403-89E08AC57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A65F40-908E-49A5-896B-E1473F09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22C30-F277-48B1-A4D3-8A4399EA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E2FA2-558C-4936-BF93-AD0B452A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5D7F85-0042-467A-B3E1-F3404EE58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328261-6BB6-4B86-8080-28E4B3C8E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4B733-EE75-4605-AF83-BD7A702A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99EB67-4D91-4F87-9896-596D7A99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EA218-C768-4B01-8A2E-49B0958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B982F-6D28-4A30-9B9C-2501D777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E7175-038E-4C5F-8E79-E9213106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3C438-B41B-4FFB-9B39-04F8A0C2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2B90B-03ED-4B35-9C3E-89174DE8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308EF1-D383-4644-92CB-89B71485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7D8DB-A14E-4DC7-B0E6-12C3709B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585475-0B82-4676-A0EB-8BFDC9723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432FB-335C-429F-805D-646DBB16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9CDC0-0F68-43A0-A85C-E9EF2532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2AB8D4-9920-44A8-9E4E-57117E99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0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30FD1-9E52-4B2F-9F09-B161E9ED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193B2-E09F-4B01-9104-B64E1FC2A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E1B99D-0F31-43C4-85E4-1F8588B94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79A3A7-BF0B-4B36-A551-92D34314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95AEF0-9644-434F-B998-A35A2AE2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FF763D-D8A1-4495-98EC-E63CF2F9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9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81D8B-7399-4925-AF51-1DCB7750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065E15-A519-4266-AAC2-44E2FB15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D418C3-7896-4337-8622-104637B68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F9F263-F98E-4AF4-83C9-B0D438D2C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C4C031A-907F-44A5-A52A-D4827E98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34EFA7-1005-47C8-8B4D-9D26936A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C3FB45-0A95-49DC-B461-1B8E54A9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4DC3C2-05CA-4436-A15E-C8946C6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4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6C82B-F0BD-4118-9120-739069DF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39AFAB-E39C-40DE-9FA5-237F37A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9973B6-A956-45B8-8FED-DAE005D4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8AB1C1-54E7-4D4C-B8B1-EB582AD9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65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A66338-6302-4F19-A51D-D77F90CF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0EE6A6-770E-4F35-9FEC-EC0BB63F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5311EB-A09F-48A7-B1DE-3B8F30DD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13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3057-C4DE-4BBB-9C7B-C5389D3B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A4004-579F-4C43-83D0-0C076956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AFAD-7C70-4A58-918F-7B6E51C43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569D51-0F8C-441F-8EA4-17388CFC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87DEE0-0F4A-42C6-8CD0-A600F9A2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8090F5-A425-4F61-ABFB-8CBAA75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42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0291A-1451-47DD-B2F0-4B9B9809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569B0D-3077-487D-963E-7E2CDCBE1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93730B-DA3A-4E5A-8C9E-2B24B85E4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E07AC-0FBF-4366-B2FB-AE022E48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8870D5-6A74-4247-8317-8CC7149C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5B6851-E86D-47ED-935F-7D89E2969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79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1507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E074-444D-4439-95FC-5819109F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C8D94A-F213-41DD-8C0C-542260215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9424EA-5EF4-416E-B325-5C99F012F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C594F-8B08-40E7-8EBE-10AD06BAE222}" type="datetimeFigureOut">
              <a:rPr lang="ru-RU" smtClean="0"/>
              <a:t>14.04.2023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49875-F7EC-48E7-A5F6-7C0EF379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6C750-9922-4403-A8DE-DD810CB13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86B7-CE06-4624-8543-B9DCA0DBC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3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reference/builder/#labe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KGHKzTwhHM" TargetMode="External"/><Relationship Id="rId2" Type="http://schemas.openxmlformats.org/officeDocument/2006/relationships/hyperlink" Target="https://docs.podman.io/en/latest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iners/podman-compose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pods/" TargetMode="External"/><Relationship Id="rId2" Type="http://schemas.openxmlformats.org/officeDocument/2006/relationships/hyperlink" Target="https://access.redhat.com/documentation/en-us/red_hat_enterprise_linux/8/html/building_running_and_managing_containers/assembly_working-with-pods_building-running-and-managing-containers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ub.dock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128DB-1A0D-4A81-9912-997B994C7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9F9A5B-71C8-447D-9821-4E9A49BB19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Климарев И.В.</a:t>
            </a:r>
          </a:p>
          <a:p>
            <a:pPr algn="r"/>
            <a:r>
              <a:rPr lang="en-US" dirty="0"/>
              <a:t>v. 2.1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65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Контейнеры похожи на директории. В контейнерах содержится все, что нужно для работы приложения. Каждый контейнер создается из образа. Контейнеры могут быть созданы, запущены, остановлены, перенесены или удалены. Каждый контейнер изолирован и является безопасной платформой для приложения. Контейнеры — это компонента работы.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557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Контейнер — это стандартная единица программного обеспечения, которая упаковывает код и все его зависимости, чтобы приложение быстро и надежно запускалось из одной вычислительной среды в другую. Образ контейнера </a:t>
            </a:r>
            <a:r>
              <a:rPr lang="ru-RU" dirty="0" err="1"/>
              <a:t>Docker</a:t>
            </a:r>
            <a:r>
              <a:rPr lang="ru-RU" dirty="0"/>
              <a:t> — это легкий, автономный исполняемый пакет программного обеспечения, который включает в себя все необходимое для запуска приложения: код, среду выполнения, системные инструменты, системные библиотеки и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127372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Образы контейнеров становятся контейнерами во время выполнения, а в случае с контейнерами </a:t>
            </a:r>
            <a:r>
              <a:rPr lang="ru-RU" dirty="0" err="1"/>
              <a:t>Docker</a:t>
            </a:r>
            <a:r>
              <a:rPr lang="ru-RU" dirty="0"/>
              <a:t> — образы становятся контейнерами при запуске на </a:t>
            </a:r>
            <a:r>
              <a:rPr lang="ru-RU" dirty="0" err="1"/>
              <a:t>Docker</a:t>
            </a:r>
            <a:r>
              <a:rPr lang="ru-RU" dirty="0"/>
              <a:t> Engine . Контейнерное программное обеспечение, доступное как для приложений на базе Linux, так и для Windows, всегда будет работать одинаково, независимо от инфраструктуры. Контейнеры изолируют программное обеспечение от его среды и обеспечивают его единую работу, несмотря на различия, например, между разработкой и промежуточной стадией.</a:t>
            </a:r>
          </a:p>
        </p:txBody>
      </p:sp>
    </p:spTree>
    <p:extLst>
      <p:ext uri="{BB962C8B-B14F-4D97-AF65-F5344CB8AC3E}">
        <p14:creationId xmlns:p14="http://schemas.microsoft.com/office/powerpoint/2010/main" val="297633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Сравнение контейнеров и виртуальных машин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C3C3B-D11D-4F5B-ABA0-A116006BE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Контейнеры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F931707-672D-4F04-85D5-25F4E583A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2445" y="2505075"/>
            <a:ext cx="4612472" cy="3684588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8AEBDC9F-443E-4365-88F6-9A3FB494B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Виртуальные машины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581F710-B219-4D55-BCB0-B4A6D92236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558" y="2505075"/>
            <a:ext cx="461247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Контейнеры — это абстракция на уровне приложения, которая упаковывает код и зависимости вместе. Несколько контейнеров могут работать на одном компьютере и совместно использовать ядро ​​ОС с другими контейнерами, каждый из которых работает как изолированный процесс в пользовательском пространстве. Контейнеры занимают меньше места, чем виртуальные машины (образы контейнеров обычно имеют размер в десятки МБ), могут обрабатывать больше приложений и требуют меньшего количества виртуальных машин и операционных систем.</a:t>
            </a:r>
          </a:p>
        </p:txBody>
      </p:sp>
    </p:spTree>
    <p:extLst>
      <p:ext uri="{BB962C8B-B14F-4D97-AF65-F5344CB8AC3E}">
        <p14:creationId xmlns:p14="http://schemas.microsoft.com/office/powerpoint/2010/main" val="3166570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Виртуальные машины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Виртуальные машины (ВМ) — это абстракция физического оборудования, превращающая один сервер во множество серверов. Гипервизор позволяет запускать несколько виртуальных машин на одной машине. Каждая виртуальная машина включает в себя полную копию операционной системы, приложения, необходимых двоичных файлов и библиотек, занимая десятки ГБ. ВМ также могут медленно загружаться.</a:t>
            </a:r>
          </a:p>
        </p:txBody>
      </p:sp>
    </p:spTree>
    <p:extLst>
      <p:ext uri="{BB962C8B-B14F-4D97-AF65-F5344CB8AC3E}">
        <p14:creationId xmlns:p14="http://schemas.microsoft.com/office/powerpoint/2010/main" val="1046505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Раньше, вы, создавая приложения, к примеру на PHP, устанавливали локально PHP, </a:t>
            </a:r>
            <a:r>
              <a:rPr lang="ru-RU" dirty="0" err="1"/>
              <a:t>MySql</a:t>
            </a:r>
            <a:r>
              <a:rPr lang="ru-RU" dirty="0"/>
              <a:t>, возможно, </a:t>
            </a:r>
            <a:r>
              <a:rPr lang="ru-RU" dirty="0" err="1"/>
              <a:t>NodeJs</a:t>
            </a:r>
            <a:r>
              <a:rPr lang="ru-RU" dirty="0"/>
              <a:t>, при этом устанавливая зависимости в виде нужных расширений и библиотек. И, в случае передачи вашего скрипта какому-то знакомому, ему требовалось настраивать аналогичное окружение, аналогичных версий, иметь аналогичные расширения и конфигурацию, чтобы успешно запустить ваше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359637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Сейчас же, при использовании Докера, такой проблемы не возникнет </a:t>
            </a:r>
            <a:r>
              <a:rPr lang="ru-RU" dirty="0" err="1"/>
              <a:t>впринципе</a:t>
            </a:r>
            <a:r>
              <a:rPr lang="ru-RU" dirty="0"/>
              <a:t>. Теперь вам достаточно иметь установленную программу </a:t>
            </a:r>
            <a:r>
              <a:rPr lang="ru-RU" dirty="0" err="1"/>
              <a:t>Docker</a:t>
            </a:r>
            <a:r>
              <a:rPr lang="ru-RU" dirty="0"/>
              <a:t>, которая по одной вашей команде установит окружение, описанное в конфиге для запуска вашего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66817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Как работает образ?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Мы уже знаем, что образ — это </a:t>
            </a:r>
            <a:r>
              <a:rPr lang="ru-RU" dirty="0" err="1"/>
              <a:t>read-only</a:t>
            </a:r>
            <a:r>
              <a:rPr lang="ru-RU" dirty="0"/>
              <a:t> шаблон, из которого создается контейнер. Каждый образ состоит из набора уровней. </a:t>
            </a:r>
            <a:r>
              <a:rPr lang="ru-RU" dirty="0" err="1"/>
              <a:t>Docker</a:t>
            </a:r>
            <a:r>
              <a:rPr lang="ru-RU" dirty="0"/>
              <a:t> использует </a:t>
            </a:r>
            <a:r>
              <a:rPr lang="ru-RU" dirty="0" err="1"/>
              <a:t>union</a:t>
            </a:r>
            <a:r>
              <a:rPr lang="ru-RU" dirty="0"/>
              <a:t>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для сочетания этих уровней в один образ. Union </a:t>
            </a:r>
            <a:r>
              <a:rPr lang="ru-RU" dirty="0" err="1"/>
              <a:t>file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 позволяет файлам и директориями из разных файловых систем (разным ветвям) прозрачно накладываться, создавая когерентную файловую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84693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Как работает образ?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Одна из причин, по которой </a:t>
            </a:r>
            <a:r>
              <a:rPr lang="ru-RU" dirty="0" err="1"/>
              <a:t>docker</a:t>
            </a:r>
            <a:r>
              <a:rPr lang="ru-RU" dirty="0"/>
              <a:t> легковесен — это использование таких уровней. Когда вы изменяете образ, например, обновляете приложение, создается новый уровень. Так, без замены всего образа или его </a:t>
            </a:r>
            <a:r>
              <a:rPr lang="ru-RU" dirty="0" err="1"/>
              <a:t>пересборки</a:t>
            </a:r>
            <a:r>
              <a:rPr lang="ru-RU" dirty="0"/>
              <a:t>, как вам возможно придётся сделать с виртуальной машиной, только уровень добавляется или обновляется. И вам не нужно раздавать весь новый образ, раздается только обновление, что позволяет распространять образы проще и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117428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Основы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Docker</a:t>
            </a:r>
            <a:r>
              <a:rPr lang="ru-RU" dirty="0"/>
              <a:t> - это платформа для создания, развертывания и управления приложениями в контейнерах. Контейнеры - это легковесные, автономные и переносимые единицы приложения, которые могут быть запущены на любой машине, где установлен </a:t>
            </a:r>
            <a:r>
              <a:rPr lang="ru-RU" dirty="0" err="1"/>
              <a:t>Docker</a:t>
            </a:r>
            <a:r>
              <a:rPr lang="ru-RU" dirty="0"/>
              <a:t>. Контейнеры позволяют упаковать приложение и его зависимости вместе, что упрощает их перенос между различными средами и обеспечивает идентичность окружения, на котором приложение запущено.</a:t>
            </a:r>
          </a:p>
        </p:txBody>
      </p:sp>
    </p:spTree>
    <p:extLst>
      <p:ext uri="{BB962C8B-B14F-4D97-AF65-F5344CB8AC3E}">
        <p14:creationId xmlns:p14="http://schemas.microsoft.com/office/powerpoint/2010/main" val="1283754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Как работает образ?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В основе каждого образа находится базовый образ. Например,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ubuntu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базовый образ Ubuntu, или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fedora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базовый образ дистрибутива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Fedora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Так же вы можете использовать образы как базу для создания новых образов. Например, если у вас есть образ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apache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вы можете использовать его как базовый образ для ваших веб-приложений.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6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Как работает образ?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Docker</a:t>
            </a:r>
            <a:r>
              <a:rPr lang="ru-RU" dirty="0"/>
              <a:t> образы могут создаться из этих базовых образов, шаги описания для создания этих образов мы называем инструкциями. Каждая инструкция создает новый образ или уровень. Инструкциями будут следующие действия:</a:t>
            </a:r>
          </a:p>
          <a:p>
            <a:r>
              <a:rPr lang="ru-RU" dirty="0"/>
              <a:t>запуск команды</a:t>
            </a:r>
          </a:p>
          <a:p>
            <a:r>
              <a:rPr lang="ru-RU" dirty="0"/>
              <a:t>добавление файла или директории</a:t>
            </a:r>
          </a:p>
          <a:p>
            <a:r>
              <a:rPr lang="ru-RU" dirty="0"/>
              <a:t>создание переменной окружения</a:t>
            </a:r>
          </a:p>
          <a:p>
            <a:r>
              <a:rPr lang="ru-RU" dirty="0"/>
              <a:t>указания что запускать когда запускается контейнер этого образа</a:t>
            </a:r>
          </a:p>
          <a:p>
            <a:pPr marL="0" indent="0">
              <a:buNone/>
            </a:pPr>
            <a:r>
              <a:rPr lang="ru-RU" dirty="0"/>
              <a:t>	Эти инструкции хранятся в файле </a:t>
            </a:r>
            <a:r>
              <a:rPr lang="ru-RU" dirty="0" err="1"/>
              <a:t>Dockerfile</a:t>
            </a:r>
            <a:r>
              <a:rPr lang="ru-RU" dirty="0"/>
              <a:t>. </a:t>
            </a:r>
            <a:r>
              <a:rPr lang="ru-RU" dirty="0" err="1"/>
              <a:t>Docker</a:t>
            </a:r>
            <a:r>
              <a:rPr lang="ru-RU" dirty="0"/>
              <a:t> считывает это </a:t>
            </a:r>
            <a:r>
              <a:rPr lang="ru-RU" dirty="0" err="1"/>
              <a:t>Dockerfile</a:t>
            </a:r>
            <a:r>
              <a:rPr lang="ru-RU" dirty="0"/>
              <a:t>, когда вы собираете образ, выполняет эти инструкции, и возвращает конечный образ.</a:t>
            </a:r>
          </a:p>
        </p:txBody>
      </p:sp>
    </p:spTree>
    <p:extLst>
      <p:ext uri="{BB962C8B-B14F-4D97-AF65-F5344CB8AC3E}">
        <p14:creationId xmlns:p14="http://schemas.microsoft.com/office/powerpoint/2010/main" val="169329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может создавать образы автоматически, читая инструкции из текстового файла </a:t>
            </a:r>
            <a:r>
              <a:rPr lang="ru-RU" dirty="0" err="1"/>
              <a:t>Dockerfile</a:t>
            </a:r>
            <a:r>
              <a:rPr lang="ru-RU" dirty="0"/>
              <a:t>. Состоит из инструкций, их аргументов и комментариев: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Инструкция не чувствительна к регистру. Однако по соглашению они должны быть ЗАГЛАВНЫМИ, чтобы их было легче отличить от аргументов.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DABA2A-4CB3-4C5B-BAF4-BC7A0CAD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74" y="3161115"/>
            <a:ext cx="3990851" cy="84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Образ </a:t>
            </a:r>
            <a:r>
              <a:rPr lang="en-US" dirty="0"/>
              <a:t>Docker</a:t>
            </a:r>
            <a:r>
              <a:rPr lang="ru-RU" dirty="0"/>
              <a:t> состоит из слоёв, которые формируются инструкциями. Слои в итоговом образе создают только инструкции FROM, RUN, COPY, и ADD. Другие инструкции что-то настраивают, описывают метаданные, или сообщают </a:t>
            </a:r>
            <a:r>
              <a:rPr lang="ru-RU" dirty="0" err="1"/>
              <a:t>Docker</a:t>
            </a:r>
            <a:r>
              <a:rPr lang="ru-RU" dirty="0"/>
              <a:t> о том, что во время выполнения контейнера нужно что-то сделать, например — открыть какой-то порт или выполнить какую-то команду.</a:t>
            </a:r>
          </a:p>
        </p:txBody>
      </p:sp>
    </p:spTree>
    <p:extLst>
      <p:ext uri="{BB962C8B-B14F-4D97-AF65-F5344CB8AC3E}">
        <p14:creationId xmlns:p14="http://schemas.microsoft.com/office/powerpoint/2010/main" val="335524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	Список инструкций:</a:t>
            </a:r>
          </a:p>
          <a:p>
            <a:pPr marL="0" indent="0">
              <a:buNone/>
            </a:pPr>
            <a:r>
              <a:rPr lang="ru-RU" dirty="0"/>
              <a:t>FROM — задаёт базовый (родительский) образ.</a:t>
            </a:r>
          </a:p>
          <a:p>
            <a:pPr marL="0" indent="0">
              <a:buNone/>
            </a:pPr>
            <a:r>
              <a:rPr lang="ru-RU" dirty="0"/>
              <a:t>LABEL — описывает метаданные. Например — сведения о том, кто создал и поддерживает образ.</a:t>
            </a:r>
          </a:p>
          <a:p>
            <a:pPr marL="0" indent="0">
              <a:buNone/>
            </a:pPr>
            <a:r>
              <a:rPr lang="ru-RU" dirty="0"/>
              <a:t>ENV — устанавливает постоянные переменные среды.</a:t>
            </a:r>
          </a:p>
          <a:p>
            <a:pPr marL="0" indent="0">
              <a:buNone/>
            </a:pPr>
            <a:r>
              <a:rPr lang="ru-RU" dirty="0"/>
              <a:t>RUN — выполняет команду и создаёт слой образа. Используется для установки в контейнер пакетов.</a:t>
            </a:r>
          </a:p>
          <a:p>
            <a:pPr marL="0" indent="0">
              <a:buNone/>
            </a:pPr>
            <a:r>
              <a:rPr lang="ru-RU" dirty="0"/>
              <a:t>COPY — копирует в контейнер файлы и папки.</a:t>
            </a:r>
          </a:p>
          <a:p>
            <a:pPr marL="0" indent="0">
              <a:buNone/>
            </a:pPr>
            <a:r>
              <a:rPr lang="ru-RU" dirty="0"/>
              <a:t>ADD — копирует файлы и папки в контейнер, может распаковывать локальные .</a:t>
            </a:r>
            <a:r>
              <a:rPr lang="ru-RU" dirty="0" err="1"/>
              <a:t>tar</a:t>
            </a:r>
            <a:r>
              <a:rPr lang="ru-RU" dirty="0"/>
              <a:t>-файлы.</a:t>
            </a:r>
          </a:p>
          <a:p>
            <a:pPr marL="0" indent="0">
              <a:buNone/>
            </a:pPr>
            <a:r>
              <a:rPr lang="ru-RU" dirty="0"/>
              <a:t>CMD — описывает команду с аргументами, которую нужно выполнить когда контейнер будет запущен. Аргументы могут быть переопределены при запуске контейнера. В файле может присутствовать лишь одна инструкция CMD.</a:t>
            </a:r>
          </a:p>
          <a:p>
            <a:pPr marL="0" indent="0">
              <a:buNone/>
            </a:pPr>
            <a:r>
              <a:rPr lang="ru-RU" dirty="0"/>
              <a:t>WORKDIR — задаёт рабочую директорию для следующей инструкции.</a:t>
            </a:r>
          </a:p>
          <a:p>
            <a:pPr marL="0" indent="0">
              <a:buNone/>
            </a:pPr>
            <a:r>
              <a:rPr lang="ru-RU" dirty="0"/>
              <a:t>ARG — задаёт переменные для передачи </a:t>
            </a:r>
            <a:r>
              <a:rPr lang="ru-RU" dirty="0" err="1"/>
              <a:t>Docker</a:t>
            </a:r>
            <a:r>
              <a:rPr lang="ru-RU" dirty="0"/>
              <a:t> во время сборки образа.</a:t>
            </a:r>
          </a:p>
          <a:p>
            <a:pPr marL="0" indent="0">
              <a:buNone/>
            </a:pPr>
            <a:r>
              <a:rPr lang="ru-RU" dirty="0"/>
              <a:t>ENTRYPOINT — предоставляет команду с аргументами для вызова во время выполнения контейнера. Аргументы не переопределяются.</a:t>
            </a:r>
          </a:p>
          <a:p>
            <a:pPr marL="0" indent="0">
              <a:buNone/>
            </a:pPr>
            <a:r>
              <a:rPr lang="ru-RU" dirty="0"/>
              <a:t>EXPOSE — указывает на необходимость открыть порт.</a:t>
            </a:r>
          </a:p>
          <a:p>
            <a:pPr marL="0" indent="0">
              <a:buNone/>
            </a:pPr>
            <a:r>
              <a:rPr lang="ru-RU" dirty="0"/>
              <a:t>VOLUME — создаёт точку монтирования для работы с постоянным хранилищем.</a:t>
            </a:r>
          </a:p>
        </p:txBody>
      </p:sp>
    </p:spTree>
    <p:extLst>
      <p:ext uri="{BB962C8B-B14F-4D97-AF65-F5344CB8AC3E}">
        <p14:creationId xmlns:p14="http://schemas.microsoft.com/office/powerpoint/2010/main" val="371168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Начинается </a:t>
            </a:r>
            <a:r>
              <a:rPr lang="en-US" dirty="0" err="1"/>
              <a:t>Dockerfile</a:t>
            </a:r>
            <a:r>
              <a:rPr lang="en-US" dirty="0"/>
              <a:t> </a:t>
            </a:r>
            <a:r>
              <a:rPr lang="ru-RU" dirty="0"/>
              <a:t>с инструкции </a:t>
            </a:r>
            <a:r>
              <a:rPr lang="en-US" dirty="0"/>
              <a:t>FROM</a:t>
            </a:r>
            <a:r>
              <a:rPr lang="ru-RU" dirty="0"/>
              <a:t>, в которой вы указываете какой именно образ вы хотите использовать в качестве базы своего будущего образа, например вызов образа </a:t>
            </a:r>
            <a:r>
              <a:rPr lang="en-US" dirty="0"/>
              <a:t>Ubuntu</a:t>
            </a:r>
            <a:r>
              <a:rPr lang="ru-RU" dirty="0"/>
              <a:t>, будет выглядеть как:</a:t>
            </a:r>
          </a:p>
          <a:p>
            <a:pPr marL="0" indent="0">
              <a:buNone/>
            </a:pPr>
            <a:r>
              <a:rPr lang="en-US" dirty="0"/>
              <a:t>FROM ubuntu</a:t>
            </a:r>
            <a:r>
              <a:rPr lang="ru-RU" dirty="0"/>
              <a:t>:версия</a:t>
            </a:r>
          </a:p>
          <a:p>
            <a:pPr marL="0" indent="0">
              <a:buNone/>
            </a:pPr>
            <a:r>
              <a:rPr lang="ru-RU" dirty="0"/>
              <a:t>	Если версия не будет указана, это означает, что нужно использовать последнюю доступную версию, также её можно указать принудительно через аргумент </a:t>
            </a:r>
            <a:r>
              <a:rPr lang="en-US" dirty="0"/>
              <a:t>latest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ubuntu:lateset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8483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Хорошей практикой считается указывать конкретную версию образа, а не какую-то «последнюю», поскольку так мы можем контролировать среду выполнения контейнера, например:</a:t>
            </a:r>
          </a:p>
          <a:p>
            <a:pPr marL="0" indent="0">
              <a:buNone/>
            </a:pPr>
            <a:r>
              <a:rPr lang="en-US" dirty="0"/>
              <a:t>FROM ubuntu:22.04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912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Когда вышеописанный </a:t>
            </a:r>
            <a:r>
              <a:rPr lang="ru-RU" dirty="0" err="1"/>
              <a:t>Dockerfile</a:t>
            </a:r>
            <a:r>
              <a:rPr lang="ru-RU" dirty="0"/>
              <a:t> используется на локальной машине для сборки образа в первый раз, </a:t>
            </a:r>
            <a:r>
              <a:rPr lang="ru-RU" dirty="0" err="1"/>
              <a:t>Docker</a:t>
            </a:r>
            <a:r>
              <a:rPr lang="ru-RU" dirty="0"/>
              <a:t> загрузит слои, определяемые образом </a:t>
            </a:r>
            <a:r>
              <a:rPr lang="ru-RU" dirty="0" err="1"/>
              <a:t>ubuntu</a:t>
            </a:r>
            <a:r>
              <a:rPr lang="ru-RU" dirty="0"/>
              <a:t>. Их можно представить наложенными друг на друга. Каждый следующий слой представляет собой файл, описывающий отличия образа в сравнении с тем его состоянием, в котором он был после добавления в него предыдущего слоя.</a:t>
            </a:r>
          </a:p>
        </p:txBody>
      </p:sp>
    </p:spTree>
    <p:extLst>
      <p:ext uri="{BB962C8B-B14F-4D97-AF65-F5344CB8AC3E}">
        <p14:creationId xmlns:p14="http://schemas.microsoft.com/office/powerpoint/2010/main" val="2310145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При создании контейнера слой, в который можно вносить изменения, добавляется поверх всех остальных слоёв. Данные, находящиеся в остальных слоях, можно только читать.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245C6B-F5C8-4797-A70A-FCFAAAB6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48" y="3133373"/>
            <a:ext cx="4835104" cy="33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03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Хотя файл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Dockerfile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который мы только что рассмотрели, получился аккуратным и понятным, он устроен слишком просто, в нём используется всего одна инструкция. Кроме того, там нет инструкций, вызываемых во время выполнения контейнера. Взглянем на ещё один файл, который собирает маленький образ. В нём имеются механизмы, определяющие команды, вызываемые во время выполнения контейнера.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44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Основы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Docker</a:t>
            </a:r>
            <a:r>
              <a:rPr lang="ru-RU" dirty="0"/>
              <a:t> позволяет разработчикам создавать контейнеры, которые содержат все необходимые зависимости и настройки, и запускать их на любой машине, где установлен </a:t>
            </a:r>
            <a:r>
              <a:rPr lang="ru-RU" dirty="0" err="1"/>
              <a:t>Docker</a:t>
            </a:r>
            <a:r>
              <a:rPr lang="ru-RU" dirty="0"/>
              <a:t>. Это позволяет ускорить процесс разработки и сократить затраты на инфраструктуру, так как разработчикам больше не нужно тратить время на настройку окружения и установку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3445046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FROM python:3.7.2-alpine3.8</a:t>
            </a:r>
          </a:p>
          <a:p>
            <a:pPr marL="0" indent="0">
              <a:buNone/>
            </a:pPr>
            <a:r>
              <a:rPr lang="en-US" dirty="0"/>
              <a:t>LABEL maintainer=«iklimarev@gmail.com"</a:t>
            </a:r>
          </a:p>
          <a:p>
            <a:pPr marL="0" indent="0">
              <a:buNone/>
            </a:pPr>
            <a:r>
              <a:rPr lang="en-US" dirty="0"/>
              <a:t>ENV ADMIN=“</a:t>
            </a:r>
            <a:r>
              <a:rPr lang="en-US" dirty="0" err="1"/>
              <a:t>ivan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apk</a:t>
            </a:r>
            <a:r>
              <a:rPr lang="en-US" dirty="0"/>
              <a:t> update &amp;&amp; </a:t>
            </a:r>
            <a:r>
              <a:rPr lang="en-US" dirty="0" err="1"/>
              <a:t>apk</a:t>
            </a:r>
            <a:r>
              <a:rPr lang="en-US" dirty="0"/>
              <a:t> upgrade &amp;&amp; </a:t>
            </a:r>
            <a:r>
              <a:rPr lang="en-US" dirty="0" err="1"/>
              <a:t>apk</a:t>
            </a:r>
            <a:r>
              <a:rPr lang="en-US" dirty="0"/>
              <a:t> add bash</a:t>
            </a:r>
          </a:p>
          <a:p>
            <a:pPr marL="0" indent="0">
              <a:buNone/>
            </a:pPr>
            <a:r>
              <a:rPr lang="en-US" dirty="0"/>
              <a:t>COPY . ./app</a:t>
            </a:r>
          </a:p>
          <a:p>
            <a:pPr marL="0" indent="0">
              <a:buNone/>
            </a:pPr>
            <a:r>
              <a:rPr lang="en-US" dirty="0"/>
              <a:t>ADD https://raw.githubusercontent.com/discdiver/pachy-vid/master/sample_vids/vid1.mp4 \</a:t>
            </a:r>
          </a:p>
          <a:p>
            <a:pPr marL="0" indent="0">
              <a:buNone/>
            </a:pPr>
            <a:r>
              <a:rPr lang="en-US" dirty="0"/>
              <a:t>/</a:t>
            </a:r>
            <a:r>
              <a:rPr lang="en-US" dirty="0" err="1"/>
              <a:t>my_app_directory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 ["</a:t>
            </a:r>
            <a:r>
              <a:rPr lang="en-US" dirty="0" err="1"/>
              <a:t>mkdir</a:t>
            </a:r>
            <a:r>
              <a:rPr lang="en-US" dirty="0"/>
              <a:t>", "/</a:t>
            </a:r>
            <a:r>
              <a:rPr lang="en-US" dirty="0" err="1"/>
              <a:t>a_directory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CMD ["python", "./my_script.py"]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99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Базой этого образа является официальный образ Python с тегом 3.7.2-alpine3.8.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Образы ОС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Alpine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весьма популярны в мире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Дело в том, что они отличаются маленькими размерами, высокой скоростью работы и безопасностью. Однако образы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Alpine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не отличаются широкими возможностями, характерными для обычных операционных систем. Поэтому для того, чтобы собрать на основе такого образа что-то полезное, создателю образа нужно установить в него необходимые ему пакеты.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830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Инструкция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LABEL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(метка) позволяет добавлять в образ метаданные. В случае с рассматриваемым сейчас файлом, она включает в себя контактные сведения создателя образа. Объявление меток не замедляет процесс сборки образа и не увеличивает его размер. Они лишь содержат в себе полезную информацию об образе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рекомендуется включать в файл. Вы можете использовать метки для упорядочивания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образов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записи лицензионной информации, аннотирования взаимосвязей между контейнерами, томами и сетями или любым другим способом, который имеет смысл для вашего бизнеса или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85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LABEL "</a:t>
            </a:r>
            <a:r>
              <a:rPr lang="en-US" dirty="0" err="1"/>
              <a:t>com.example.vendor</a:t>
            </a:r>
            <a:r>
              <a:rPr lang="en-US" dirty="0"/>
              <a:t>"="ACME Incorporated"</a:t>
            </a:r>
          </a:p>
          <a:p>
            <a:pPr marL="0" indent="0">
              <a:buNone/>
            </a:pPr>
            <a:r>
              <a:rPr lang="en-US" dirty="0"/>
              <a:t>LABEL </a:t>
            </a:r>
            <a:r>
              <a:rPr lang="en-US" dirty="0" err="1"/>
              <a:t>com.example.label</a:t>
            </a:r>
            <a:r>
              <a:rPr lang="en-US" dirty="0"/>
              <a:t>-with-value="foo"</a:t>
            </a:r>
          </a:p>
          <a:p>
            <a:pPr marL="0" indent="0">
              <a:buNone/>
            </a:pPr>
            <a:r>
              <a:rPr lang="en-US" dirty="0"/>
              <a:t>LABEL version="1.0"</a:t>
            </a:r>
          </a:p>
          <a:p>
            <a:pPr marL="0" indent="0">
              <a:buNone/>
            </a:pPr>
            <a:r>
              <a:rPr lang="en-US" dirty="0"/>
              <a:t>LABEL description="This text illustrates \</a:t>
            </a:r>
          </a:p>
          <a:p>
            <a:pPr marL="0" indent="0">
              <a:buNone/>
            </a:pPr>
            <a:r>
              <a:rPr lang="en-US" dirty="0"/>
              <a:t>that label-values can span multiple lines."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391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Образ может иметь более одной метки. Вы можете указать несколько меток в одной строке. До </a:t>
            </a:r>
            <a:r>
              <a:rPr lang="ru-RU" dirty="0" err="1"/>
              <a:t>Docker</a:t>
            </a:r>
            <a:r>
              <a:rPr lang="ru-RU" dirty="0"/>
              <a:t> 1.10 это уменьшало размер конечного образа, но это уже не так. Вы по-прежнему можете указать несколько меток в одной инструкции одним из следующих двух способов:</a:t>
            </a:r>
          </a:p>
          <a:p>
            <a:pPr marL="0" indent="0">
              <a:buNone/>
            </a:pPr>
            <a:r>
              <a:rPr lang="en-US" dirty="0"/>
              <a:t>LABEL multi.label1="value1" multi.label2="value2" other="value3"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 multi.label1="value1" \</a:t>
            </a:r>
          </a:p>
          <a:p>
            <a:pPr marL="0" indent="0">
              <a:buNone/>
            </a:pPr>
            <a:r>
              <a:rPr lang="en-US" dirty="0"/>
              <a:t>      multi.label2="value2" \</a:t>
            </a:r>
          </a:p>
          <a:p>
            <a:pPr marL="0" indent="0">
              <a:buNone/>
            </a:pPr>
            <a:r>
              <a:rPr lang="en-US" dirty="0"/>
              <a:t>      other="value3"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795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LABEL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Если вы хотите посмотреть метки образа, можно использовать команду:</a:t>
            </a:r>
          </a:p>
          <a:p>
            <a:pPr marL="0" indent="0">
              <a:buNone/>
            </a:pPr>
            <a:r>
              <a:rPr lang="en-US" dirty="0"/>
              <a:t> docker image inspect --format='{{json .</a:t>
            </a:r>
            <a:r>
              <a:rPr lang="en-US" dirty="0" err="1"/>
              <a:t>Config.Labels</a:t>
            </a:r>
            <a:r>
              <a:rPr lang="en-US" dirty="0"/>
              <a:t>}}' </a:t>
            </a:r>
            <a:r>
              <a:rPr lang="en-US" dirty="0" err="1"/>
              <a:t>myimage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35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ENV позволяет задавать постоянные переменные среды, которые будут доступны в контейнере во время его выполнения. В предыдущем примере после создания контейнера можно пользоваться переменной ADMIN.</a:t>
            </a:r>
          </a:p>
        </p:txBody>
      </p:sp>
    </p:spTree>
    <p:extLst>
      <p:ext uri="{BB962C8B-B14F-4D97-AF65-F5344CB8AC3E}">
        <p14:creationId xmlns:p14="http://schemas.microsoft.com/office/powerpoint/2010/main" val="1539485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ENV хорошо подходит для задания констант. Если вы используете некое значение в </a:t>
            </a:r>
            <a:r>
              <a:rPr lang="ru-RU" dirty="0" err="1"/>
              <a:t>Dockerfile</a:t>
            </a:r>
            <a:r>
              <a:rPr lang="ru-RU" dirty="0"/>
              <a:t> несколько раз, скажем, при описании команд, выполняющихся в контейнере, и подозреваете, что, возможно, вам когда-нибудь придётся сменить его на другое, его имеет смысл записать в подобную константу.</a:t>
            </a:r>
          </a:p>
        </p:txBody>
      </p:sp>
    </p:spTree>
    <p:extLst>
      <p:ext uri="{BB962C8B-B14F-4D97-AF65-F5344CB8AC3E}">
        <p14:creationId xmlns:p14="http://schemas.microsoft.com/office/powerpoint/2010/main" val="8359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Надо отметить, что в файлах </a:t>
            </a:r>
            <a:r>
              <a:rPr lang="ru-RU" dirty="0" err="1"/>
              <a:t>Dockerfile</a:t>
            </a:r>
            <a:r>
              <a:rPr lang="ru-RU" dirty="0"/>
              <a:t> часто существуют разные способы решения одних и тех же задач. Что именно использовать — это вопрос, на решение которого влияет стремление к соблюдению принятых в среде </a:t>
            </a:r>
            <a:r>
              <a:rPr lang="ru-RU" dirty="0" err="1"/>
              <a:t>Docker</a:t>
            </a:r>
            <a:r>
              <a:rPr lang="ru-RU" dirty="0"/>
              <a:t> методов работы, к обеспечению прозрачности решения и его высокой производительности. Например, инструкции RUN, CMD и ENTRYPOINT служат разным целям, но все они используются для выполнения команд.</a:t>
            </a:r>
          </a:p>
        </p:txBody>
      </p:sp>
    </p:spTree>
    <p:extLst>
      <p:ext uri="{BB962C8B-B14F-4D97-AF65-F5344CB8AC3E}">
        <p14:creationId xmlns:p14="http://schemas.microsoft.com/office/powerpoint/2010/main" val="345867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RUN позволяет создать слой во время сборки образа. После её выполнения в образ добавляется новый слой, его состояние фиксируется. Инструкция RUN часто используется для установки в образы дополнительных пакетов. В предыдущем примере инструкция RUN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&amp;&amp;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upgrade</a:t>
            </a:r>
            <a:r>
              <a:rPr lang="ru-RU" dirty="0"/>
              <a:t> сообщает </a:t>
            </a:r>
            <a:r>
              <a:rPr lang="ru-RU" dirty="0" err="1"/>
              <a:t>Docker</a:t>
            </a:r>
            <a:r>
              <a:rPr lang="ru-RU" dirty="0"/>
              <a:t> о том, что системе нужно обновить пакеты из базового образа. Вслед за этими двумя командами идёт команда &amp;&amp;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bash</a:t>
            </a:r>
            <a:r>
              <a:rPr lang="ru-RU" dirty="0"/>
              <a:t>, указывающая на то, что в образ нужно установить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87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Основы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Docker</a:t>
            </a:r>
            <a:r>
              <a:rPr lang="ru-RU" dirty="0"/>
              <a:t> также облегчает процесс развертывания и масштабирования приложений, так как контейнеры могут быть запущены на любой машине, где установлен </a:t>
            </a:r>
            <a:r>
              <a:rPr lang="ru-RU" dirty="0" err="1"/>
              <a:t>Docker</a:t>
            </a:r>
            <a:r>
              <a:rPr lang="ru-RU" dirty="0"/>
              <a:t>, и могут быть легко масштабированы для обработки большого количества запросов. Кроме того, </a:t>
            </a:r>
            <a:r>
              <a:rPr lang="ru-RU" dirty="0" err="1"/>
              <a:t>Docker</a:t>
            </a:r>
            <a:r>
              <a:rPr lang="ru-RU" dirty="0"/>
              <a:t> обеспечивает безопасность приложений, так как контейнеры могут быть запущены в изолированном окружении и могут быть настроены для ограничения доступа к ресурсам машины, на которой они запущены.</a:t>
            </a:r>
          </a:p>
        </p:txBody>
      </p:sp>
    </p:spTree>
    <p:extLst>
      <p:ext uri="{BB962C8B-B14F-4D97-AF65-F5344CB8AC3E}">
        <p14:creationId xmlns:p14="http://schemas.microsoft.com/office/powerpoint/2010/main" val="126898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То, что в командах выглядит как </a:t>
            </a:r>
            <a:r>
              <a:rPr lang="ru-RU" dirty="0" err="1"/>
              <a:t>apk</a:t>
            </a:r>
            <a:r>
              <a:rPr lang="ru-RU" dirty="0"/>
              <a:t> — это сокращение от </a:t>
            </a:r>
            <a:r>
              <a:rPr lang="ru-RU" dirty="0" err="1"/>
              <a:t>Alpine</a:t>
            </a:r>
            <a:r>
              <a:rPr lang="ru-RU" dirty="0"/>
              <a:t> Linux </a:t>
            </a:r>
            <a:r>
              <a:rPr lang="ru-RU" dirty="0" err="1"/>
              <a:t>package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 (менеджер пакетов </a:t>
            </a:r>
            <a:r>
              <a:rPr lang="ru-RU" dirty="0" err="1"/>
              <a:t>Alpine</a:t>
            </a:r>
            <a:r>
              <a:rPr lang="ru-RU" dirty="0"/>
              <a:t> Linux). Если вы используете базовый образ какой-то другой ОС семейства Linux, тогда вам, например, при использовании Ubuntu, для установки пакетов может понадобиться команда вида RUN </a:t>
            </a:r>
            <a:r>
              <a:rPr lang="ru-RU" dirty="0" err="1"/>
              <a:t>apt-get</a:t>
            </a:r>
            <a:r>
              <a:rPr lang="ru-RU" dirty="0"/>
              <a:t>. Позже мы поговорим о других способах установки пакетов.</a:t>
            </a:r>
          </a:p>
        </p:txBody>
      </p:sp>
    </p:spTree>
    <p:extLst>
      <p:ext uri="{BB962C8B-B14F-4D97-AF65-F5344CB8AC3E}">
        <p14:creationId xmlns:p14="http://schemas.microsoft.com/office/powerpoint/2010/main" val="3337247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</a:t>
            </a:r>
            <a:r>
              <a:rPr lang="en-US" dirty="0"/>
              <a:t>RUN </a:t>
            </a:r>
            <a:r>
              <a:rPr lang="ru-RU" dirty="0"/>
              <a:t>и схожие с ней инструкции — такие, как </a:t>
            </a:r>
            <a:r>
              <a:rPr lang="en-US" dirty="0"/>
              <a:t>CMD </a:t>
            </a:r>
            <a:r>
              <a:rPr lang="ru-RU" dirty="0"/>
              <a:t>и </a:t>
            </a:r>
            <a:r>
              <a:rPr lang="en-US" dirty="0"/>
              <a:t>ENTRYPOINT, </a:t>
            </a:r>
            <a:r>
              <a:rPr lang="ru-RU" dirty="0"/>
              <a:t>могут быть использованы либо в </a:t>
            </a:r>
            <a:r>
              <a:rPr lang="en-US" dirty="0"/>
              <a:t>exec-</a:t>
            </a:r>
            <a:r>
              <a:rPr lang="ru-RU" dirty="0"/>
              <a:t>форме, либо в </a:t>
            </a:r>
            <a:r>
              <a:rPr lang="en-US" dirty="0"/>
              <a:t>shell-</a:t>
            </a:r>
            <a:r>
              <a:rPr lang="ru-RU" dirty="0"/>
              <a:t>форме. </a:t>
            </a:r>
            <a:r>
              <a:rPr lang="en-US" dirty="0"/>
              <a:t>Exec-</a:t>
            </a:r>
            <a:r>
              <a:rPr lang="ru-RU" dirty="0"/>
              <a:t>форма использует синтаксис, напоминающий описание </a:t>
            </a:r>
            <a:r>
              <a:rPr lang="en-US" dirty="0"/>
              <a:t>JSON-</a:t>
            </a:r>
            <a:r>
              <a:rPr lang="ru-RU" dirty="0"/>
              <a:t>массива. Например, это может выглядеть так: </a:t>
            </a:r>
            <a:r>
              <a:rPr lang="en-US" dirty="0"/>
              <a:t>RUN ["</a:t>
            </a:r>
            <a:r>
              <a:rPr lang="en-US" dirty="0" err="1"/>
              <a:t>my_executable</a:t>
            </a:r>
            <a:r>
              <a:rPr lang="en-US" dirty="0"/>
              <a:t>", "my_first_param1", "my_second_param2"].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 предыдущем примере мы использовали </a:t>
            </a:r>
            <a:r>
              <a:rPr lang="en-US" dirty="0"/>
              <a:t>shell-</a:t>
            </a:r>
            <a:r>
              <a:rPr lang="ru-RU" dirty="0"/>
              <a:t>форму инструкции </a:t>
            </a:r>
            <a:r>
              <a:rPr lang="en-US" dirty="0"/>
              <a:t>RUN </a:t>
            </a:r>
            <a:r>
              <a:rPr lang="ru-RU" dirty="0"/>
              <a:t>в таком виде: </a:t>
            </a:r>
            <a:r>
              <a:rPr lang="en-US" dirty="0"/>
              <a:t>RUN </a:t>
            </a:r>
            <a:r>
              <a:rPr lang="en-US" dirty="0" err="1"/>
              <a:t>apk</a:t>
            </a:r>
            <a:r>
              <a:rPr lang="en-US" dirty="0"/>
              <a:t> update &amp;&amp; </a:t>
            </a:r>
            <a:r>
              <a:rPr lang="en-US" dirty="0" err="1"/>
              <a:t>apk</a:t>
            </a:r>
            <a:r>
              <a:rPr lang="en-US" dirty="0"/>
              <a:t> upgrade &amp;&amp; </a:t>
            </a:r>
            <a:r>
              <a:rPr lang="en-US" dirty="0" err="1"/>
              <a:t>apk</a:t>
            </a:r>
            <a:r>
              <a:rPr lang="en-US" dirty="0"/>
              <a:t> add bash.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183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RUN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Позже в нашем </a:t>
            </a:r>
            <a:r>
              <a:rPr lang="ru-RU" dirty="0" err="1"/>
              <a:t>Dockerfile</a:t>
            </a:r>
            <a:r>
              <a:rPr lang="ru-RU" dirty="0"/>
              <a:t> использована </a:t>
            </a:r>
            <a:r>
              <a:rPr lang="ru-RU" dirty="0" err="1"/>
              <a:t>exec</a:t>
            </a:r>
            <a:r>
              <a:rPr lang="ru-RU" dirty="0"/>
              <a:t>-форма инструкции RUN, в виде RUN ["</a:t>
            </a:r>
            <a:r>
              <a:rPr lang="ru-RU" dirty="0" err="1"/>
              <a:t>mkdir</a:t>
            </a:r>
            <a:r>
              <a:rPr lang="ru-RU" dirty="0"/>
              <a:t>", "/</a:t>
            </a:r>
            <a:r>
              <a:rPr lang="ru-RU" dirty="0" err="1"/>
              <a:t>a_directory</a:t>
            </a:r>
            <a:r>
              <a:rPr lang="ru-RU" dirty="0"/>
              <a:t>"] для создания директории. При этом, используя инструкцию в такой форме, нужно помнить о необходимости оформления строк с помощью двойных кавычек, как это принято в формате JSON.</a:t>
            </a:r>
          </a:p>
        </p:txBody>
      </p:sp>
    </p:spTree>
    <p:extLst>
      <p:ext uri="{BB962C8B-B14F-4D97-AF65-F5344CB8AC3E}">
        <p14:creationId xmlns:p14="http://schemas.microsoft.com/office/powerpoint/2010/main" val="3830332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COPY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COPY представлена в нашем файле так: COPY . ./</a:t>
            </a:r>
            <a:r>
              <a:rPr lang="ru-RU" dirty="0" err="1"/>
              <a:t>app</a:t>
            </a:r>
            <a:r>
              <a:rPr lang="ru-RU" dirty="0"/>
              <a:t>. Она сообщает </a:t>
            </a:r>
            <a:r>
              <a:rPr lang="ru-RU" dirty="0" err="1"/>
              <a:t>Docker</a:t>
            </a:r>
            <a:r>
              <a:rPr lang="ru-RU" dirty="0"/>
              <a:t> о том, что нужно взять файлы и папки из локального контекста сборки и добавить их в текущую рабочую директорию образа. Если целевая директория не существует, эта инструкция её создаст.</a:t>
            </a:r>
          </a:p>
        </p:txBody>
      </p:sp>
    </p:spTree>
    <p:extLst>
      <p:ext uri="{BB962C8B-B14F-4D97-AF65-F5344CB8AC3E}">
        <p14:creationId xmlns:p14="http://schemas.microsoft.com/office/powerpoint/2010/main" val="3422261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ADD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Инструкция ADD позволяет решать те же задачи, что и COPY, но с ней связана ещё пара вариантов использования. Так, с помощью этой инструкции можно добавлять в контейнер файлы, загруженные из удалённых источников, а также распаковывать локальные .</a:t>
            </a:r>
            <a:r>
              <a:rPr lang="ru-RU" dirty="0" err="1"/>
              <a:t>tar</a:t>
            </a:r>
            <a:r>
              <a:rPr lang="ru-RU" dirty="0"/>
              <a:t>-файлы.</a:t>
            </a:r>
          </a:p>
        </p:txBody>
      </p:sp>
    </p:spTree>
    <p:extLst>
      <p:ext uri="{BB962C8B-B14F-4D97-AF65-F5344CB8AC3E}">
        <p14:creationId xmlns:p14="http://schemas.microsoft.com/office/powerpoint/2010/main" val="3835022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ADD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этом примере инструкция ADD была использована для копирования файла, доступного по URL, в директорию контейнера </a:t>
            </a:r>
            <a:r>
              <a:rPr lang="ru-RU" dirty="0" err="1"/>
              <a:t>my_app_directory</a:t>
            </a:r>
            <a:r>
              <a:rPr lang="ru-RU" dirty="0"/>
              <a:t>. Надо отметить, однако, что документация </a:t>
            </a:r>
            <a:r>
              <a:rPr lang="ru-RU" dirty="0" err="1"/>
              <a:t>Docker</a:t>
            </a:r>
            <a:r>
              <a:rPr lang="ru-RU" dirty="0"/>
              <a:t> не рекомендует использование подобных файлов, полученных по URL, так как удалить их нельзя, и так как они увеличивают размер образа.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Разработчики </a:t>
            </a:r>
            <a:r>
              <a:rPr lang="en-US" dirty="0"/>
              <a:t>Docker</a:t>
            </a:r>
            <a:r>
              <a:rPr lang="ru-RU" dirty="0"/>
              <a:t> рекомендуют вместо </a:t>
            </a:r>
            <a:r>
              <a:rPr lang="en-US" dirty="0"/>
              <a:t>ADD</a:t>
            </a:r>
            <a:r>
              <a:rPr lang="ru-RU" dirty="0"/>
              <a:t> использовать </a:t>
            </a:r>
            <a:r>
              <a:rPr lang="en-US" dirty="0"/>
              <a:t>COPY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883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ADD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Обратите внимание на то, что инструкция ADD содержит символ разрыва строки — \. Такие символы используются для улучшения читабельности длинных команд путём разбиения их на несколько строк.</a:t>
            </a:r>
          </a:p>
        </p:txBody>
      </p:sp>
    </p:spTree>
    <p:extLst>
      <p:ext uri="{BB962C8B-B14F-4D97-AF65-F5344CB8AC3E}">
        <p14:creationId xmlns:p14="http://schemas.microsoft.com/office/powerpoint/2010/main" val="2498944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CMD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Инструкция CMD предоставляет </a:t>
            </a:r>
            <a:r>
              <a:rPr lang="ru-RU" dirty="0" err="1"/>
              <a:t>Docker</a:t>
            </a:r>
            <a:r>
              <a:rPr lang="ru-RU" dirty="0"/>
              <a:t> команду, которую нужно выполнить при запуске контейнера. Результаты выполнения этой команды не добавляются в образ во время его сборки. В нашем примере с помощью этой команды запускается скрипт my_script.py во время выполнения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40235873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CMD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одном файле </a:t>
            </a:r>
            <a:r>
              <a:rPr lang="ru-RU" dirty="0" err="1"/>
              <a:t>Dockerfile</a:t>
            </a:r>
            <a:r>
              <a:rPr lang="ru-RU" dirty="0"/>
              <a:t> может присутствовать лишь одна инструкция CMD. Если в файле есть несколько таких инструкций, система проигнорирует все кроме последней.</a:t>
            </a:r>
          </a:p>
          <a:p>
            <a:r>
              <a:rPr lang="ru-RU" dirty="0"/>
              <a:t>Инструкция CMD может иметь </a:t>
            </a:r>
            <a:r>
              <a:rPr lang="ru-RU" dirty="0" err="1"/>
              <a:t>exec</a:t>
            </a:r>
            <a:r>
              <a:rPr lang="ru-RU" dirty="0"/>
              <a:t>-форму. Если в эту инструкцию не входит упоминание исполняемого файла, тогда в файле должна присутствовать инструкция ENTRYPOINT. В таком случае обе эти инструкции должны быть представлены в формате JSON.</a:t>
            </a:r>
          </a:p>
          <a:p>
            <a:r>
              <a:rPr lang="ru-RU" dirty="0"/>
              <a:t>Аргументы командной строки, передаваемые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, переопределяют аргументы, предоставленные инструкции CMD в </a:t>
            </a:r>
            <a:r>
              <a:rPr lang="ru-RU" dirty="0" err="1"/>
              <a:t>Dockerfile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1037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FROM python:3.7.2-alpine3.8</a:t>
            </a:r>
          </a:p>
          <a:p>
            <a:pPr marL="0" indent="0">
              <a:buNone/>
            </a:pPr>
            <a:r>
              <a:rPr lang="en-US" dirty="0"/>
              <a:t>LABEL maintainer="jeffmshale@gmail.com"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Устанавливаем зависимости</a:t>
            </a:r>
          </a:p>
          <a:p>
            <a:pPr marL="0" indent="0">
              <a:buNone/>
            </a:pPr>
            <a:r>
              <a:rPr lang="en-US" dirty="0"/>
              <a:t>RUN </a:t>
            </a:r>
            <a:r>
              <a:rPr lang="en-US" dirty="0" err="1"/>
              <a:t>apk</a:t>
            </a:r>
            <a:r>
              <a:rPr lang="en-US" dirty="0"/>
              <a:t> add --update git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Задаём текущую рабочую директорию</a:t>
            </a:r>
          </a:p>
          <a:p>
            <a:pPr marL="0" indent="0">
              <a:buNone/>
            </a:pPr>
            <a:r>
              <a:rPr lang="en-US" dirty="0"/>
              <a:t>WORKDIR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my_app_directory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Копируем код из локального контекста в рабочую директорию образа</a:t>
            </a:r>
          </a:p>
          <a:p>
            <a:pPr marL="0" indent="0">
              <a:buNone/>
            </a:pPr>
            <a:r>
              <a:rPr lang="en-US" dirty="0"/>
              <a:t>COPY . .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Задаём значение по умолчанию для переменной</a:t>
            </a:r>
          </a:p>
          <a:p>
            <a:pPr marL="0" indent="0">
              <a:buNone/>
            </a:pPr>
            <a:r>
              <a:rPr lang="en-US" dirty="0"/>
              <a:t>ARG </a:t>
            </a:r>
            <a:r>
              <a:rPr lang="en-US" dirty="0" err="1"/>
              <a:t>my_var</a:t>
            </a:r>
            <a:r>
              <a:rPr lang="en-US" dirty="0"/>
              <a:t>=</a:t>
            </a:r>
            <a:r>
              <a:rPr lang="en-US" dirty="0" err="1"/>
              <a:t>my_default_value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Настраиваем команду, которая должна быть запущена в контейнере во время его выполнения</a:t>
            </a:r>
          </a:p>
          <a:p>
            <a:pPr marL="0" indent="0">
              <a:buNone/>
            </a:pPr>
            <a:r>
              <a:rPr lang="en-US" dirty="0"/>
              <a:t>ENTRYPOINT ["python", "./app/my_script.py", "</a:t>
            </a:r>
            <a:r>
              <a:rPr lang="en-US" dirty="0" err="1"/>
              <a:t>my_var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Открываем порты</a:t>
            </a:r>
          </a:p>
          <a:p>
            <a:pPr marL="0" indent="0">
              <a:buNone/>
            </a:pPr>
            <a:r>
              <a:rPr lang="en-US" dirty="0"/>
              <a:t>EXPOSE 8000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Создаём том для хранения данных</a:t>
            </a:r>
          </a:p>
          <a:p>
            <a:pPr marL="0" indent="0">
              <a:buNone/>
            </a:pPr>
            <a:r>
              <a:rPr lang="en-US" dirty="0"/>
              <a:t>VOLUME /</a:t>
            </a:r>
            <a:r>
              <a:rPr lang="en-US" dirty="0" err="1"/>
              <a:t>my_volume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29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Docker </a:t>
            </a:r>
            <a:r>
              <a:rPr lang="ru-RU" dirty="0"/>
              <a:t>Архитектура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CE9F61-1383-42FC-A085-56467ED88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715419"/>
            <a:ext cx="57912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6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Одно из основных действий, выполняемых средствами </a:t>
            </a:r>
            <a:r>
              <a:rPr lang="ru-RU" dirty="0" err="1"/>
              <a:t>Dockerfile</a:t>
            </a:r>
            <a:r>
              <a:rPr lang="ru-RU" dirty="0"/>
              <a:t> — это установка пакетов. Как уже было сказано, существуют различные способы установки пакетов с помощью инструкции RUN.</a:t>
            </a:r>
          </a:p>
          <a:p>
            <a:pPr marL="0" indent="0">
              <a:buNone/>
            </a:pPr>
            <a:r>
              <a:rPr lang="ru-RU" dirty="0"/>
              <a:t>Пакеты в образ </a:t>
            </a:r>
            <a:r>
              <a:rPr lang="ru-RU" dirty="0" err="1"/>
              <a:t>Alpine</a:t>
            </a:r>
            <a:r>
              <a:rPr lang="ru-RU" dirty="0"/>
              <a:t> </a:t>
            </a:r>
            <a:r>
              <a:rPr lang="ru-RU" dirty="0" err="1"/>
              <a:t>Docker</a:t>
            </a:r>
            <a:r>
              <a:rPr lang="ru-RU" dirty="0"/>
              <a:t> можно устанавливать с помощью </a:t>
            </a:r>
            <a:r>
              <a:rPr lang="ru-RU" dirty="0" err="1"/>
              <a:t>apk</a:t>
            </a:r>
            <a:r>
              <a:rPr lang="ru-RU" dirty="0"/>
              <a:t>. Для этого, как мы уже говорили, применяется команда вида RUN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&amp;&amp;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upgrade</a:t>
            </a:r>
            <a:r>
              <a:rPr lang="ru-RU" dirty="0"/>
              <a:t> &amp;&amp; </a:t>
            </a:r>
            <a:r>
              <a:rPr lang="ru-RU" dirty="0" err="1"/>
              <a:t>apk</a:t>
            </a:r>
            <a:r>
              <a:rPr lang="ru-RU" dirty="0"/>
              <a:t> </a:t>
            </a:r>
            <a:r>
              <a:rPr lang="ru-RU" dirty="0" err="1"/>
              <a:t>add</a:t>
            </a:r>
            <a:r>
              <a:rPr lang="ru-RU" dirty="0"/>
              <a:t>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Кроме того, пакеты Python в образ можно устанавливать с помощью </a:t>
            </a:r>
            <a:r>
              <a:rPr lang="ru-RU" dirty="0" err="1"/>
              <a:t>pip</a:t>
            </a:r>
            <a:r>
              <a:rPr lang="ru-RU" dirty="0"/>
              <a:t>, </a:t>
            </a:r>
            <a:r>
              <a:rPr lang="ru-RU" dirty="0" err="1"/>
              <a:t>wheel</a:t>
            </a:r>
            <a:r>
              <a:rPr lang="ru-RU" dirty="0"/>
              <a:t> и </a:t>
            </a:r>
            <a:r>
              <a:rPr lang="ru-RU" dirty="0" err="1"/>
              <a:t>conda</a:t>
            </a:r>
            <a:r>
              <a:rPr lang="ru-RU" dirty="0"/>
              <a:t>. Если речь идёт не о Python, а о других языках программирования, то при подготовке соответствующих образов могут использоваться и другие менеджеры пакетов.</a:t>
            </a:r>
          </a:p>
        </p:txBody>
      </p:sp>
    </p:spTree>
    <p:extLst>
      <p:ext uri="{BB962C8B-B14F-4D97-AF65-F5344CB8AC3E}">
        <p14:creationId xmlns:p14="http://schemas.microsoft.com/office/powerpoint/2010/main" val="29618379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При этом для того, чтобы установка была бы возможной, нижележащий слой должен предоставить слою, в который выполняется установка пакетов, подходящий менеджер пакетов. Поэтому если вы столкнулись с проблемами при установке пакетов, убедитесь в том, что менеджер пакетов установлен до того, как вы попытаетесь им воспользоваться.</a:t>
            </a:r>
          </a:p>
        </p:txBody>
      </p:sp>
    </p:spTree>
    <p:extLst>
      <p:ext uri="{BB962C8B-B14F-4D97-AF65-F5344CB8AC3E}">
        <p14:creationId xmlns:p14="http://schemas.microsoft.com/office/powerpoint/2010/main" val="4227582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Например, инструкцию RUN в </a:t>
            </a:r>
            <a:r>
              <a:rPr lang="ru-RU" dirty="0" err="1"/>
              <a:t>Dockerfile</a:t>
            </a:r>
            <a:r>
              <a:rPr lang="ru-RU" dirty="0"/>
              <a:t> можно использовать для установки списка пакетов с помощью </a:t>
            </a:r>
            <a:r>
              <a:rPr lang="ru-RU" dirty="0" err="1"/>
              <a:t>pip</a:t>
            </a:r>
            <a:r>
              <a:rPr lang="ru-RU" dirty="0"/>
              <a:t>. Если вы так поступаете — объедините все команды в одну инструкцию и разделите её символами разрыва строки с помощью символа \. Благодаря такому подходу файлы будут выглядеть аккуратно и это приведёт к добавлению в образ меньшего количества слоёв, чем было бы добавлено при использовании нескольких инструкций RUN.</a:t>
            </a:r>
          </a:p>
        </p:txBody>
      </p:sp>
    </p:spTree>
    <p:extLst>
      <p:ext uri="{BB962C8B-B14F-4D97-AF65-F5344CB8AC3E}">
        <p14:creationId xmlns:p14="http://schemas.microsoft.com/office/powerpoint/2010/main" val="20207459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WORKDIR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	Инструкция WORKDIR позволяет изменить рабочую директорию контейнера. С этой директорией работают инструкции COPY, ADD, RUN, CMD и ENTRYPOINT, идущие за WORKDIR. Вот некоторые особенности, касающиеся этой инструкции:</a:t>
            </a:r>
          </a:p>
          <a:p>
            <a:r>
              <a:rPr lang="ru-RU" dirty="0"/>
              <a:t>Лучше устанавливать с помощью WORKDIR абсолютные пути к папкам, а не перемещаться по файловой системе с помощью команд </a:t>
            </a:r>
            <a:r>
              <a:rPr lang="ru-RU" dirty="0" err="1"/>
              <a:t>cd</a:t>
            </a:r>
            <a:r>
              <a:rPr lang="ru-RU" dirty="0"/>
              <a:t> в </a:t>
            </a:r>
            <a:r>
              <a:rPr lang="ru-RU" dirty="0" err="1"/>
              <a:t>Dockerfile</a:t>
            </a:r>
            <a:r>
              <a:rPr lang="ru-RU" dirty="0"/>
              <a:t>.</a:t>
            </a:r>
          </a:p>
          <a:p>
            <a:r>
              <a:rPr lang="ru-RU" dirty="0"/>
              <a:t>Инструкция WORKDIR автоматически создаёт директорию в том случае, если она не существует.</a:t>
            </a:r>
          </a:p>
          <a:p>
            <a:r>
              <a:rPr lang="ru-RU" dirty="0"/>
              <a:t>Можно использовать несколько инструкций WORKDIR. Если таким инструкциям предоставляются относительные пути, то каждая из них меняет текущую рабочую директорию.</a:t>
            </a:r>
          </a:p>
        </p:txBody>
      </p:sp>
    </p:spTree>
    <p:extLst>
      <p:ext uri="{BB962C8B-B14F-4D97-AF65-F5344CB8AC3E}">
        <p14:creationId xmlns:p14="http://schemas.microsoft.com/office/powerpoint/2010/main" val="971665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ARG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Инструкция ARG позволяет задать переменную, значение которой можно передать из командной строки в образ во время его сборки. Значение для переменной по умолчанию можно представить в </a:t>
            </a:r>
            <a:r>
              <a:rPr lang="ru-RU" dirty="0" err="1"/>
              <a:t>Dockerfile</a:t>
            </a:r>
            <a:r>
              <a:rPr lang="ru-RU" dirty="0"/>
              <a:t>. Например: ARG </a:t>
            </a:r>
            <a:r>
              <a:rPr lang="ru-RU" dirty="0" err="1"/>
              <a:t>my_var</a:t>
            </a:r>
            <a:r>
              <a:rPr lang="ru-RU" dirty="0"/>
              <a:t>=</a:t>
            </a:r>
            <a:r>
              <a:rPr lang="ru-RU" dirty="0" err="1"/>
              <a:t>my_default_value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35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ARG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 отличие от ENV-переменных, ARG-переменные недоступны во время выполнения контейнера. Однако ARG-переменные можно использовать для задания значений по умолчанию для ENV-переменных из командной строки в процессе сборки образа. А ENV-переменные уже будут доступны в контейнере во время его выполнения. </a:t>
            </a:r>
          </a:p>
        </p:txBody>
      </p:sp>
    </p:spTree>
    <p:extLst>
      <p:ext uri="{BB962C8B-B14F-4D97-AF65-F5344CB8AC3E}">
        <p14:creationId xmlns:p14="http://schemas.microsoft.com/office/powerpoint/2010/main" val="9300657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ENTRYPOINT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Инструкция ENTRYPOINT позволяет задавать команду с аргументами, которая должна выполняться при запуске контейнера. Она похожа на команду CMD, но параметры, задаваемые в ENTRYPOINT, не перезаписываются в том случае, если контейнер запускают с параметрами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255402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ENTRYPOINT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Вместо этого аргументы командной строки, передаваемые в конструкции вида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my_image_name</a:t>
            </a:r>
            <a:r>
              <a:rPr lang="ru-RU" dirty="0"/>
              <a:t>, добавляются к аргументам, задаваемым инструкцией ENTRYPOINT. Например, после выполнения команды вида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</a:t>
            </a:r>
            <a:r>
              <a:rPr lang="ru-RU" dirty="0" err="1"/>
              <a:t>my_image</a:t>
            </a:r>
            <a:r>
              <a:rPr lang="ru-RU" dirty="0"/>
              <a:t> </a:t>
            </a:r>
            <a:r>
              <a:rPr lang="ru-RU" dirty="0" err="1"/>
              <a:t>bash</a:t>
            </a:r>
            <a:r>
              <a:rPr lang="ru-RU" dirty="0"/>
              <a:t> аргумент </a:t>
            </a:r>
            <a:r>
              <a:rPr lang="ru-RU" dirty="0" err="1"/>
              <a:t>bash</a:t>
            </a:r>
            <a:r>
              <a:rPr lang="ru-RU" dirty="0"/>
              <a:t> добавится в конец списка аргументов, заданных с помощью ENTRYPOINT. Готовя </a:t>
            </a:r>
            <a:r>
              <a:rPr lang="ru-RU" dirty="0" err="1"/>
              <a:t>Dockerfile</a:t>
            </a:r>
            <a:r>
              <a:rPr lang="ru-RU" dirty="0"/>
              <a:t>, не забудьте об инструкции CMD или ENTRYPOINT.</a:t>
            </a:r>
          </a:p>
        </p:txBody>
      </p:sp>
    </p:spTree>
    <p:extLst>
      <p:ext uri="{BB962C8B-B14F-4D97-AF65-F5344CB8AC3E}">
        <p14:creationId xmlns:p14="http://schemas.microsoft.com/office/powerpoint/2010/main" val="41091033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ENTRYPOINT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при каждом запуске контейнера нужно выполнять одну и ту же команду — используйте ENTRYPOINT.</a:t>
            </a:r>
          </a:p>
          <a:p>
            <a:r>
              <a:rPr lang="ru-RU" dirty="0"/>
              <a:t>Если контейнер будет использоваться в роли приложения — используйте ENTRYPOINT.</a:t>
            </a:r>
          </a:p>
          <a:p>
            <a:r>
              <a:rPr lang="ru-RU" dirty="0"/>
              <a:t>Если вы знаете, что при запуске контейнера вам понадобится передавать ему аргументы, которые могут перезаписывать аргументы, указанные в </a:t>
            </a:r>
            <a:r>
              <a:rPr lang="ru-RU" dirty="0" err="1"/>
              <a:t>Dockerfile</a:t>
            </a:r>
            <a:r>
              <a:rPr lang="ru-RU" dirty="0"/>
              <a:t>, используйте CMD.</a:t>
            </a:r>
          </a:p>
        </p:txBody>
      </p:sp>
    </p:spTree>
    <p:extLst>
      <p:ext uri="{BB962C8B-B14F-4D97-AF65-F5344CB8AC3E}">
        <p14:creationId xmlns:p14="http://schemas.microsoft.com/office/powerpoint/2010/main" val="576012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ENTRYPOINT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В нашем примере использование инструкции </a:t>
            </a:r>
            <a:r>
              <a:rPr lang="en-US" dirty="0"/>
              <a:t>ENTRYPOINT ["python", "my_script.py", "</a:t>
            </a:r>
            <a:r>
              <a:rPr lang="en-US" dirty="0" err="1"/>
              <a:t>my_var</a:t>
            </a:r>
            <a:r>
              <a:rPr lang="en-US" dirty="0"/>
              <a:t>"] </a:t>
            </a:r>
            <a:r>
              <a:rPr lang="ru-RU" dirty="0"/>
              <a:t>приводит к тому, что контейнер, при запуске, запускает </a:t>
            </a:r>
            <a:r>
              <a:rPr lang="en-US" dirty="0"/>
              <a:t>Python-</a:t>
            </a:r>
            <a:r>
              <a:rPr lang="ru-RU" dirty="0"/>
              <a:t>скрипт </a:t>
            </a:r>
            <a:r>
              <a:rPr lang="en-US" dirty="0"/>
              <a:t>my_script.py </a:t>
            </a:r>
            <a:r>
              <a:rPr lang="ru-RU" dirty="0"/>
              <a:t>с аргументом </a:t>
            </a:r>
            <a:r>
              <a:rPr lang="en-US" dirty="0" err="1"/>
              <a:t>my_var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81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Docker Engine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	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 Engine – Это основная часть всей системы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dirty="0">
                <a:solidFill>
                  <a:srgbClr val="313131"/>
                </a:solidFill>
                <a:latin typeface="HelveticaNeue"/>
              </a:rPr>
              <a:t>, 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приложение, которое следует архитектуре клиент-сервер.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В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 Engine есть три компонента: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Server: это демон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, называемый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dockerd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. Он может создавать и управлять образами контейнерами, сетью и др.</a:t>
            </a:r>
            <a:endParaRPr lang="ru-RU" dirty="0">
              <a:solidFill>
                <a:srgbClr val="313131"/>
              </a:solidFill>
              <a:latin typeface="HelveticaNeue"/>
            </a:endParaRPr>
          </a:p>
          <a:p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Rest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 API: используется для указания демону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, что делать.</a:t>
            </a:r>
          </a:p>
          <a:p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Интерфейс командной строки (CLI): это клиент, который используется для ввода команд </a:t>
            </a:r>
            <a:r>
              <a:rPr lang="ru-RU" b="0" i="0" dirty="0" err="1">
                <a:solidFill>
                  <a:srgbClr val="313131"/>
                </a:solidFill>
                <a:effectLst/>
                <a:latin typeface="HelveticaNeue"/>
              </a:rPr>
              <a:t>Docker</a:t>
            </a:r>
            <a:r>
              <a:rPr lang="ru-RU" b="0" i="0" dirty="0">
                <a:solidFill>
                  <a:srgbClr val="313131"/>
                </a:solidFill>
                <a:effectLst/>
                <a:latin typeface="HelveticaNeue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7595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Инструкция </a:t>
            </a:r>
            <a:r>
              <a:rPr lang="en-US" dirty="0"/>
              <a:t>EXPOSE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Инструкция EXPOSE указывает на то, какие порты планируется открыть для того, чтобы через них можно было бы связаться с работающим контейнером. Эта инструкция не открывает порты. Она, скорее, играет роль документации к образу, средством общения того, кто собирает образ, и того, кто запускает контейнер.</a:t>
            </a:r>
          </a:p>
          <a:p>
            <a:pPr marL="0" indent="0">
              <a:buNone/>
            </a:pPr>
            <a:r>
              <a:rPr lang="ru-RU" dirty="0"/>
              <a:t>	Для того чтобы открыть порт (или порты) и настроить перенаправление портов, нужно выполнить команду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run</a:t>
            </a:r>
            <a:r>
              <a:rPr lang="ru-RU" dirty="0"/>
              <a:t> с ключом -p. Если использовать ключ в виде -P (с заглавной буквой P), то открыты будут все порты, указанные в инструкции EXPOSE.</a:t>
            </a:r>
          </a:p>
        </p:txBody>
      </p:sp>
    </p:spTree>
    <p:extLst>
      <p:ext uri="{BB962C8B-B14F-4D97-AF65-F5344CB8AC3E}">
        <p14:creationId xmlns:p14="http://schemas.microsoft.com/office/powerpoint/2010/main" val="3763774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Тома </a:t>
            </a:r>
            <a:r>
              <a:rPr lang="en-US" dirty="0"/>
              <a:t>Docker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Том — это файловая система, которая расположена на хост-машине за пределами контейнеров. Созданием и управлением томами занимается </a:t>
            </a:r>
            <a:r>
              <a:rPr lang="ru-RU" dirty="0" err="1"/>
              <a:t>Docker</a:t>
            </a:r>
            <a:r>
              <a:rPr lang="ru-RU" dirty="0"/>
              <a:t>. Вот основные свойства томов </a:t>
            </a:r>
            <a:r>
              <a:rPr lang="ru-RU" dirty="0" err="1"/>
              <a:t>Docker</a:t>
            </a:r>
            <a:r>
              <a:rPr lang="ru-RU" dirty="0"/>
              <a:t>:</a:t>
            </a:r>
          </a:p>
          <a:p>
            <a:r>
              <a:rPr lang="ru-RU" dirty="0"/>
              <a:t>Они представляют собой средства для постоянного хранения информации.</a:t>
            </a:r>
          </a:p>
          <a:p>
            <a:r>
              <a:rPr lang="ru-RU" dirty="0"/>
              <a:t>Они самостоятельны и отделены от контейнеров.</a:t>
            </a:r>
          </a:p>
          <a:p>
            <a:r>
              <a:rPr lang="ru-RU" dirty="0"/>
              <a:t>Ими могут совместно пользоваться разные контейнеры.</a:t>
            </a:r>
          </a:p>
          <a:p>
            <a:r>
              <a:rPr lang="ru-RU" dirty="0"/>
              <a:t>Они позволяют организовать эффективное чтение и запись данных.</a:t>
            </a:r>
          </a:p>
          <a:p>
            <a:r>
              <a:rPr lang="ru-RU" dirty="0"/>
              <a:t>Тома можно размещать на ресурсах удалённого облачного провайдера.</a:t>
            </a:r>
          </a:p>
          <a:p>
            <a:r>
              <a:rPr lang="ru-RU" dirty="0"/>
              <a:t>Их можно шифровать.</a:t>
            </a:r>
          </a:p>
          <a:p>
            <a:r>
              <a:rPr lang="ru-RU" dirty="0"/>
              <a:t>Им можно давать имена.</a:t>
            </a:r>
          </a:p>
          <a:p>
            <a:r>
              <a:rPr lang="ru-RU" dirty="0"/>
              <a:t>Контейнер может организовать заблаговременное наполнение тома данными.</a:t>
            </a:r>
          </a:p>
          <a:p>
            <a:r>
              <a:rPr lang="ru-RU" dirty="0"/>
              <a:t>Они удобны для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4124428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Тома </a:t>
            </a:r>
            <a:r>
              <a:rPr lang="en-US" dirty="0"/>
              <a:t>Docker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Тома можно создавать средствами </a:t>
            </a:r>
            <a:r>
              <a:rPr lang="ru-RU" dirty="0" err="1"/>
              <a:t>Docker</a:t>
            </a:r>
            <a:r>
              <a:rPr lang="ru-RU" dirty="0"/>
              <a:t> или с помощью запросов к API.</a:t>
            </a:r>
            <a:r>
              <a:rPr lang="en-US" dirty="0"/>
              <a:t> </a:t>
            </a:r>
            <a:r>
              <a:rPr lang="ru-RU" dirty="0"/>
              <a:t>Вот инструкция в </a:t>
            </a:r>
            <a:r>
              <a:rPr lang="ru-RU" dirty="0" err="1"/>
              <a:t>Dockerfile</a:t>
            </a:r>
            <a:r>
              <a:rPr lang="ru-RU" dirty="0"/>
              <a:t>, которая позволяет создать том при запуске контейнера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VOLUME /</a:t>
            </a:r>
            <a:r>
              <a:rPr lang="ru-RU" dirty="0" err="1"/>
              <a:t>my_volume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075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Тома </a:t>
            </a:r>
            <a:r>
              <a:rPr lang="en-US" dirty="0"/>
              <a:t>Docker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 использовании подобной инструкции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после создания контейнера, создаст том, содержащий данные, которые уже имеются в указанном месте. Обратите внимание на то, что если вы создаёте том с использованием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Dockerfile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это не освобождает вас от необходимости указать точку монтирования тома.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7778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Тома </a:t>
            </a:r>
            <a:r>
              <a:rPr lang="en-US" dirty="0"/>
              <a:t>Docker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Создать самостоятельный том можно следующей командой: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/>
              <a:t>docker volume create —-name </a:t>
            </a:r>
            <a:r>
              <a:rPr lang="en-US" dirty="0" err="1"/>
              <a:t>my_volume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2168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Что происходит, когда запускается контейнер?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docker </a:t>
            </a:r>
            <a:r>
              <a:rPr lang="ru-RU" dirty="0"/>
              <a:t>клиент говорит </a:t>
            </a:r>
            <a:r>
              <a:rPr lang="en-US" dirty="0"/>
              <a:t>docker </a:t>
            </a:r>
            <a:r>
              <a:rPr lang="ru-RU" dirty="0"/>
              <a:t>демону запустить контейнер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docker run -it ubuntu /bin/bash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Давайте разберемся с этой командой. Клиент запускается с помощью команды </a:t>
            </a:r>
            <a:r>
              <a:rPr lang="ru-RU" dirty="0" err="1"/>
              <a:t>docker</a:t>
            </a:r>
            <a:r>
              <a:rPr lang="ru-RU" dirty="0"/>
              <a:t>, с опцией </a:t>
            </a:r>
            <a:r>
              <a:rPr lang="ru-RU" dirty="0" err="1"/>
              <a:t>run</a:t>
            </a:r>
            <a:r>
              <a:rPr lang="ru-RU" dirty="0"/>
              <a:t>, которая говорит, что будет запущен новый контейнер. Минимальными требованиями для запуска контейнера являются следующие атрибуты:</a:t>
            </a:r>
          </a:p>
          <a:p>
            <a:r>
              <a:rPr lang="ru-RU" dirty="0"/>
              <a:t>какой образ использовать для создания контейнера. В нашем случае </a:t>
            </a:r>
            <a:r>
              <a:rPr lang="ru-RU" dirty="0" err="1"/>
              <a:t>ubuntu</a:t>
            </a:r>
            <a:endParaRPr lang="ru-RU" dirty="0"/>
          </a:p>
          <a:p>
            <a:r>
              <a:rPr lang="ru-RU" dirty="0"/>
              <a:t>команду которую вы хотите запустить когда контейнер будет запущен. В нашем случае /</a:t>
            </a:r>
            <a:r>
              <a:rPr lang="ru-RU" dirty="0" err="1"/>
              <a:t>bin</a:t>
            </a:r>
            <a:r>
              <a:rPr lang="ru-RU" dirty="0"/>
              <a:t>/</a:t>
            </a:r>
            <a:r>
              <a:rPr lang="ru-RU" dirty="0" err="1"/>
              <a:t>bash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15655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Что происходит, когда запускается контейнер?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Что же происходит под капотом, когда мы запускаем эту команду?</a:t>
            </a:r>
          </a:p>
          <a:p>
            <a:pPr marL="0" indent="0">
              <a:buNone/>
            </a:pPr>
            <a:r>
              <a:rPr lang="ru-RU" dirty="0" err="1"/>
              <a:t>Docker</a:t>
            </a:r>
            <a:r>
              <a:rPr lang="ru-RU" dirty="0"/>
              <a:t>, по порядку, делает следующее: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скачивает образ </a:t>
            </a:r>
            <a:r>
              <a:rPr lang="ru-RU" dirty="0" err="1"/>
              <a:t>ubuntu</a:t>
            </a:r>
            <a:r>
              <a:rPr lang="ru-RU" dirty="0"/>
              <a:t>: </a:t>
            </a:r>
            <a:r>
              <a:rPr lang="ru-RU" dirty="0" err="1"/>
              <a:t>docker</a:t>
            </a:r>
            <a:r>
              <a:rPr lang="ru-RU" dirty="0"/>
              <a:t> проверяет наличие образа </a:t>
            </a:r>
            <a:r>
              <a:rPr lang="ru-RU" dirty="0" err="1"/>
              <a:t>ubuntu</a:t>
            </a:r>
            <a:r>
              <a:rPr lang="ru-RU" dirty="0"/>
              <a:t> на локальной машине, и если его нет — то скачивает его с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Hub</a:t>
            </a:r>
            <a:r>
              <a:rPr lang="ru-RU" dirty="0"/>
              <a:t>. Если же образ есть, то использует его для создания контейнера;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создает контейнер: когда образ получен, </a:t>
            </a:r>
            <a:r>
              <a:rPr lang="ru-RU" dirty="0" err="1"/>
              <a:t>docker</a:t>
            </a:r>
            <a:r>
              <a:rPr lang="ru-RU" dirty="0"/>
              <a:t> использует его для создания контейнера;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инициализирует файловую систему и монтирует </a:t>
            </a:r>
            <a:r>
              <a:rPr lang="ru-RU" dirty="0" err="1"/>
              <a:t>read-only</a:t>
            </a:r>
            <a:r>
              <a:rPr lang="ru-RU" dirty="0"/>
              <a:t> уровень: контейнер создан в файловой системе и </a:t>
            </a:r>
            <a:r>
              <a:rPr lang="ru-RU" dirty="0" err="1"/>
              <a:t>read-only</a:t>
            </a:r>
            <a:r>
              <a:rPr lang="ru-RU" dirty="0"/>
              <a:t> уровень добавлен образ;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инициализирует сеть/мост: создает сетевой интерфейс, который позволяет </a:t>
            </a:r>
            <a:r>
              <a:rPr lang="ru-RU" dirty="0" err="1"/>
              <a:t>docker</a:t>
            </a:r>
            <a:r>
              <a:rPr lang="ru-RU" dirty="0"/>
              <a:t>-у общаться хост машиной;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Установка IP адреса: находит и задает адрес;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Запускает указанный процесс: запускает ваше приложение;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Обрабатывает и выдает вывод вашего приложения: подключается и </a:t>
            </a:r>
            <a:r>
              <a:rPr lang="ru-RU" dirty="0" err="1"/>
              <a:t>логирует</a:t>
            </a:r>
            <a:r>
              <a:rPr lang="ru-RU" dirty="0"/>
              <a:t> стандартный вход, вывод и поток ошибок вашего приложения, что бы вы могли отслеживать как работает ваше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25909958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Пространство имен(</a:t>
            </a:r>
            <a:r>
              <a:rPr lang="en-US" dirty="0"/>
              <a:t>namespaces)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использует технологию </a:t>
            </a:r>
            <a:r>
              <a:rPr lang="ru-RU" dirty="0" err="1"/>
              <a:t>namespaces</a:t>
            </a:r>
            <a:r>
              <a:rPr lang="ru-RU" dirty="0"/>
              <a:t> для организации изолированных рабочих пространств, которые мы называем контейнерами. Когда мы запускаем контейнер, </a:t>
            </a:r>
            <a:r>
              <a:rPr lang="ru-RU" dirty="0" err="1"/>
              <a:t>docker</a:t>
            </a:r>
            <a:r>
              <a:rPr lang="ru-RU" dirty="0"/>
              <a:t> создает набор пространств имен для данного контейнера.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Это создает изолированный уровень, каждый аспект контейнера запущен в своем пространстве имен, и не имеет доступ к внешней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3085909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Пространство имен(</a:t>
            </a:r>
            <a:r>
              <a:rPr lang="en-US" dirty="0"/>
              <a:t>namespaces)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Список некоторых пространств имен, которые использует </a:t>
            </a:r>
            <a:r>
              <a:rPr lang="en-US" dirty="0"/>
              <a:t>docker:</a:t>
            </a:r>
          </a:p>
          <a:p>
            <a:r>
              <a:rPr lang="en-US" dirty="0" err="1"/>
              <a:t>pid</a:t>
            </a:r>
            <a:r>
              <a:rPr lang="en-US" dirty="0"/>
              <a:t>: </a:t>
            </a:r>
            <a:r>
              <a:rPr lang="ru-RU" dirty="0"/>
              <a:t>для изоляции процесса;</a:t>
            </a:r>
          </a:p>
          <a:p>
            <a:r>
              <a:rPr lang="en-US" dirty="0"/>
              <a:t>net: </a:t>
            </a:r>
            <a:r>
              <a:rPr lang="ru-RU" dirty="0"/>
              <a:t>для управления сетевыми интерфейсами;</a:t>
            </a:r>
          </a:p>
          <a:p>
            <a:r>
              <a:rPr lang="en-US" dirty="0" err="1"/>
              <a:t>ipc</a:t>
            </a:r>
            <a:r>
              <a:rPr lang="en-US" dirty="0"/>
              <a:t>: </a:t>
            </a:r>
            <a:r>
              <a:rPr lang="ru-RU" dirty="0"/>
              <a:t>для управления </a:t>
            </a:r>
            <a:r>
              <a:rPr lang="en-US" dirty="0"/>
              <a:t>IPC </a:t>
            </a:r>
            <a:r>
              <a:rPr lang="ru-RU" dirty="0"/>
              <a:t>ресурсами. (</a:t>
            </a:r>
            <a:r>
              <a:rPr lang="en-US" dirty="0"/>
              <a:t>ICP: </a:t>
            </a:r>
            <a:r>
              <a:rPr lang="en-US" dirty="0" err="1"/>
              <a:t>InterProccess</a:t>
            </a:r>
            <a:r>
              <a:rPr lang="en-US" dirty="0"/>
              <a:t> Communication);</a:t>
            </a:r>
          </a:p>
          <a:p>
            <a:r>
              <a:rPr lang="en-US" dirty="0" err="1"/>
              <a:t>mnt</a:t>
            </a:r>
            <a:r>
              <a:rPr lang="en-US" dirty="0"/>
              <a:t>: </a:t>
            </a:r>
            <a:r>
              <a:rPr lang="ru-RU" dirty="0"/>
              <a:t>для управления точками монтирования;</a:t>
            </a:r>
          </a:p>
          <a:p>
            <a:r>
              <a:rPr lang="en-US" dirty="0" err="1"/>
              <a:t>utc</a:t>
            </a:r>
            <a:r>
              <a:rPr lang="en-US" dirty="0"/>
              <a:t>: </a:t>
            </a:r>
            <a:r>
              <a:rPr lang="ru-RU" dirty="0"/>
              <a:t>для изолирования ядра и контроля генерации версий(</a:t>
            </a:r>
            <a:r>
              <a:rPr lang="en-US" dirty="0"/>
              <a:t>UTC: Unix timesharing system).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9049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Практика работы с </a:t>
            </a:r>
            <a:r>
              <a:rPr lang="en-US" dirty="0"/>
              <a:t>Docker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Инструкции и код вы найдёте в приложении к курсу.</a:t>
            </a:r>
          </a:p>
        </p:txBody>
      </p:sp>
    </p:spTree>
    <p:extLst>
      <p:ext uri="{BB962C8B-B14F-4D97-AF65-F5344CB8AC3E}">
        <p14:creationId xmlns:p14="http://schemas.microsoft.com/office/powerpoint/2010/main" val="16223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Docker Client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-клиент, программа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главный интерфейс 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Она получает команды от пользователя и взаимодействует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-демоном.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2198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Мультиконтейнерные</a:t>
            </a:r>
            <a:r>
              <a:rPr lang="ru-RU" dirty="0"/>
              <a:t> приложения (</a:t>
            </a:r>
            <a:r>
              <a:rPr lang="en-US" dirty="0"/>
              <a:t>Docker Compose)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Docker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это инструмент для декларативного описания и запуска приложений, состоящих из нескольких контейнеров. Он использует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yaml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файл для настройки сервисов приложения и выполняет процесс создания и запуска всех контейнеров с помощью одной команды. Утилита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docker-compose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позволяет выполнять команды на нескольких контейнерах одновременно – создавать образы, масштабировать контейнеры, запускать остановленные контейнеры и др.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1107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Мультиконтейнерные</a:t>
            </a:r>
            <a:r>
              <a:rPr lang="ru-RU" dirty="0"/>
              <a:t> приложения (</a:t>
            </a:r>
            <a:r>
              <a:rPr lang="en-US" dirty="0"/>
              <a:t>Docker Compose)</a:t>
            </a:r>
            <a:endParaRPr lang="ru-RU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1210792-FA13-4F56-B6A6-BE42DA5C35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683" y="1825625"/>
            <a:ext cx="979663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289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Что такое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 - это инструмент для управления </a:t>
            </a:r>
            <a:r>
              <a:rPr lang="ru-RU" dirty="0" err="1"/>
              <a:t>многоконтейнерными</a:t>
            </a:r>
            <a:r>
              <a:rPr lang="ru-RU" dirty="0"/>
              <a:t> приложениями в </a:t>
            </a:r>
            <a:r>
              <a:rPr lang="ru-RU" dirty="0" err="1"/>
              <a:t>Docker</a:t>
            </a:r>
            <a:r>
              <a:rPr lang="ru-RU" dirty="0"/>
              <a:t>. Он позволяет определить и запустить несколько контейнеров </a:t>
            </a:r>
            <a:r>
              <a:rPr lang="ru-RU" dirty="0" err="1"/>
              <a:t>Docker</a:t>
            </a:r>
            <a:r>
              <a:rPr lang="ru-RU" dirty="0"/>
              <a:t> как единое приложение, а также управлять их настройками и зависимостями.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 помощью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 можно определить несколько контейнеров, которые будут работать вместе, и настроить их параметры, такие как порты, переменные окружения, тома и т.д. Затем можно запустить все контейнеры с помощью одной команды, что позволяет упростить процесс развертывания и управления приложением.</a:t>
            </a:r>
          </a:p>
        </p:txBody>
      </p:sp>
    </p:spTree>
    <p:extLst>
      <p:ext uri="{BB962C8B-B14F-4D97-AF65-F5344CB8AC3E}">
        <p14:creationId xmlns:p14="http://schemas.microsoft.com/office/powerpoint/2010/main" val="15200009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Что такое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также позволяет определить зависимости между контейнерами, что может быть полезно, когда один контейнер зависит от другого. Например, если ваше приложение использует базу данных,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позволит вам определить контейнер для базы данных и настроить зависимость вашего приложения от этого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14593614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Что такое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Изучая основы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вы могли столкнуться с созданием простейших приложений, работающих автономно, не зависящих, например, от внешних источников данных или от неких сервисов. На практике же подобные приложения — редкость. Реальные проекты обычно включают в себя целый набор совместно работающих приложений.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4033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Что такое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Как узнать, нужно ли вам, при развёртывании некоего проекта, воспользоваться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? На самом деле — очень просто. Если для обеспечения функционирования этого проекта используется несколько сервисов, 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может вам пригодиться. Например, в ситуации, когда создают веб-сайт, которому, для выполнения аутентификации пользователей, нужно подключиться к базе данных. Подобный проект может состоять из двух сервисов — того, что обеспечивает работу сайта, и того, который отвечает за поддержку базы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4659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Разница между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и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применяется для управления отдельными контейнерами (сервисами), из которых состоит приложение.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	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используется для одновременного управления несколькими контейнерами, входящими в состав приложения. Этот инструмент предлагает те же возможности, что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но позволяет работать с более сложными приложениями.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9241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Разница между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и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 Compose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44550C3-9B94-4952-954A-1411900D9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962" y="1825625"/>
            <a:ext cx="6194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728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Типичный сценарий использования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Compose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Практика по созданию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29652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Podman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это инструмент с открытым исходным кодом для поиска, сборки, передачи и запуска приложений. Является утилитой командной строки с 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аналогичными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docker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3"/>
              </a:rPr>
              <a:t> командами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однако не требует дополнительный сервис для работы и может работать без прав доступа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 По умолчанию использует в качестве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Container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Runtime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crun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(ранее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runc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54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Образы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-образ — это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read-only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шаблон. Например, образ может содержать ОС Ubuntu c Apache и приложением на ней. Образы используются для создания контейнеров.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позволяет легко создавать новые образы, обновлять существующие, или вы можете скачать образы созданные другими людьми. Образы — это компонента сборки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3853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rgbClr val="111111"/>
                </a:solidFill>
                <a:latin typeface="-apple-system"/>
              </a:rPr>
              <a:t>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озможность работать с контейнерами без прав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приводит к нескольким особенностям: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все файлы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Podman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(образы, контейнеры и др.) пользователей с правами доступа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хранятся в каталоге 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var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lib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containers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без прав доступа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в ~/.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share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/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containers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пользователи без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прав по умолчанию не могут использовать привилегированные порты и полноценно использовать некоторые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7784068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Мультиконтейнерные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приложения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Compose 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и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Pod)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Podman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это инструмент для декларативного описания и запуска приложений, состоящих из нескольких контейнеров. Фактически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Podman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ни что иное, как реализация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Compose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для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Podman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с учетом его особенностей (например, возможности работать с контейнерами без прав доступа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root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 Он использует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yaml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файл для настройки сервисов приложения и выполняет процесс создания и запуска всех контейнеров с помощью одной команды. </a:t>
            </a:r>
          </a:p>
        </p:txBody>
      </p:sp>
    </p:spTree>
    <p:extLst>
      <p:ext uri="{BB962C8B-B14F-4D97-AF65-F5344CB8AC3E}">
        <p14:creationId xmlns:p14="http://schemas.microsoft.com/office/powerpoint/2010/main" val="38094573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Мультиконтейнерные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приложения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Compose </a:t>
            </a: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и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Podman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Pod)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056C8-37E1-4606-90CC-799378CB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Podman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Pod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– это группа из одного или нескольких контейнеров с общим хранилищем и сетевыми ресурсами, а также спецификацией для запуска контейнеров. Концепция подов появилась и реализуется в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3"/>
              </a:rPr>
              <a:t>Kubernetes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657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Docker Swarm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3AF63-5460-4EFE-B743-B60372E9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Swarm</a:t>
            </a:r>
            <a:r>
              <a:rPr lang="ru-RU" dirty="0"/>
              <a:t> - это инструмент для управления кластером </a:t>
            </a:r>
            <a:r>
              <a:rPr lang="ru-RU" dirty="0" err="1"/>
              <a:t>Docker</a:t>
            </a:r>
            <a:r>
              <a:rPr lang="ru-RU" dirty="0"/>
              <a:t>-хостов. Он позволяет объединить несколько </a:t>
            </a:r>
            <a:r>
              <a:rPr lang="ru-RU" dirty="0" err="1"/>
              <a:t>Docker</a:t>
            </a:r>
            <a:r>
              <a:rPr lang="ru-RU" dirty="0"/>
              <a:t>-хостов в единый кластер, что позволяет управлять ими как единым целым и обеспечивает более высокую доступность и масштабируемость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2432604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Docker Swarm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3AF63-5460-4EFE-B743-B60372E9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Swarm</a:t>
            </a:r>
            <a:r>
              <a:rPr lang="ru-RU" dirty="0"/>
              <a:t> использует концепцию сервисов, которые представляют собой единицы приложения, которые могут быть запущены на кластере </a:t>
            </a:r>
            <a:r>
              <a:rPr lang="ru-RU" dirty="0" err="1"/>
              <a:t>Docker</a:t>
            </a:r>
            <a:r>
              <a:rPr lang="ru-RU" dirty="0"/>
              <a:t>-хостов. Сервисы могут быть масштабированы горизонтально, что позволяет обрабатывать большой объем запросов, а также обеспечивает более высокую доступность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2050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Docker Swarm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3AF63-5460-4EFE-B743-B60372E9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Swarm</a:t>
            </a:r>
            <a:r>
              <a:rPr lang="ru-RU" dirty="0"/>
              <a:t> также обеспечивает безопасность приложений, так как сервисы могут быть запущены в изолированном окружении и могут быть настроены для ограничения доступа к ресурсам машины, на которой они запущены.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В целом,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ru-RU" dirty="0" err="1"/>
              <a:t>Swarm</a:t>
            </a:r>
            <a:r>
              <a:rPr lang="ru-RU" dirty="0"/>
              <a:t> позволяет упростить управление кластером </a:t>
            </a:r>
            <a:r>
              <a:rPr lang="ru-RU" dirty="0" err="1"/>
              <a:t>Docker</a:t>
            </a:r>
            <a:r>
              <a:rPr lang="ru-RU" dirty="0"/>
              <a:t>-хостов, обеспечить более высокую доступность и масштабируемость приложений, а также обеспечить безопасность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372360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Docker Swarm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F8F87C-6A3F-4D9A-B1A6-8DEFE246F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301" y="1825625"/>
            <a:ext cx="6493397" cy="4351338"/>
          </a:xfrm>
        </p:spPr>
      </p:pic>
    </p:spTree>
    <p:extLst>
      <p:ext uri="{BB962C8B-B14F-4D97-AF65-F5344CB8AC3E}">
        <p14:creationId xmlns:p14="http://schemas.microsoft.com/office/powerpoint/2010/main" val="27440784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Docker Swarm</a:t>
            </a:r>
            <a:endParaRPr lang="en-US" b="0" i="0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FCDE709-DD72-4947-9113-B755E2379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102" y="1825625"/>
            <a:ext cx="6027796" cy="4351338"/>
          </a:xfrm>
        </p:spPr>
      </p:pic>
    </p:spTree>
    <p:extLst>
      <p:ext uri="{BB962C8B-B14F-4D97-AF65-F5344CB8AC3E}">
        <p14:creationId xmlns:p14="http://schemas.microsoft.com/office/powerpoint/2010/main" val="16056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1D3D3-6DA6-4BEC-B676-58AB2BE3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Реестр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F0C33-0694-4468-8CA3-837BF8A4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-реестр хранит образы. Есть публичные и приватные реестры, из которых можно скачать либо загрузить образы. Публичный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-реестр — это 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Docker</a:t>
            </a:r>
            <a:r>
              <a:rPr lang="ru-RU" b="0" i="0" u="none" strike="noStrike" dirty="0">
                <a:solidFill>
                  <a:srgbClr val="548EAA"/>
                </a:solidFill>
                <a:effectLst/>
                <a:latin typeface="-apple-system"/>
                <a:hlinkClick r:id="rId2"/>
              </a:rPr>
              <a:t> </a:t>
            </a:r>
            <a:r>
              <a:rPr lang="ru-RU" b="0" i="0" u="none" strike="noStrike" dirty="0" err="1">
                <a:solidFill>
                  <a:srgbClr val="548EAA"/>
                </a:solidFill>
                <a:effectLst/>
                <a:latin typeface="-apple-system"/>
                <a:hlinkClick r:id="rId2"/>
              </a:rPr>
              <a:t>Hub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Там хранится огромная коллекция образов. Как вы знаете, образы могут быть созданы вами или вы можете использовать образы созданные другими. Реестры — это компонента распространения.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916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3172</TotalTime>
  <Words>5125</Words>
  <Application>Microsoft Office PowerPoint</Application>
  <PresentationFormat>Широкоэкранный</PresentationFormat>
  <Paragraphs>279</Paragraphs>
  <Slides>87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-apple-system</vt:lpstr>
      <vt:lpstr>Arial</vt:lpstr>
      <vt:lpstr>Calibri</vt:lpstr>
      <vt:lpstr>Calibri Light</vt:lpstr>
      <vt:lpstr>Fira Sans</vt:lpstr>
      <vt:lpstr>HelveticaNeue</vt:lpstr>
      <vt:lpstr>Тема Office</vt:lpstr>
      <vt:lpstr>1_Тема Office</vt:lpstr>
      <vt:lpstr>Docker</vt:lpstr>
      <vt:lpstr>Основы Docker</vt:lpstr>
      <vt:lpstr>Основы Docker</vt:lpstr>
      <vt:lpstr>Основы Docker</vt:lpstr>
      <vt:lpstr>Docker Архитектура</vt:lpstr>
      <vt:lpstr>Docker Engine</vt:lpstr>
      <vt:lpstr>Docker Client</vt:lpstr>
      <vt:lpstr>Образы</vt:lpstr>
      <vt:lpstr>Реестр</vt:lpstr>
      <vt:lpstr>Контейнеры</vt:lpstr>
      <vt:lpstr>Контейнер</vt:lpstr>
      <vt:lpstr>Контейнер</vt:lpstr>
      <vt:lpstr>Сравнение контейнеров и виртуальных машин</vt:lpstr>
      <vt:lpstr>Контейнер</vt:lpstr>
      <vt:lpstr>Виртуальные машины</vt:lpstr>
      <vt:lpstr>Docker</vt:lpstr>
      <vt:lpstr>Docker</vt:lpstr>
      <vt:lpstr>Как работает образ?</vt:lpstr>
      <vt:lpstr>Как работает образ?</vt:lpstr>
      <vt:lpstr>Как работает образ?</vt:lpstr>
      <vt:lpstr>Как работает образ?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Dockerfile</vt:lpstr>
      <vt:lpstr>Инструкция LABEL</vt:lpstr>
      <vt:lpstr>Инструкция LABEL</vt:lpstr>
      <vt:lpstr>Инструкция LABEL</vt:lpstr>
      <vt:lpstr>Инструкция LABEL</vt:lpstr>
      <vt:lpstr>Инструкция ENV</vt:lpstr>
      <vt:lpstr>Инструкция ENV</vt:lpstr>
      <vt:lpstr>Dockerfile</vt:lpstr>
      <vt:lpstr>Инструкция RUN</vt:lpstr>
      <vt:lpstr>Инструкция RUN</vt:lpstr>
      <vt:lpstr>Инструкция RUN</vt:lpstr>
      <vt:lpstr>Инструкция RUN</vt:lpstr>
      <vt:lpstr>Инструкция COPY</vt:lpstr>
      <vt:lpstr>Инструкция ADD</vt:lpstr>
      <vt:lpstr>Инструкция ADD</vt:lpstr>
      <vt:lpstr>Инструкция ADD</vt:lpstr>
      <vt:lpstr>Инструкция CMD</vt:lpstr>
      <vt:lpstr>Инструкция CMD</vt:lpstr>
      <vt:lpstr>Dockerfile</vt:lpstr>
      <vt:lpstr>Dockerfile</vt:lpstr>
      <vt:lpstr>Dockerfile</vt:lpstr>
      <vt:lpstr>Dockerfile</vt:lpstr>
      <vt:lpstr>Инструкция WORKDIR</vt:lpstr>
      <vt:lpstr>Инструкция ARG</vt:lpstr>
      <vt:lpstr>Инструкция ARG</vt:lpstr>
      <vt:lpstr>Инструкция ENTRYPOINT</vt:lpstr>
      <vt:lpstr>Инструкция ENTRYPOINT</vt:lpstr>
      <vt:lpstr>Инструкция ENTRYPOINT</vt:lpstr>
      <vt:lpstr>Инструкция ENTRYPOINT</vt:lpstr>
      <vt:lpstr>Инструкция EXPOSE</vt:lpstr>
      <vt:lpstr>Тома Docker</vt:lpstr>
      <vt:lpstr>Тома Docker</vt:lpstr>
      <vt:lpstr>Тома Docker</vt:lpstr>
      <vt:lpstr>Тома Docker</vt:lpstr>
      <vt:lpstr>Что происходит, когда запускается контейнер?</vt:lpstr>
      <vt:lpstr>Что происходит, когда запускается контейнер?</vt:lpstr>
      <vt:lpstr>Пространство имен(namespaces)</vt:lpstr>
      <vt:lpstr>Пространство имен(namespaces)</vt:lpstr>
      <vt:lpstr>Практика работы с Docker</vt:lpstr>
      <vt:lpstr>Мультиконтейнерные приложения (Docker Compose)</vt:lpstr>
      <vt:lpstr>Мультиконтейнерные приложения (Docker Compose)</vt:lpstr>
      <vt:lpstr>Что такое Docker Compose?</vt:lpstr>
      <vt:lpstr>Что такое Docker Compose?</vt:lpstr>
      <vt:lpstr>Что такое Docker Compose?</vt:lpstr>
      <vt:lpstr>Что такое Docker Compose?</vt:lpstr>
      <vt:lpstr>Разница между Docker и Docker Compose</vt:lpstr>
      <vt:lpstr>Разница между Docker и Docker Compose</vt:lpstr>
      <vt:lpstr>Типичный сценарий использования Docker Compose</vt:lpstr>
      <vt:lpstr>Podman</vt:lpstr>
      <vt:lpstr>Podman</vt:lpstr>
      <vt:lpstr>Мультиконтейнерные приложения (Podman Compose и Podman Pod)</vt:lpstr>
      <vt:lpstr>Мультиконтейнерные приложения (Podman Compose и Podman Pod)</vt:lpstr>
      <vt:lpstr>Docker Swarm</vt:lpstr>
      <vt:lpstr>Docker Swarm</vt:lpstr>
      <vt:lpstr>Docker Swarm</vt:lpstr>
      <vt:lpstr>Docker Swarm</vt:lpstr>
      <vt:lpstr>Docker Swarm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Иван Климарев</dc:creator>
  <cp:lastModifiedBy>Иван Климарев</cp:lastModifiedBy>
  <cp:revision>3</cp:revision>
  <dcterms:created xsi:type="dcterms:W3CDTF">2022-09-27T07:48:41Z</dcterms:created>
  <dcterms:modified xsi:type="dcterms:W3CDTF">2023-04-14T06:44:08Z</dcterms:modified>
</cp:coreProperties>
</file>