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51" r:id="rId1"/>
  </p:sldMasterIdLst>
  <p:notesMasterIdLst>
    <p:notesMasterId r:id="rId22"/>
  </p:notesMasterIdLst>
  <p:sldIdLst>
    <p:sldId id="267" r:id="rId2"/>
    <p:sldId id="256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0" r:id="rId21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229" autoAdjust="0"/>
  </p:normalViewPr>
  <p:slideViewPr>
    <p:cSldViewPr snapToGrid="0" snapToObjects="1">
      <p:cViewPr varScale="1">
        <p:scale>
          <a:sx n="69" d="100"/>
          <a:sy n="69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6D0E9463-7A63-49B8-B37A-0602A5CADF58}"/>
    <pc:docChg chg="undo redo custSel addSld delSld modSld">
      <pc:chgData name="Иван Климарев" userId="6e07b5d3a3d13876" providerId="LiveId" clId="{6D0E9463-7A63-49B8-B37A-0602A5CADF58}" dt="2024-10-26T06:48:00.890" v="414"/>
      <pc:docMkLst>
        <pc:docMk/>
      </pc:docMkLst>
      <pc:sldChg chg="modSp mod">
        <pc:chgData name="Иван Климарев" userId="6e07b5d3a3d13876" providerId="LiveId" clId="{6D0E9463-7A63-49B8-B37A-0602A5CADF58}" dt="2024-10-23T15:39:48.848" v="71" actId="20577"/>
        <pc:sldMkLst>
          <pc:docMk/>
          <pc:sldMk cId="0" sldId="256"/>
        </pc:sldMkLst>
        <pc:spChg chg="mod">
          <ac:chgData name="Иван Климарев" userId="6e07b5d3a3d13876" providerId="LiveId" clId="{6D0E9463-7A63-49B8-B37A-0602A5CADF58}" dt="2024-10-23T15:39:48.848" v="71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6D0E9463-7A63-49B8-B37A-0602A5CADF58}" dt="2024-10-23T15:39:17.514" v="34" actId="108"/>
        <pc:sldMkLst>
          <pc:docMk/>
          <pc:sldMk cId="1477581845" sldId="268"/>
        </pc:sldMkLst>
        <pc:spChg chg="mod">
          <ac:chgData name="Иван Климарев" userId="6e07b5d3a3d13876" providerId="LiveId" clId="{6D0E9463-7A63-49B8-B37A-0602A5CADF58}" dt="2024-10-23T15:39:09.066" v="33" actId="108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6D0E9463-7A63-49B8-B37A-0602A5CADF58}" dt="2024-10-23T15:39:17.514" v="34" actId="108"/>
          <ac:spMkLst>
            <pc:docMk/>
            <pc:sldMk cId="1477581845" sldId="268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2190684464" sldId="269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372871270" sldId="270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3999242315" sldId="271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840365128" sldId="272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231936673" sldId="273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1588943381" sldId="274"/>
        </pc:sldMkLst>
      </pc:sldChg>
      <pc:sldChg chg="addSp delSp modSp mod">
        <pc:chgData name="Иван Климарев" userId="6e07b5d3a3d13876" providerId="LiveId" clId="{6D0E9463-7A63-49B8-B37A-0602A5CADF58}" dt="2024-10-23T15:44:49.900" v="96" actId="2711"/>
        <pc:sldMkLst>
          <pc:docMk/>
          <pc:sldMk cId="1291955567" sldId="275"/>
        </pc:sldMkLst>
        <pc:spChg chg="mod">
          <ac:chgData name="Иван Климарев" userId="6e07b5d3a3d13876" providerId="LiveId" clId="{6D0E9463-7A63-49B8-B37A-0602A5CADF58}" dt="2024-10-23T15:44:49.900" v="96" actId="2711"/>
          <ac:spMkLst>
            <pc:docMk/>
            <pc:sldMk cId="1291955567" sldId="27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38:57.446" v="32" actId="113"/>
          <ac:spMkLst>
            <pc:docMk/>
            <pc:sldMk cId="1291955567" sldId="275"/>
            <ac:spMk id="17" creationId="{00000000-0000-0000-0000-000000000000}"/>
          </ac:spMkLst>
        </pc:spChg>
        <pc:picChg chg="del">
          <ac:chgData name="Иван Климарев" userId="6e07b5d3a3d13876" providerId="LiveId" clId="{6D0E9463-7A63-49B8-B37A-0602A5CADF58}" dt="2024-10-23T15:42:53.045" v="76" actId="478"/>
          <ac:picMkLst>
            <pc:docMk/>
            <pc:sldMk cId="1291955567" sldId="275"/>
            <ac:picMk id="2" creationId="{7086F721-3F4D-4B09-81E5-69561DF41465}"/>
          </ac:picMkLst>
        </pc:picChg>
        <pc:picChg chg="add mod">
          <ac:chgData name="Иван Климарев" userId="6e07b5d3a3d13876" providerId="LiveId" clId="{6D0E9463-7A63-49B8-B37A-0602A5CADF58}" dt="2024-10-23T15:43:29.330" v="85" actId="1076"/>
          <ac:picMkLst>
            <pc:docMk/>
            <pc:sldMk cId="1291955567" sldId="275"/>
            <ac:picMk id="1026" creationId="{6AD9BD02-7DA1-4D80-9551-E0E6BA6BE82B}"/>
          </ac:picMkLst>
        </pc:picChg>
      </pc:sldChg>
      <pc:sldChg chg="delSp modSp add mod">
        <pc:chgData name="Иван Климарев" userId="6e07b5d3a3d13876" providerId="LiveId" clId="{6D0E9463-7A63-49B8-B37A-0602A5CADF58}" dt="2024-10-23T15:44:42.572" v="95" actId="2711"/>
        <pc:sldMkLst>
          <pc:docMk/>
          <pc:sldMk cId="2323432690" sldId="276"/>
        </pc:sldMkLst>
        <pc:spChg chg="mod">
          <ac:chgData name="Иван Климарев" userId="6e07b5d3a3d13876" providerId="LiveId" clId="{6D0E9463-7A63-49B8-B37A-0602A5CADF58}" dt="2024-10-23T15:44:42.572" v="95" actId="2711"/>
          <ac:spMkLst>
            <pc:docMk/>
            <pc:sldMk cId="2323432690" sldId="276"/>
            <ac:spMk id="4" creationId="{A9BFBEC6-A40E-489B-AF1B-DDE31489B983}"/>
          </ac:spMkLst>
        </pc:spChg>
        <pc:picChg chg="del">
          <ac:chgData name="Иван Климарев" userId="6e07b5d3a3d13876" providerId="LiveId" clId="{6D0E9463-7A63-49B8-B37A-0602A5CADF58}" dt="2024-10-23T15:43:39.346" v="87" actId="478"/>
          <ac:picMkLst>
            <pc:docMk/>
            <pc:sldMk cId="2323432690" sldId="276"/>
            <ac:picMk id="1026" creationId="{6AD9BD02-7DA1-4D80-9551-E0E6BA6BE82B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531047815" sldId="276"/>
        </pc:sldMkLst>
      </pc:sldChg>
      <pc:sldChg chg="modSp add mod">
        <pc:chgData name="Иван Климарев" userId="6e07b5d3a3d13876" providerId="LiveId" clId="{6D0E9463-7A63-49B8-B37A-0602A5CADF58}" dt="2024-10-23T15:46:01.747" v="121" actId="12"/>
        <pc:sldMkLst>
          <pc:docMk/>
          <pc:sldMk cId="967441344" sldId="277"/>
        </pc:sldMkLst>
        <pc:spChg chg="mod">
          <ac:chgData name="Иван Климарев" userId="6e07b5d3a3d13876" providerId="LiveId" clId="{6D0E9463-7A63-49B8-B37A-0602A5CADF58}" dt="2024-10-23T15:46:01.747" v="121" actId="12"/>
          <ac:spMkLst>
            <pc:docMk/>
            <pc:sldMk cId="967441344" sldId="277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45:43.499" v="119" actId="20577"/>
          <ac:spMkLst>
            <pc:docMk/>
            <pc:sldMk cId="967441344" sldId="277"/>
            <ac:spMk id="17" creationId="{00000000-0000-0000-0000-000000000000}"/>
          </ac:spMkLst>
        </pc:spChg>
      </pc:sldChg>
      <pc:sldChg chg="new del">
        <pc:chgData name="Иван Климарев" userId="6e07b5d3a3d13876" providerId="LiveId" clId="{6D0E9463-7A63-49B8-B37A-0602A5CADF58}" dt="2024-10-23T15:45:12.819" v="98" actId="680"/>
        <pc:sldMkLst>
          <pc:docMk/>
          <pc:sldMk cId="1287513473" sldId="277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689258481" sldId="277"/>
        </pc:sldMkLst>
      </pc:sldChg>
      <pc:sldChg chg="addSp delSp modSp add mod">
        <pc:chgData name="Иван Климарев" userId="6e07b5d3a3d13876" providerId="LiveId" clId="{6D0E9463-7A63-49B8-B37A-0602A5CADF58}" dt="2024-10-23T15:51:20.696" v="196" actId="1076"/>
        <pc:sldMkLst>
          <pc:docMk/>
          <pc:sldMk cId="446962029" sldId="278"/>
        </pc:sldMkLst>
        <pc:spChg chg="add mod">
          <ac:chgData name="Иван Климарев" userId="6e07b5d3a3d13876" providerId="LiveId" clId="{6D0E9463-7A63-49B8-B37A-0602A5CADF58}" dt="2024-10-23T15:50:50.746" v="189" actId="108"/>
          <ac:spMkLst>
            <pc:docMk/>
            <pc:sldMk cId="446962029" sldId="278"/>
            <ac:spMk id="2" creationId="{F07FA300-B890-4B84-AD05-7B8BBAA5ED71}"/>
          </ac:spMkLst>
        </pc:spChg>
        <pc:spChg chg="add mod">
          <ac:chgData name="Иван Климарев" userId="6e07b5d3a3d13876" providerId="LiveId" clId="{6D0E9463-7A63-49B8-B37A-0602A5CADF58}" dt="2024-10-23T15:51:20.696" v="196" actId="1076"/>
          <ac:spMkLst>
            <pc:docMk/>
            <pc:sldMk cId="446962029" sldId="278"/>
            <ac:spMk id="3" creationId="{71AC9E63-CB2F-48D1-A2FD-B34EA331DD9D}"/>
          </ac:spMkLst>
        </pc:spChg>
        <pc:spChg chg="mod">
          <ac:chgData name="Иван Климарев" userId="6e07b5d3a3d13876" providerId="LiveId" clId="{6D0E9463-7A63-49B8-B37A-0602A5CADF58}" dt="2024-10-23T15:48:25.731" v="140" actId="6549"/>
          <ac:spMkLst>
            <pc:docMk/>
            <pc:sldMk cId="446962029" sldId="278"/>
            <ac:spMk id="4" creationId="{A9BFBEC6-A40E-489B-AF1B-DDE31489B983}"/>
          </ac:spMkLst>
        </pc:spChg>
        <pc:spChg chg="add mod">
          <ac:chgData name="Иван Климарев" userId="6e07b5d3a3d13876" providerId="LiveId" clId="{6D0E9463-7A63-49B8-B37A-0602A5CADF58}" dt="2024-10-23T15:51:15.374" v="195" actId="20577"/>
          <ac:spMkLst>
            <pc:docMk/>
            <pc:sldMk cId="446962029" sldId="278"/>
            <ac:spMk id="14" creationId="{539C58E1-73EF-49F8-9960-4A17AC317C72}"/>
          </ac:spMkLst>
        </pc:spChg>
        <pc:spChg chg="add mod">
          <ac:chgData name="Иван Климарев" userId="6e07b5d3a3d13876" providerId="LiveId" clId="{6D0E9463-7A63-49B8-B37A-0602A5CADF58}" dt="2024-10-23T15:51:12.135" v="194" actId="20577"/>
          <ac:spMkLst>
            <pc:docMk/>
            <pc:sldMk cId="446962029" sldId="278"/>
            <ac:spMk id="15" creationId="{6EE04BEB-DB9F-47B1-878E-F17A6C7F6EED}"/>
          </ac:spMkLst>
        </pc:sp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8" creationId="{B93DF1B9-5871-4A4B-93F3-EACDB6A9734A}"/>
          </ac:picMkLst>
        </pc:pic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9" creationId="{5FA840B8-D869-420C-993F-2FAAD506533F}"/>
          </ac:picMkLst>
        </pc:picChg>
        <pc:picChg chg="add mod">
          <ac:chgData name="Иван Климарев" userId="6e07b5d3a3d13876" providerId="LiveId" clId="{6D0E9463-7A63-49B8-B37A-0602A5CADF58}" dt="2024-10-23T15:47:34.562" v="129" actId="1076"/>
          <ac:picMkLst>
            <pc:docMk/>
            <pc:sldMk cId="446962029" sldId="278"/>
            <ac:picMk id="2050" creationId="{BF88EECA-806D-4CF1-B454-878C3E01D187}"/>
          </ac:picMkLst>
        </pc:picChg>
        <pc:picChg chg="add mod">
          <ac:chgData name="Иван Климарев" userId="6e07b5d3a3d13876" providerId="LiveId" clId="{6D0E9463-7A63-49B8-B37A-0602A5CADF58}" dt="2024-10-23T15:47:59.030" v="131" actId="1076"/>
          <ac:picMkLst>
            <pc:docMk/>
            <pc:sldMk cId="446962029" sldId="278"/>
            <ac:picMk id="2052" creationId="{A31AF754-69C8-4BB6-B800-B004152A688D}"/>
          </ac:picMkLst>
        </pc:picChg>
        <pc:picChg chg="add del">
          <ac:chgData name="Иван Климарев" userId="6e07b5d3a3d13876" providerId="LiveId" clId="{6D0E9463-7A63-49B8-B37A-0602A5CADF58}" dt="2024-10-23T15:48:03.410" v="135"/>
          <ac:picMkLst>
            <pc:docMk/>
            <pc:sldMk cId="446962029" sldId="278"/>
            <ac:picMk id="2054" creationId="{7B741C1B-ACF3-4327-8245-56A97E3F4FBB}"/>
          </ac:picMkLst>
        </pc:picChg>
        <pc:picChg chg="add mod">
          <ac:chgData name="Иван Климарев" userId="6e07b5d3a3d13876" providerId="LiveId" clId="{6D0E9463-7A63-49B8-B37A-0602A5CADF58}" dt="2024-10-23T15:48:10.273" v="137" actId="1076"/>
          <ac:picMkLst>
            <pc:docMk/>
            <pc:sldMk cId="446962029" sldId="278"/>
            <ac:picMk id="2056" creationId="{2AC0D150-A97A-45F5-B11F-480DA53DAF82}"/>
          </ac:picMkLst>
        </pc:picChg>
        <pc:picChg chg="add mod">
          <ac:chgData name="Иван Климарев" userId="6e07b5d3a3d13876" providerId="LiveId" clId="{6D0E9463-7A63-49B8-B37A-0602A5CADF58}" dt="2024-10-23T15:48:17.395" v="139" actId="1076"/>
          <ac:picMkLst>
            <pc:docMk/>
            <pc:sldMk cId="446962029" sldId="278"/>
            <ac:picMk id="2058" creationId="{36CB4BC9-4A5D-42F0-B605-298ECBB8E181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4025063768" sldId="278"/>
        </pc:sldMkLst>
      </pc:sldChg>
      <pc:sldChg chg="modSp add mod">
        <pc:chgData name="Иван Климарев" userId="6e07b5d3a3d13876" providerId="LiveId" clId="{6D0E9463-7A63-49B8-B37A-0602A5CADF58}" dt="2024-10-24T16:37:30.338" v="205" actId="113"/>
        <pc:sldMkLst>
          <pc:docMk/>
          <pc:sldMk cId="69282413" sldId="279"/>
        </pc:sldMkLst>
        <pc:spChg chg="mod">
          <ac:chgData name="Иван Климарев" userId="6e07b5d3a3d13876" providerId="LiveId" clId="{6D0E9463-7A63-49B8-B37A-0602A5CADF58}" dt="2024-10-24T16:37:30.338" v="205" actId="113"/>
          <ac:spMkLst>
            <pc:docMk/>
            <pc:sldMk cId="69282413" sldId="279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29:33.524" v="199" actId="20577"/>
          <ac:spMkLst>
            <pc:docMk/>
            <pc:sldMk cId="69282413" sldId="279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658090367" sldId="279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471277757" sldId="280"/>
        </pc:sldMkLst>
      </pc:sldChg>
      <pc:sldChg chg="modSp add mod">
        <pc:chgData name="Иван Климарев" userId="6e07b5d3a3d13876" providerId="LiveId" clId="{6D0E9463-7A63-49B8-B37A-0602A5CADF58}" dt="2024-10-24T16:39:35.643" v="233" actId="113"/>
        <pc:sldMkLst>
          <pc:docMk/>
          <pc:sldMk cId="2560018237" sldId="280"/>
        </pc:sldMkLst>
        <pc:spChg chg="mod">
          <ac:chgData name="Иван Климарев" userId="6e07b5d3a3d13876" providerId="LiveId" clId="{6D0E9463-7A63-49B8-B37A-0602A5CADF58}" dt="2024-10-24T16:39:35.643" v="233" actId="113"/>
          <ac:spMkLst>
            <pc:docMk/>
            <pc:sldMk cId="256001823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38:30.833" v="215"/>
          <ac:spMkLst>
            <pc:docMk/>
            <pc:sldMk cId="2560018237" sldId="280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639389694" sldId="281"/>
        </pc:sldMkLst>
      </pc:sldChg>
      <pc:sldChg chg="addSp delSp modSp add mod">
        <pc:chgData name="Иван Климарев" userId="6e07b5d3a3d13876" providerId="LiveId" clId="{6D0E9463-7A63-49B8-B37A-0602A5CADF58}" dt="2024-10-24T16:40:16.750" v="253" actId="20577"/>
        <pc:sldMkLst>
          <pc:docMk/>
          <pc:sldMk cId="4071514286" sldId="281"/>
        </pc:sldMkLst>
        <pc:spChg chg="add del">
          <ac:chgData name="Иван Климарев" userId="6e07b5d3a3d13876" providerId="LiveId" clId="{6D0E9463-7A63-49B8-B37A-0602A5CADF58}" dt="2024-10-24T16:39:48.075" v="236"/>
          <ac:spMkLst>
            <pc:docMk/>
            <pc:sldMk cId="4071514286" sldId="281"/>
            <ac:spMk id="2" creationId="{A0AD7B93-5672-4FBB-9B8D-AC748512FBF4}"/>
          </ac:spMkLst>
        </pc:spChg>
        <pc:spChg chg="add del">
          <ac:chgData name="Иван Климарев" userId="6e07b5d3a3d13876" providerId="LiveId" clId="{6D0E9463-7A63-49B8-B37A-0602A5CADF58}" dt="2024-10-24T16:39:51.714" v="239"/>
          <ac:spMkLst>
            <pc:docMk/>
            <pc:sldMk cId="4071514286" sldId="281"/>
            <ac:spMk id="3" creationId="{5989EDA5-1B8C-4B2F-A977-C225DACAC723}"/>
          </ac:spMkLst>
        </pc:spChg>
        <pc:spChg chg="mod">
          <ac:chgData name="Иван Климарев" userId="6e07b5d3a3d13876" providerId="LiveId" clId="{6D0E9463-7A63-49B8-B37A-0602A5CADF58}" dt="2024-10-24T16:40:16.750" v="253" actId="20577"/>
          <ac:spMkLst>
            <pc:docMk/>
            <pc:sldMk cId="4071514286" sldId="281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4T16:39:54.112" v="242" actId="22"/>
          <ac:spMkLst>
            <pc:docMk/>
            <pc:sldMk cId="4071514286" sldId="281"/>
            <ac:spMk id="8" creationId="{C197545F-D2C0-4A1F-93D5-21D5ABD02916}"/>
          </ac:spMkLst>
        </pc:spChg>
      </pc:sldChg>
      <pc:sldChg chg="addSp delSp modSp add mod">
        <pc:chgData name="Иван Климарев" userId="6e07b5d3a3d13876" providerId="LiveId" clId="{6D0E9463-7A63-49B8-B37A-0602A5CADF58}" dt="2024-10-24T16:41:22.675" v="268" actId="20577"/>
        <pc:sldMkLst>
          <pc:docMk/>
          <pc:sldMk cId="1720996766" sldId="282"/>
        </pc:sldMkLst>
        <pc:spChg chg="add del">
          <ac:chgData name="Иван Климарев" userId="6e07b5d3a3d13876" providerId="LiveId" clId="{6D0E9463-7A63-49B8-B37A-0602A5CADF58}" dt="2024-10-24T16:41:11.454" v="264"/>
          <ac:spMkLst>
            <pc:docMk/>
            <pc:sldMk cId="1720996766" sldId="282"/>
            <ac:spMk id="2" creationId="{1284750A-945C-4907-8E36-F4D1D0A1CABD}"/>
          </ac:spMkLst>
        </pc:spChg>
        <pc:spChg chg="mod">
          <ac:chgData name="Иван Климарев" userId="6e07b5d3a3d13876" providerId="LiveId" clId="{6D0E9463-7A63-49B8-B37A-0602A5CADF58}" dt="2024-10-24T16:41:22.675" v="268" actId="20577"/>
          <ac:spMkLst>
            <pc:docMk/>
            <pc:sldMk cId="1720996766" sldId="282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1:02.266" v="259"/>
          <ac:spMkLst>
            <pc:docMk/>
            <pc:sldMk cId="1720996766" sldId="282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834938895" sldId="282"/>
        </pc:sldMkLst>
      </pc:sldChg>
      <pc:sldChg chg="modSp add mod">
        <pc:chgData name="Иван Климарев" userId="6e07b5d3a3d13876" providerId="LiveId" clId="{6D0E9463-7A63-49B8-B37A-0602A5CADF58}" dt="2024-10-24T16:41:52.573" v="274" actId="20577"/>
        <pc:sldMkLst>
          <pc:docMk/>
          <pc:sldMk cId="3059765461" sldId="283"/>
        </pc:sldMkLst>
        <pc:spChg chg="mod">
          <ac:chgData name="Иван Климарев" userId="6e07b5d3a3d13876" providerId="LiveId" clId="{6D0E9463-7A63-49B8-B37A-0602A5CADF58}" dt="2024-10-24T16:41:52.573" v="274" actId="20577"/>
          <ac:spMkLst>
            <pc:docMk/>
            <pc:sldMk cId="3059765461" sldId="283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4277460676" sldId="283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417616948" sldId="284"/>
        </pc:sldMkLst>
      </pc:sldChg>
      <pc:sldChg chg="addSp delSp modSp add mod">
        <pc:chgData name="Иван Климарев" userId="6e07b5d3a3d13876" providerId="LiveId" clId="{6D0E9463-7A63-49B8-B37A-0602A5CADF58}" dt="2024-10-24T16:42:29.524" v="291" actId="20577"/>
        <pc:sldMkLst>
          <pc:docMk/>
          <pc:sldMk cId="1647158279" sldId="284"/>
        </pc:sldMkLst>
        <pc:spChg chg="add del">
          <ac:chgData name="Иван Климарев" userId="6e07b5d3a3d13876" providerId="LiveId" clId="{6D0E9463-7A63-49B8-B37A-0602A5CADF58}" dt="2024-10-24T16:42:07.749" v="277"/>
          <ac:spMkLst>
            <pc:docMk/>
            <pc:sldMk cId="1647158279" sldId="284"/>
            <ac:spMk id="2" creationId="{48771895-4077-414B-BEE2-886E709E7811}"/>
          </ac:spMkLst>
        </pc:spChg>
        <pc:spChg chg="mod">
          <ac:chgData name="Иван Климарев" userId="6e07b5d3a3d13876" providerId="LiveId" clId="{6D0E9463-7A63-49B8-B37A-0602A5CADF58}" dt="2024-10-24T16:42:29.524" v="291" actId="20577"/>
          <ac:spMkLst>
            <pc:docMk/>
            <pc:sldMk cId="1647158279" sldId="284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14970234" sldId="285"/>
        </pc:sldMkLst>
      </pc:sldChg>
      <pc:sldChg chg="modSp add mod">
        <pc:chgData name="Иван Климарев" userId="6e07b5d3a3d13876" providerId="LiveId" clId="{6D0E9463-7A63-49B8-B37A-0602A5CADF58}" dt="2024-10-24T16:44:09.404" v="327" actId="20577"/>
        <pc:sldMkLst>
          <pc:docMk/>
          <pc:sldMk cId="1241115134" sldId="285"/>
        </pc:sldMkLst>
        <pc:spChg chg="mod">
          <ac:chgData name="Иван Климарев" userId="6e07b5d3a3d13876" providerId="LiveId" clId="{6D0E9463-7A63-49B8-B37A-0602A5CADF58}" dt="2024-10-24T16:44:09.404" v="327" actId="20577"/>
          <ac:spMkLst>
            <pc:docMk/>
            <pc:sldMk cId="1241115134" sldId="28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2:54.210" v="295"/>
          <ac:spMkLst>
            <pc:docMk/>
            <pc:sldMk cId="1241115134" sldId="285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09219848" sldId="286"/>
        </pc:sldMkLst>
      </pc:sldChg>
      <pc:sldChg chg="modSp add mod">
        <pc:chgData name="Иван Климарев" userId="6e07b5d3a3d13876" providerId="LiveId" clId="{6D0E9463-7A63-49B8-B37A-0602A5CADF58}" dt="2024-10-24T16:45:03.345" v="351"/>
        <pc:sldMkLst>
          <pc:docMk/>
          <pc:sldMk cId="2347127376" sldId="286"/>
        </pc:sldMkLst>
        <pc:spChg chg="mod">
          <ac:chgData name="Иван Климарев" userId="6e07b5d3a3d13876" providerId="LiveId" clId="{6D0E9463-7A63-49B8-B37A-0602A5CADF58}" dt="2024-10-24T16:45:03.345" v="351"/>
          <ac:spMkLst>
            <pc:docMk/>
            <pc:sldMk cId="2347127376" sldId="286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4T16:46:06.615" v="363"/>
        <pc:sldMkLst>
          <pc:docMk/>
          <pc:sldMk cId="847085734" sldId="287"/>
        </pc:sldMkLst>
        <pc:spChg chg="mod">
          <ac:chgData name="Иван Климарев" userId="6e07b5d3a3d13876" providerId="LiveId" clId="{6D0E9463-7A63-49B8-B37A-0602A5CADF58}" dt="2024-10-24T16:46:06.615" v="363"/>
          <ac:spMkLst>
            <pc:docMk/>
            <pc:sldMk cId="847085734" sldId="287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2468877727" sldId="287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1354316987" sldId="288"/>
        </pc:sldMkLst>
      </pc:sldChg>
      <pc:sldChg chg="modSp add mod">
        <pc:chgData name="Иван Климарев" userId="6e07b5d3a3d13876" providerId="LiveId" clId="{6D0E9463-7A63-49B8-B37A-0602A5CADF58}" dt="2024-10-26T06:47:44.107" v="409" actId="20577"/>
        <pc:sldMkLst>
          <pc:docMk/>
          <pc:sldMk cId="2591258005" sldId="288"/>
        </pc:sldMkLst>
        <pc:spChg chg="mod">
          <ac:chgData name="Иван Климарев" userId="6e07b5d3a3d13876" providerId="LiveId" clId="{6D0E9463-7A63-49B8-B37A-0602A5CADF58}" dt="2024-10-26T06:47:44.107" v="409" actId="20577"/>
          <ac:spMkLst>
            <pc:docMk/>
            <pc:sldMk cId="2591258005" sldId="288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06:46:31.263" v="387" actId="20577"/>
          <ac:spMkLst>
            <pc:docMk/>
            <pc:sldMk cId="2591258005" sldId="288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6D0E9463-7A63-49B8-B37A-0602A5CADF58}" dt="2024-10-26T06:47:57.045" v="412" actId="21"/>
        <pc:sldMkLst>
          <pc:docMk/>
          <pc:sldMk cId="1788640211" sldId="289"/>
        </pc:sldMkLst>
        <pc:spChg chg="mod">
          <ac:chgData name="Иван Климарев" userId="6e07b5d3a3d13876" providerId="LiveId" clId="{6D0E9463-7A63-49B8-B37A-0602A5CADF58}" dt="2024-10-26T06:47:57.045" v="412" actId="21"/>
          <ac:spMkLst>
            <pc:docMk/>
            <pc:sldMk cId="1788640211" sldId="289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095298877" sldId="289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2956465507" sldId="290"/>
        </pc:sldMkLst>
      </pc:sldChg>
      <pc:sldChg chg="modSp add mod">
        <pc:chgData name="Иван Климарев" userId="6e07b5d3a3d13876" providerId="LiveId" clId="{6D0E9463-7A63-49B8-B37A-0602A5CADF58}" dt="2024-10-26T06:48:00.890" v="414"/>
        <pc:sldMkLst>
          <pc:docMk/>
          <pc:sldMk cId="3053267329" sldId="290"/>
        </pc:sldMkLst>
        <pc:spChg chg="mod">
          <ac:chgData name="Иван Климарев" userId="6e07b5d3a3d13876" providerId="LiveId" clId="{6D0E9463-7A63-49B8-B37A-0602A5CADF58}" dt="2024-10-26T06:48:00.890" v="414"/>
          <ac:spMkLst>
            <pc:docMk/>
            <pc:sldMk cId="3053267329" sldId="290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352008368" sldId="291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512235977" sldId="292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4260803129" sldId="293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705835847" sldId="294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517564026" sldId="295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010792365" sldId="296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4178124695" sldId="297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620221783" sldId="298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357345169" sldId="299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567364893" sldId="300"/>
        </pc:sldMkLst>
      </pc:sldChg>
    </pc:docChg>
  </pc:docChgLst>
  <pc:docChgLst>
    <pc:chgData name="Иван Климарев" userId="6e07b5d3a3d13876" providerId="LiveId" clId="{F303F461-9C54-48C5-B524-85AD7CC819D9}"/>
    <pc:docChg chg="undo redo custSel addSld delSld modSld sldOrd">
      <pc:chgData name="Иван Климарев" userId="6e07b5d3a3d13876" providerId="LiveId" clId="{F303F461-9C54-48C5-B524-85AD7CC819D9}" dt="2024-08-28T14:31:04.879" v="2917" actId="20577"/>
      <pc:docMkLst>
        <pc:docMk/>
      </pc:docMkLst>
      <pc:sldChg chg="modSp mod">
        <pc:chgData name="Иван Климарев" userId="6e07b5d3a3d13876" providerId="LiveId" clId="{F303F461-9C54-48C5-B524-85AD7CC819D9}" dt="2024-08-22T04:29:52.535" v="24" actId="14100"/>
        <pc:sldMkLst>
          <pc:docMk/>
          <pc:sldMk cId="0" sldId="256"/>
        </pc:sldMkLst>
        <pc:spChg chg="mod">
          <ac:chgData name="Иван Климарев" userId="6e07b5d3a3d13876" providerId="LiveId" clId="{F303F461-9C54-48C5-B524-85AD7CC819D9}" dt="2024-08-22T04:29:52.535" v="24" actId="14100"/>
          <ac:spMkLst>
            <pc:docMk/>
            <pc:sldMk cId="0" sldId="256"/>
            <ac:spMk id="17" creationId="{00000000-0000-0000-0000-000000000000}"/>
          </ac:spMkLst>
        </pc:spChg>
      </pc:sldChg>
      <pc:sldChg chg="addSp modSp mod">
        <pc:chgData name="Иван Климарев" userId="6e07b5d3a3d13876" providerId="LiveId" clId="{F303F461-9C54-48C5-B524-85AD7CC819D9}" dt="2024-08-22T07:56:10.920" v="81"/>
        <pc:sldMkLst>
          <pc:docMk/>
          <pc:sldMk cId="1477581845" sldId="268"/>
        </pc:sldMkLst>
        <pc:spChg chg="add mod">
          <ac:chgData name="Иван Климарев" userId="6e07b5d3a3d13876" providerId="LiveId" clId="{F303F461-9C54-48C5-B524-85AD7CC819D9}" dt="2024-08-22T07:56:10.920" v="81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F303F461-9C54-48C5-B524-85AD7CC819D9}" dt="2024-08-22T04:31:24.285" v="75" actId="20577"/>
          <ac:spMkLst>
            <pc:docMk/>
            <pc:sldMk cId="1477581845" sldId="268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1:09.973" v="2303"/>
        <pc:sldMkLst>
          <pc:docMk/>
          <pc:sldMk cId="2190684464" sldId="269"/>
        </pc:sldMkLst>
        <pc:spChg chg="add mod">
          <ac:chgData name="Иван Климарев" userId="6e07b5d3a3d13876" providerId="LiveId" clId="{F303F461-9C54-48C5-B524-85AD7CC819D9}" dt="2024-08-22T13:41:09.973" v="2303"/>
          <ac:spMkLst>
            <pc:docMk/>
            <pc:sldMk cId="2190684464" sldId="269"/>
            <ac:spMk id="4" creationId="{3DFC23B5-7F43-4B21-89F9-F3B93FE56CDA}"/>
          </ac:spMkLst>
        </pc:spChg>
        <pc:spChg chg="mod">
          <ac:chgData name="Иван Климарев" userId="6e07b5d3a3d13876" providerId="LiveId" clId="{F303F461-9C54-48C5-B524-85AD7CC819D9}" dt="2024-08-22T04:30:14.700" v="31"/>
          <ac:spMkLst>
            <pc:docMk/>
            <pc:sldMk cId="2190684464" sldId="269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50:34.717" v="2558" actId="2710"/>
        <pc:sldMkLst>
          <pc:docMk/>
          <pc:sldMk cId="3372871270" sldId="270"/>
        </pc:sldMkLst>
        <pc:spChg chg="add mod">
          <ac:chgData name="Иван Климарев" userId="6e07b5d3a3d13876" providerId="LiveId" clId="{F303F461-9C54-48C5-B524-85AD7CC819D9}" dt="2024-08-22T13:50:34.717" v="2558" actId="2710"/>
          <ac:spMkLst>
            <pc:docMk/>
            <pc:sldMk cId="3372871270" sldId="270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04:30:23.549" v="35"/>
          <ac:spMkLst>
            <pc:docMk/>
            <pc:sldMk cId="3372871270" sldId="270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2:40.437" v="2497" actId="20577"/>
        <pc:sldMkLst>
          <pc:docMk/>
          <pc:sldMk cId="3999242315" sldId="271"/>
        </pc:sldMkLst>
        <pc:spChg chg="add mod">
          <ac:chgData name="Иван Климарев" userId="6e07b5d3a3d13876" providerId="LiveId" clId="{F303F461-9C54-48C5-B524-85AD7CC819D9}" dt="2024-08-22T13:42:40.437" v="2497" actId="20577"/>
          <ac:spMkLst>
            <pc:docMk/>
            <pc:sldMk cId="3999242315" sldId="271"/>
            <ac:spMk id="4" creationId="{0AE8B957-808D-42EF-8131-E08D206B944C}"/>
          </ac:spMkLst>
        </pc:spChg>
        <pc:spChg chg="mod">
          <ac:chgData name="Иван Климарев" userId="6e07b5d3a3d13876" providerId="LiveId" clId="{F303F461-9C54-48C5-B524-85AD7CC819D9}" dt="2024-08-22T04:30:32.844" v="39"/>
          <ac:spMkLst>
            <pc:docMk/>
            <pc:sldMk cId="3999242315" sldId="271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10:30.523" v="2721"/>
        <pc:sldMkLst>
          <pc:docMk/>
          <pc:sldMk cId="840365128" sldId="272"/>
        </pc:sldMkLst>
        <pc:spChg chg="add mod">
          <ac:chgData name="Иван Климарев" userId="6e07b5d3a3d13876" providerId="LiveId" clId="{F303F461-9C54-48C5-B524-85AD7CC819D9}" dt="2024-08-22T13:44:55.566" v="2501" actId="6549"/>
          <ac:spMkLst>
            <pc:docMk/>
            <pc:sldMk cId="840365128" sldId="272"/>
            <ac:spMk id="4" creationId="{DB2B9277-EB71-4503-8DDD-EB4BB9662270}"/>
          </ac:spMkLst>
        </pc:spChg>
        <pc:spChg chg="add mod">
          <ac:chgData name="Иван Климарев" userId="6e07b5d3a3d13876" providerId="LiveId" clId="{F303F461-9C54-48C5-B524-85AD7CC819D9}" dt="2024-08-28T14:10:30.523" v="2721"/>
          <ac:spMkLst>
            <pc:docMk/>
            <pc:sldMk cId="840365128" sldId="272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0:03.239" v="2716" actId="20577"/>
          <ac:spMkLst>
            <pc:docMk/>
            <pc:sldMk cId="840365128" sldId="272"/>
            <ac:spMk id="17" creationId="{00000000-0000-0000-0000-000000000000}"/>
          </ac:spMkLst>
        </pc:spChg>
        <pc:picChg chg="add del mod">
          <ac:chgData name="Иван Климарев" userId="6e07b5d3a3d13876" providerId="LiveId" clId="{F303F461-9C54-48C5-B524-85AD7CC819D9}" dt="2024-08-28T14:10:06.197" v="2717" actId="478"/>
          <ac:picMkLst>
            <pc:docMk/>
            <pc:sldMk cId="840365128" sldId="272"/>
            <ac:picMk id="1026" creationId="{F199FE3A-5D9C-42E0-860C-E78B95ABD74E}"/>
          </ac:picMkLst>
        </pc:picChg>
      </pc:sldChg>
      <pc:sldChg chg="addSp modSp add mod">
        <pc:chgData name="Иван Климарев" userId="6e07b5d3a3d13876" providerId="LiveId" clId="{F303F461-9C54-48C5-B524-85AD7CC819D9}" dt="2024-08-22T07:56:35.575" v="88"/>
        <pc:sldMkLst>
          <pc:docMk/>
          <pc:sldMk cId="4231936673" sldId="273"/>
        </pc:sldMkLst>
        <pc:spChg chg="add mod">
          <ac:chgData name="Иван Климарев" userId="6e07b5d3a3d13876" providerId="LiveId" clId="{F303F461-9C54-48C5-B524-85AD7CC819D9}" dt="2024-08-22T07:56:35.575" v="88"/>
          <ac:spMkLst>
            <pc:docMk/>
            <pc:sldMk cId="4231936673" sldId="273"/>
            <ac:spMk id="4" creationId="{5C7ED8EE-FCDC-4EB6-B1C7-4DD8A5FE9A55}"/>
          </ac:spMkLst>
        </pc:spChg>
        <pc:spChg chg="mod">
          <ac:chgData name="Иван Климарев" userId="6e07b5d3a3d13876" providerId="LiveId" clId="{F303F461-9C54-48C5-B524-85AD7CC819D9}" dt="2024-08-22T04:30:49.233" v="47"/>
          <ac:spMkLst>
            <pc:docMk/>
            <pc:sldMk cId="4231936673" sldId="273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7:56:36.756" v="89"/>
        <pc:sldMkLst>
          <pc:docMk/>
          <pc:sldMk cId="1588943381" sldId="274"/>
        </pc:sldMkLst>
        <pc:spChg chg="add mod">
          <ac:chgData name="Иван Климарев" userId="6e07b5d3a3d13876" providerId="LiveId" clId="{F303F461-9C54-48C5-B524-85AD7CC819D9}" dt="2024-08-22T07:56:36.756" v="89"/>
          <ac:spMkLst>
            <pc:docMk/>
            <pc:sldMk cId="1588943381" sldId="274"/>
            <ac:spMk id="4" creationId="{410C9ECF-EB32-4D06-BDEB-72D0DC56C0C8}"/>
          </ac:spMkLst>
        </pc:spChg>
        <pc:spChg chg="mod">
          <ac:chgData name="Иван Климарев" userId="6e07b5d3a3d13876" providerId="LiveId" clId="{F303F461-9C54-48C5-B524-85AD7CC819D9}" dt="2024-08-22T04:31:05.119" v="52" actId="14100"/>
          <ac:spMkLst>
            <pc:docMk/>
            <pc:sldMk cId="1588943381" sldId="274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9:46:15.756" v="100" actId="1076"/>
        <pc:sldMkLst>
          <pc:docMk/>
          <pc:sldMk cId="1291955567" sldId="275"/>
        </pc:sldMkLst>
        <pc:spChg chg="add mod">
          <ac:chgData name="Иван Климарев" userId="6e07b5d3a3d13876" providerId="LiveId" clId="{F303F461-9C54-48C5-B524-85AD7CC819D9}" dt="2024-08-22T09:46:13.483" v="99" actId="14100"/>
          <ac:spMkLst>
            <pc:docMk/>
            <pc:sldMk cId="1291955567" sldId="275"/>
            <ac:spMk id="4" creationId="{A9BFBEC6-A40E-489B-AF1B-DDE31489B983}"/>
          </ac:spMkLst>
        </pc:spChg>
        <pc:picChg chg="add mod">
          <ac:chgData name="Иван Климарев" userId="6e07b5d3a3d13876" providerId="LiveId" clId="{F303F461-9C54-48C5-B524-85AD7CC819D9}" dt="2024-08-22T09:46:15.756" v="100" actId="1076"/>
          <ac:picMkLst>
            <pc:docMk/>
            <pc:sldMk cId="1291955567" sldId="275"/>
            <ac:picMk id="2" creationId="{7086F721-3F4D-4B09-81E5-69561DF41465}"/>
          </ac:picMkLst>
        </pc:picChg>
      </pc:sldChg>
      <pc:sldChg chg="delSp modSp add mod">
        <pc:chgData name="Иван Климарев" userId="6e07b5d3a3d13876" providerId="LiveId" clId="{F303F461-9C54-48C5-B524-85AD7CC819D9}" dt="2024-08-22T09:49:51.611" v="134" actId="6549"/>
        <pc:sldMkLst>
          <pc:docMk/>
          <pc:sldMk cId="2531047815" sldId="276"/>
        </pc:sldMkLst>
        <pc:spChg chg="mod">
          <ac:chgData name="Иван Климарев" userId="6e07b5d3a3d13876" providerId="LiveId" clId="{F303F461-9C54-48C5-B524-85AD7CC819D9}" dt="2024-08-22T09:49:51.611" v="134" actId="6549"/>
          <ac:spMkLst>
            <pc:docMk/>
            <pc:sldMk cId="2531047815" sldId="276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7:00.772" v="109"/>
          <ac:spMkLst>
            <pc:docMk/>
            <pc:sldMk cId="2531047815" sldId="276"/>
            <ac:spMk id="17" creationId="{00000000-0000-0000-0000-000000000000}"/>
          </ac:spMkLst>
        </pc:spChg>
        <pc:picChg chg="del">
          <ac:chgData name="Иван Климарев" userId="6e07b5d3a3d13876" providerId="LiveId" clId="{F303F461-9C54-48C5-B524-85AD7CC819D9}" dt="2024-08-22T09:46:20.844" v="101" actId="478"/>
          <ac:picMkLst>
            <pc:docMk/>
            <pc:sldMk cId="2531047815" sldId="276"/>
            <ac:picMk id="2" creationId="{7086F721-3F4D-4B09-81E5-69561DF41465}"/>
          </ac:picMkLst>
        </pc:picChg>
      </pc:sldChg>
      <pc:sldChg chg="modSp add mod">
        <pc:chgData name="Иван Климарев" userId="6e07b5d3a3d13876" providerId="LiveId" clId="{F303F461-9C54-48C5-B524-85AD7CC819D9}" dt="2024-08-22T09:47:39.653" v="116"/>
        <pc:sldMkLst>
          <pc:docMk/>
          <pc:sldMk cId="2689258481" sldId="277"/>
        </pc:sldMkLst>
        <pc:spChg chg="mod">
          <ac:chgData name="Иван Климарев" userId="6e07b5d3a3d13876" providerId="LiveId" clId="{F303F461-9C54-48C5-B524-85AD7CC819D9}" dt="2024-08-22T09:47:39.653" v="116"/>
          <ac:spMkLst>
            <pc:docMk/>
            <pc:sldMk cId="2689258481" sldId="277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24.412" v="2569" actId="12"/>
        <pc:sldMkLst>
          <pc:docMk/>
          <pc:sldMk cId="4025063768" sldId="278"/>
        </pc:sldMkLst>
        <pc:spChg chg="mod">
          <ac:chgData name="Иван Климарев" userId="6e07b5d3a3d13876" providerId="LiveId" clId="{F303F461-9C54-48C5-B524-85AD7CC819D9}" dt="2024-08-22T13:51:24.412" v="2569" actId="12"/>
          <ac:spMkLst>
            <pc:docMk/>
            <pc:sldMk cId="4025063768" sldId="278"/>
            <ac:spMk id="4" creationId="{A9BFBEC6-A40E-489B-AF1B-DDE31489B983}"/>
          </ac:spMkLst>
        </pc:spChg>
      </pc:sldChg>
      <pc:sldChg chg="addSp modSp add mod ord">
        <pc:chgData name="Иван Климарев" userId="6e07b5d3a3d13876" providerId="LiveId" clId="{F303F461-9C54-48C5-B524-85AD7CC819D9}" dt="2024-08-22T09:51:16.056" v="136"/>
        <pc:sldMkLst>
          <pc:docMk/>
          <pc:sldMk cId="658090367" sldId="279"/>
        </pc:sldMkLst>
        <pc:spChg chg="mod">
          <ac:chgData name="Иван Климарев" userId="6e07b5d3a3d13876" providerId="LiveId" clId="{F303F461-9C54-48C5-B524-85AD7CC819D9}" dt="2024-08-22T09:48:11.840" v="119" actId="6549"/>
          <ac:spMkLst>
            <pc:docMk/>
            <pc:sldMk cId="658090367" sldId="279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8:24.762" v="133" actId="20577"/>
          <ac:spMkLst>
            <pc:docMk/>
            <pc:sldMk cId="658090367" sldId="279"/>
            <ac:spMk id="17" creationId="{00000000-0000-0000-0000-000000000000}"/>
          </ac:spMkLst>
        </pc:spChg>
        <pc:picChg chg="add mod">
          <ac:chgData name="Иван Климарев" userId="6e07b5d3a3d13876" providerId="LiveId" clId="{F303F461-9C54-48C5-B524-85AD7CC819D9}" dt="2024-08-22T09:48:17.902" v="121" actId="14100"/>
          <ac:picMkLst>
            <pc:docMk/>
            <pc:sldMk cId="658090367" sldId="279"/>
            <ac:picMk id="2" creationId="{1F9A197D-EC64-4D99-ADA7-FCAB7B41A13D}"/>
          </ac:picMkLst>
        </pc:picChg>
      </pc:sldChg>
      <pc:sldChg chg="modSp add mod">
        <pc:chgData name="Иван Климарев" userId="6e07b5d3a3d13876" providerId="LiveId" clId="{F303F461-9C54-48C5-B524-85AD7CC819D9}" dt="2024-08-22T13:51:15.303" v="2568" actId="2710"/>
        <pc:sldMkLst>
          <pc:docMk/>
          <pc:sldMk cId="2471277757" sldId="280"/>
        </pc:sldMkLst>
        <pc:spChg chg="mod">
          <ac:chgData name="Иван Климарев" userId="6e07b5d3a3d13876" providerId="LiveId" clId="{F303F461-9C54-48C5-B524-85AD7CC819D9}" dt="2024-08-22T13:51:15.303" v="2568" actId="2710"/>
          <ac:spMkLst>
            <pc:docMk/>
            <pc:sldMk cId="247127775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56:38.276" v="393" actId="20577"/>
          <ac:spMkLst>
            <pc:docMk/>
            <pc:sldMk cId="2471277757" sldId="28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1:09.315" v="2567" actId="2710"/>
        <pc:sldMkLst>
          <pc:docMk/>
          <pc:sldMk cId="3639389694" sldId="281"/>
        </pc:sldMkLst>
        <pc:spChg chg="mod">
          <ac:chgData name="Иван Климарев" userId="6e07b5d3a3d13876" providerId="LiveId" clId="{F303F461-9C54-48C5-B524-85AD7CC819D9}" dt="2024-08-22T13:51:09.315" v="2567" actId="2710"/>
          <ac:spMkLst>
            <pc:docMk/>
            <pc:sldMk cId="3639389694" sldId="28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05.399" v="2566" actId="2710"/>
        <pc:sldMkLst>
          <pc:docMk/>
          <pc:sldMk cId="1834938895" sldId="282"/>
        </pc:sldMkLst>
        <pc:spChg chg="mod">
          <ac:chgData name="Иван Климарев" userId="6e07b5d3a3d13876" providerId="LiveId" clId="{F303F461-9C54-48C5-B524-85AD7CC819D9}" dt="2024-08-22T13:51:05.399" v="2566" actId="2710"/>
          <ac:spMkLst>
            <pc:docMk/>
            <pc:sldMk cId="1834938895" sldId="282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0:40:11.521" v="838" actId="20577"/>
          <ac:spMkLst>
            <pc:docMk/>
            <pc:sldMk cId="1834938895" sldId="282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48.416" v="2560" actId="2710"/>
        <pc:sldMkLst>
          <pc:docMk/>
          <pc:sldMk cId="4277460676" sldId="283"/>
        </pc:sldMkLst>
        <pc:spChg chg="mod">
          <ac:chgData name="Иван Климарев" userId="6e07b5d3a3d13876" providerId="LiveId" clId="{F303F461-9C54-48C5-B524-85AD7CC819D9}" dt="2024-08-22T13:50:48.416" v="2560" actId="2710"/>
          <ac:spMkLst>
            <pc:docMk/>
            <pc:sldMk cId="4277460676" sldId="283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3:21:49.229" v="1040" actId="20577"/>
          <ac:spMkLst>
            <pc:docMk/>
            <pc:sldMk cId="4277460676" sldId="283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30.122" v="2557" actId="2710"/>
        <pc:sldMkLst>
          <pc:docMk/>
          <pc:sldMk cId="1417616948" sldId="284"/>
        </pc:sldMkLst>
        <pc:spChg chg="mod">
          <ac:chgData name="Иван Климарев" userId="6e07b5d3a3d13876" providerId="LiveId" clId="{F303F461-9C54-48C5-B524-85AD7CC819D9}" dt="2024-08-22T13:50:30.122" v="2557" actId="2710"/>
          <ac:spMkLst>
            <pc:docMk/>
            <pc:sldMk cId="1417616948" sldId="284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1:10.949" v="1597"/>
          <ac:spMkLst>
            <pc:docMk/>
            <pc:sldMk cId="1417616948" sldId="284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25.618" v="2556" actId="2710"/>
        <pc:sldMkLst>
          <pc:docMk/>
          <pc:sldMk cId="14970234" sldId="285"/>
        </pc:sldMkLst>
        <pc:spChg chg="mod">
          <ac:chgData name="Иван Климарев" userId="6e07b5d3a3d13876" providerId="LiveId" clId="{F303F461-9C54-48C5-B524-85AD7CC819D9}" dt="2024-08-22T13:50:25.618" v="2556" actId="2710"/>
          <ac:spMkLst>
            <pc:docMk/>
            <pc:sldMk cId="14970234" sldId="285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3:52.830" v="1842" actId="20577"/>
          <ac:spMkLst>
            <pc:docMk/>
            <pc:sldMk cId="14970234" sldId="285"/>
            <ac:spMk id="17" creationId="{00000000-0000-0000-0000-000000000000}"/>
          </ac:spMkLst>
        </pc:spChg>
        <pc:picChg chg="mod">
          <ac:chgData name="Иван Климарев" userId="6e07b5d3a3d13876" providerId="LiveId" clId="{F303F461-9C54-48C5-B524-85AD7CC819D9}" dt="2024-08-22T13:33:42.309" v="1833" actId="1076"/>
          <ac:picMkLst>
            <pc:docMk/>
            <pc:sldMk cId="14970234" sldId="285"/>
            <ac:picMk id="23" creationId="{00000000-0000-0000-0000-000000000000}"/>
          </ac:picMkLst>
        </pc:picChg>
      </pc:sldChg>
      <pc:sldChg chg="modSp add mod">
        <pc:chgData name="Иван Климарев" userId="6e07b5d3a3d13876" providerId="LiveId" clId="{F303F461-9C54-48C5-B524-85AD7CC819D9}" dt="2024-08-22T13:50:14.829" v="2555" actId="2710"/>
        <pc:sldMkLst>
          <pc:docMk/>
          <pc:sldMk cId="309219848" sldId="286"/>
        </pc:sldMkLst>
        <pc:spChg chg="mod">
          <ac:chgData name="Иван Климарев" userId="6e07b5d3a3d13876" providerId="LiveId" clId="{F303F461-9C54-48C5-B524-85AD7CC819D9}" dt="2024-08-22T13:50:14.829" v="2555" actId="2710"/>
          <ac:spMkLst>
            <pc:docMk/>
            <pc:sldMk cId="309219848" sldId="286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50:11.530" v="2554" actId="2710"/>
        <pc:sldMkLst>
          <pc:docMk/>
          <pc:sldMk cId="2468877727" sldId="287"/>
        </pc:sldMkLst>
        <pc:spChg chg="mod">
          <ac:chgData name="Иван Климарев" userId="6e07b5d3a3d13876" providerId="LiveId" clId="{F303F461-9C54-48C5-B524-85AD7CC819D9}" dt="2024-08-22T13:50:11.530" v="2554" actId="2710"/>
          <ac:spMkLst>
            <pc:docMk/>
            <pc:sldMk cId="2468877727" sldId="287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7:12.813" v="2512"/>
          <ac:spMkLst>
            <pc:docMk/>
            <pc:sldMk cId="2468877727" sldId="287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07.941" v="2553" actId="2710"/>
        <pc:sldMkLst>
          <pc:docMk/>
          <pc:sldMk cId="1354316987" sldId="288"/>
        </pc:sldMkLst>
        <pc:spChg chg="mod">
          <ac:chgData name="Иван Климарев" userId="6e07b5d3a3d13876" providerId="LiveId" clId="{F303F461-9C54-48C5-B524-85AD7CC819D9}" dt="2024-08-22T13:50:07.941" v="2553" actId="2710"/>
          <ac:spMkLst>
            <pc:docMk/>
            <pc:sldMk cId="1354316987" sldId="288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53.902" v="2552" actId="948"/>
        <pc:sldMkLst>
          <pc:docMk/>
          <pc:sldMk cId="4095298877" sldId="289"/>
        </pc:sldMkLst>
        <pc:spChg chg="mod">
          <ac:chgData name="Иван Климарев" userId="6e07b5d3a3d13876" providerId="LiveId" clId="{F303F461-9C54-48C5-B524-85AD7CC819D9}" dt="2024-08-22T13:49:53.902" v="2552" actId="948"/>
          <ac:spMkLst>
            <pc:docMk/>
            <pc:sldMk cId="4095298877" sldId="289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28.093" v="2551" actId="948"/>
        <pc:sldMkLst>
          <pc:docMk/>
          <pc:sldMk cId="2956465507" sldId="290"/>
        </pc:sldMkLst>
        <pc:spChg chg="mod">
          <ac:chgData name="Иван Климарев" userId="6e07b5d3a3d13876" providerId="LiveId" clId="{F303F461-9C54-48C5-B524-85AD7CC819D9}" dt="2024-08-22T13:49:28.093" v="2551" actId="948"/>
          <ac:spMkLst>
            <pc:docMk/>
            <pc:sldMk cId="2956465507" sldId="290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8:47.246" v="2547"/>
          <ac:spMkLst>
            <pc:docMk/>
            <pc:sldMk cId="2956465507" sldId="29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8:55.758" v="2709" actId="2710"/>
        <pc:sldMkLst>
          <pc:docMk/>
          <pc:sldMk cId="352008368" sldId="291"/>
        </pc:sldMkLst>
        <pc:spChg chg="mod">
          <ac:chgData name="Иван Климарев" userId="6e07b5d3a3d13876" providerId="LiveId" clId="{F303F461-9C54-48C5-B524-85AD7CC819D9}" dt="2024-08-22T13:58:55.758" v="2709" actId="2710"/>
          <ac:spMkLst>
            <pc:docMk/>
            <pc:sldMk cId="352008368" sldId="291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53:59.855" v="2590" actId="20577"/>
          <ac:spMkLst>
            <pc:docMk/>
            <pc:sldMk cId="352008368" sldId="291"/>
            <ac:spMk id="17" creationId="{00000000-0000-0000-0000-000000000000}"/>
          </ac:spMkLst>
        </pc:spChg>
      </pc:sldChg>
      <pc:sldChg chg="add">
        <pc:chgData name="Иван Климарев" userId="6e07b5d3a3d13876" providerId="LiveId" clId="{F303F461-9C54-48C5-B524-85AD7CC819D9}" dt="2024-08-28T14:09:57.892" v="2710" actId="2890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F303F461-9C54-48C5-B524-85AD7CC819D9}" dt="2024-08-28T14:16:45.421" v="2742"/>
        <pc:sldMkLst>
          <pc:docMk/>
          <pc:sldMk cId="4260803129" sldId="293"/>
        </pc:sldMkLst>
        <pc:spChg chg="mod">
          <ac:chgData name="Иван Климарев" userId="6e07b5d3a3d13876" providerId="LiveId" clId="{F303F461-9C54-48C5-B524-85AD7CC819D9}" dt="2024-08-28T14:16:45.421" v="2742"/>
          <ac:spMkLst>
            <pc:docMk/>
            <pc:sldMk cId="4260803129" sldId="293"/>
            <ac:spMk id="6" creationId="{800A0791-90C7-44E4-9203-D375878E32EB}"/>
          </ac:spMkLst>
        </pc:spChg>
      </pc:sldChg>
      <pc:sldChg chg="modSp add mod">
        <pc:chgData name="Иван Климарев" userId="6e07b5d3a3d13876" providerId="LiveId" clId="{F303F461-9C54-48C5-B524-85AD7CC819D9}" dt="2024-08-28T14:17:18.049" v="2746"/>
        <pc:sldMkLst>
          <pc:docMk/>
          <pc:sldMk cId="705835847" sldId="294"/>
        </pc:sldMkLst>
        <pc:spChg chg="mod">
          <ac:chgData name="Иван Климарев" userId="6e07b5d3a3d13876" providerId="LiveId" clId="{F303F461-9C54-48C5-B524-85AD7CC819D9}" dt="2024-08-28T14:17:18.049" v="2746"/>
          <ac:spMkLst>
            <pc:docMk/>
            <pc:sldMk cId="705835847" sldId="294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3:55.934" v="2838" actId="2710"/>
        <pc:sldMkLst>
          <pc:docMk/>
          <pc:sldMk cId="2517564026" sldId="295"/>
        </pc:sldMkLst>
        <pc:spChg chg="add del">
          <ac:chgData name="Иван Климарев" userId="6e07b5d3a3d13876" providerId="LiveId" clId="{F303F461-9C54-48C5-B524-85AD7CC819D9}" dt="2024-08-28T14:21:39.419" v="2801"/>
          <ac:spMkLst>
            <pc:docMk/>
            <pc:sldMk cId="2517564026" sldId="295"/>
            <ac:spMk id="2" creationId="{C6CB524C-7B33-406D-B145-9C820049C148}"/>
          </ac:spMkLst>
        </pc:spChg>
        <pc:spChg chg="add del">
          <ac:chgData name="Иван Климарев" userId="6e07b5d3a3d13876" providerId="LiveId" clId="{F303F461-9C54-48C5-B524-85AD7CC819D9}" dt="2024-08-28T14:21:43.731" v="2804"/>
          <ac:spMkLst>
            <pc:docMk/>
            <pc:sldMk cId="2517564026" sldId="295"/>
            <ac:spMk id="3" creationId="{8AF25833-836F-4A68-9B1B-9D58738AF1C5}"/>
          </ac:spMkLst>
        </pc:spChg>
        <pc:spChg chg="add del">
          <ac:chgData name="Иван Климарев" userId="6e07b5d3a3d13876" providerId="LiveId" clId="{F303F461-9C54-48C5-B524-85AD7CC819D9}" dt="2024-08-28T14:21:58.669" v="2811"/>
          <ac:spMkLst>
            <pc:docMk/>
            <pc:sldMk cId="2517564026" sldId="295"/>
            <ac:spMk id="5" creationId="{7EF0C1EA-C3FC-4B70-BCDD-8E4F53353D00}"/>
          </ac:spMkLst>
        </pc:spChg>
        <pc:spChg chg="mod">
          <ac:chgData name="Иван Климарев" userId="6e07b5d3a3d13876" providerId="LiveId" clId="{F303F461-9C54-48C5-B524-85AD7CC819D9}" dt="2024-08-28T14:23:55.934" v="2838" actId="2710"/>
          <ac:spMkLst>
            <pc:docMk/>
            <pc:sldMk cId="2517564026" sldId="295"/>
            <ac:spMk id="6" creationId="{800A0791-90C7-44E4-9203-D375878E32EB}"/>
          </ac:spMkLst>
        </pc:spChg>
        <pc:spChg chg="add del">
          <ac:chgData name="Иван Климарев" userId="6e07b5d3a3d13876" providerId="LiveId" clId="{F303F461-9C54-48C5-B524-85AD7CC819D9}" dt="2024-08-28T14:22:30.556" v="2814"/>
          <ac:spMkLst>
            <pc:docMk/>
            <pc:sldMk cId="2517564026" sldId="295"/>
            <ac:spMk id="7" creationId="{B11F9E04-A90D-4B7B-853F-59455A3A74D9}"/>
          </ac:spMkLst>
        </pc:spChg>
        <pc:spChg chg="add del">
          <ac:chgData name="Иван Климарев" userId="6e07b5d3a3d13876" providerId="LiveId" clId="{F303F461-9C54-48C5-B524-85AD7CC819D9}" dt="2024-08-28T14:22:43.295" v="2821"/>
          <ac:spMkLst>
            <pc:docMk/>
            <pc:sldMk cId="2517564026" sldId="295"/>
            <ac:spMk id="8" creationId="{73B08379-556A-4FBB-9100-CA9B3101B2D3}"/>
          </ac:spMkLst>
        </pc:spChg>
        <pc:spChg chg="add del">
          <ac:chgData name="Иван Климарев" userId="6e07b5d3a3d13876" providerId="LiveId" clId="{F303F461-9C54-48C5-B524-85AD7CC819D9}" dt="2024-08-28T14:23:39.178" v="2833"/>
          <ac:spMkLst>
            <pc:docMk/>
            <pc:sldMk cId="2517564026" sldId="295"/>
            <ac:spMk id="9" creationId="{5CC9A37F-7812-4A75-BD73-99946508F897}"/>
          </ac:spMkLst>
        </pc:spChg>
        <pc:spChg chg="mod">
          <ac:chgData name="Иван Климарев" userId="6e07b5d3a3d13876" providerId="LiveId" clId="{F303F461-9C54-48C5-B524-85AD7CC819D9}" dt="2024-08-28T14:21:29.470" v="2799" actId="20577"/>
          <ac:spMkLst>
            <pc:docMk/>
            <pc:sldMk cId="2517564026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3905995191" sldId="295"/>
        </pc:sldMkLst>
        <pc:spChg chg="add del">
          <ac:chgData name="Иван Климарев" userId="6e07b5d3a3d13876" providerId="LiveId" clId="{F303F461-9C54-48C5-B524-85AD7CC819D9}" dt="2024-08-28T14:17:55.549" v="2749"/>
          <ac:spMkLst>
            <pc:docMk/>
            <pc:sldMk cId="3905995191" sldId="295"/>
            <ac:spMk id="2" creationId="{D7D3722E-408A-4958-B7C8-0C6F7F23F6C5}"/>
          </ac:spMkLst>
        </pc:spChg>
        <pc:spChg chg="add del">
          <ac:chgData name="Иван Климарев" userId="6e07b5d3a3d13876" providerId="LiveId" clId="{F303F461-9C54-48C5-B524-85AD7CC819D9}" dt="2024-08-28T14:18:02.182" v="2753"/>
          <ac:spMkLst>
            <pc:docMk/>
            <pc:sldMk cId="3905995191" sldId="295"/>
            <ac:spMk id="3" creationId="{96081C7C-EB3A-48BE-AD73-D864A21A5D3F}"/>
          </ac:spMkLst>
        </pc:spChg>
        <pc:spChg chg="mod">
          <ac:chgData name="Иван Климарев" userId="6e07b5d3a3d13876" providerId="LiveId" clId="{F303F461-9C54-48C5-B524-85AD7CC819D9}" dt="2024-08-28T14:19:33.555" v="2769" actId="20577"/>
          <ac:spMkLst>
            <pc:docMk/>
            <pc:sldMk cId="3905995191" sldId="295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8:19.573" v="2762"/>
          <ac:spMkLst>
            <pc:docMk/>
            <pc:sldMk cId="3905995191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1958213365" sldId="296"/>
        </pc:sldMkLst>
        <pc:spChg chg="add del">
          <ac:chgData name="Иван Климарев" userId="6e07b5d3a3d13876" providerId="LiveId" clId="{F303F461-9C54-48C5-B524-85AD7CC819D9}" dt="2024-08-28T14:19:51.060" v="2774"/>
          <ac:spMkLst>
            <pc:docMk/>
            <pc:sldMk cId="1958213365" sldId="296"/>
            <ac:spMk id="2" creationId="{1D5654B7-1E8B-4C87-8D8C-28163BF235D3}"/>
          </ac:spMkLst>
        </pc:spChg>
        <pc:spChg chg="add del">
          <ac:chgData name="Иван Климарев" userId="6e07b5d3a3d13876" providerId="LiveId" clId="{F303F461-9C54-48C5-B524-85AD7CC819D9}" dt="2024-08-28T14:19:53.361" v="2776"/>
          <ac:spMkLst>
            <pc:docMk/>
            <pc:sldMk cId="1958213365" sldId="296"/>
            <ac:spMk id="3" creationId="{103A0FB0-4F44-43A0-A20D-7CD22D62C414}"/>
          </ac:spMkLst>
        </pc:spChg>
        <pc:spChg chg="mod">
          <ac:chgData name="Иван Климарев" userId="6e07b5d3a3d13876" providerId="LiveId" clId="{F303F461-9C54-48C5-B524-85AD7CC819D9}" dt="2024-08-28T14:19:53.368" v="2778"/>
          <ac:spMkLst>
            <pc:docMk/>
            <pc:sldMk cId="1958213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5:08.174" v="2853" actId="113"/>
        <pc:sldMkLst>
          <pc:docMk/>
          <pc:sldMk cId="2010792365" sldId="296"/>
        </pc:sldMkLst>
        <pc:spChg chg="add del">
          <ac:chgData name="Иван Климарев" userId="6e07b5d3a3d13876" providerId="LiveId" clId="{F303F461-9C54-48C5-B524-85AD7CC819D9}" dt="2024-08-28T14:24:21.080" v="2841"/>
          <ac:spMkLst>
            <pc:docMk/>
            <pc:sldMk cId="2010792365" sldId="296"/>
            <ac:spMk id="2" creationId="{2817D2E3-94E0-4335-96D3-51F495E9EF80}"/>
          </ac:spMkLst>
        </pc:spChg>
        <pc:spChg chg="mod">
          <ac:chgData name="Иван Климарев" userId="6e07b5d3a3d13876" providerId="LiveId" clId="{F303F461-9C54-48C5-B524-85AD7CC819D9}" dt="2024-08-28T14:25:08.174" v="2853" actId="113"/>
          <ac:spMkLst>
            <pc:docMk/>
            <pc:sldMk cId="2010792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6:46.774" v="2865" actId="20577"/>
        <pc:sldMkLst>
          <pc:docMk/>
          <pc:sldMk cId="4178124695" sldId="297"/>
        </pc:sldMkLst>
        <pc:spChg chg="add del">
          <ac:chgData name="Иван Климарев" userId="6e07b5d3a3d13876" providerId="LiveId" clId="{F303F461-9C54-48C5-B524-85AD7CC819D9}" dt="2024-08-28T14:24:54.090" v="2849"/>
          <ac:spMkLst>
            <pc:docMk/>
            <pc:sldMk cId="4178124695" sldId="297"/>
            <ac:spMk id="2" creationId="{2A4A47B9-44C8-4FB4-B243-66BC075636EC}"/>
          </ac:spMkLst>
        </pc:spChg>
        <pc:spChg chg="add del">
          <ac:chgData name="Иван Климарев" userId="6e07b5d3a3d13876" providerId="LiveId" clId="{F303F461-9C54-48C5-B524-85AD7CC819D9}" dt="2024-08-28T14:26:04.567" v="2857"/>
          <ac:spMkLst>
            <pc:docMk/>
            <pc:sldMk cId="4178124695" sldId="297"/>
            <ac:spMk id="3" creationId="{3D448D79-6BAE-4FA3-854A-1F3FEE002321}"/>
          </ac:spMkLst>
        </pc:spChg>
        <pc:spChg chg="mod">
          <ac:chgData name="Иван Климарев" userId="6e07b5d3a3d13876" providerId="LiveId" clId="{F303F461-9C54-48C5-B524-85AD7CC819D9}" dt="2024-08-28T14:26:46.774" v="2865" actId="20577"/>
          <ac:spMkLst>
            <pc:docMk/>
            <pc:sldMk cId="4178124695" sldId="297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11.275" v="2894" actId="6549"/>
        <pc:sldMkLst>
          <pc:docMk/>
          <pc:sldMk cId="2620221783" sldId="298"/>
        </pc:sldMkLst>
        <pc:spChg chg="add del">
          <ac:chgData name="Иван Климарев" userId="6e07b5d3a3d13876" providerId="LiveId" clId="{F303F461-9C54-48C5-B524-85AD7CC819D9}" dt="2024-08-28T14:27:12.045" v="2868"/>
          <ac:spMkLst>
            <pc:docMk/>
            <pc:sldMk cId="2620221783" sldId="298"/>
            <ac:spMk id="2" creationId="{4BBB14D4-BCFA-496A-94D8-261F41341842}"/>
          </ac:spMkLst>
        </pc:spChg>
        <pc:spChg chg="mod">
          <ac:chgData name="Иван Климарев" userId="6e07b5d3a3d13876" providerId="LiveId" clId="{F303F461-9C54-48C5-B524-85AD7CC819D9}" dt="2024-08-28T14:28:11.275" v="2894" actId="6549"/>
          <ac:spMkLst>
            <pc:docMk/>
            <pc:sldMk cId="2620221783" sldId="298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48.970" v="2899"/>
        <pc:sldMkLst>
          <pc:docMk/>
          <pc:sldMk cId="357345169" sldId="299"/>
        </pc:sldMkLst>
        <pc:spChg chg="add del">
          <ac:chgData name="Иван Климарев" userId="6e07b5d3a3d13876" providerId="LiveId" clId="{F303F461-9C54-48C5-B524-85AD7CC819D9}" dt="2024-08-28T14:28:48.964" v="2897"/>
          <ac:spMkLst>
            <pc:docMk/>
            <pc:sldMk cId="357345169" sldId="299"/>
            <ac:spMk id="2" creationId="{D7B390B7-58B3-4DEC-890F-57F9221FDF3F}"/>
          </ac:spMkLst>
        </pc:spChg>
        <pc:spChg chg="mod">
          <ac:chgData name="Иван Климарев" userId="6e07b5d3a3d13876" providerId="LiveId" clId="{F303F461-9C54-48C5-B524-85AD7CC819D9}" dt="2024-08-28T14:28:48.970" v="2899"/>
          <ac:spMkLst>
            <pc:docMk/>
            <pc:sldMk cId="357345169" sldId="299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31:04.879" v="2917" actId="20577"/>
        <pc:sldMkLst>
          <pc:docMk/>
          <pc:sldMk cId="3567364893" sldId="300"/>
        </pc:sldMkLst>
        <pc:spChg chg="add del">
          <ac:chgData name="Иван Климарев" userId="6e07b5d3a3d13876" providerId="LiveId" clId="{F303F461-9C54-48C5-B524-85AD7CC819D9}" dt="2024-08-28T14:29:49.407" v="2909"/>
          <ac:spMkLst>
            <pc:docMk/>
            <pc:sldMk cId="3567364893" sldId="300"/>
            <ac:spMk id="2" creationId="{5927026A-EEBE-4EB4-A338-BECDE4FAFD5B}"/>
          </ac:spMkLst>
        </pc:spChg>
        <pc:spChg chg="add del">
          <ac:chgData name="Иван Климарев" userId="6e07b5d3a3d13876" providerId="LiveId" clId="{F303F461-9C54-48C5-B524-85AD7CC819D9}" dt="2024-08-28T14:31:02.914" v="2914"/>
          <ac:spMkLst>
            <pc:docMk/>
            <pc:sldMk cId="3567364893" sldId="300"/>
            <ac:spMk id="3" creationId="{6B10132C-F9E7-4A04-AAE7-4A24BAB824C8}"/>
          </ac:spMkLst>
        </pc:spChg>
        <pc:spChg chg="mod">
          <ac:chgData name="Иван Климарев" userId="6e07b5d3a3d13876" providerId="LiveId" clId="{F303F461-9C54-48C5-B524-85AD7CC819D9}" dt="2024-08-28T14:31:04.879" v="2917" actId="20577"/>
          <ac:spMkLst>
            <pc:docMk/>
            <pc:sldMk cId="3567364893" sldId="300"/>
            <ac:spMk id="6" creationId="{800A0791-90C7-44E4-9203-D375878E32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7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5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Остановка или перезапуск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информации о плагинах и их управление.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пользователями и авторизацией.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конфигурацией: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и импорт конфигурации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очередью задач и блокировкой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07151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через веб-интерфейс. Его можно скачать, добавив 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 /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jnlpJars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/jenkins-cli.jar.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http://your-jenkins-url/jnlpJars/jenkins-cli.jar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работает по протоколу HTTP(S), и для подключения необходимо указать URL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сервера, а также может потребоваться аутентификация.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команды для подключения и выполнения команды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6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Аутентификация: В зависимости от настроек безопасности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выполнения некоторых команд может потребоваться указать токен доступа или логин с паролем. Аутентификация может быть выполнена с помощью: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user:apitoken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SSH-ключ: 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поддерживает аутентификацию через SSH. Для этого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сервере должен быть настроен SSH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64715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задания с параметрами: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 -p param1=value1 -p param2=value2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заданий: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list-jobs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конфигурации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get-job my-job &gt;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create-job new-job &lt;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логов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console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restart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safe-shutdown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2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задание: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Следим за статусом: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job-status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триггеры сборок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управляют автоматическим запуском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джоб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Они позволяют настраивать события, которые инициируют запуск сборки.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несколько способов инициировать сборки, включая: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Полинг SCM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SCM):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проверять репозиторий на наличие изменений через указанные интервалы времени. Если обнаруживаются изменения в коде,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 сборку. В настройках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джоба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задать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-подобное расписание.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триггеры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Используется для немедленного запуска сборки при изменениях в коде, отправленных в репозиторий.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поддерживают отправку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вебхуков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уведомляют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происходят изменения, чтобы избежать постоянного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полинга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уменьшить нагрузку.</a:t>
            </a:r>
          </a:p>
        </p:txBody>
      </p:sp>
    </p:spTree>
    <p:extLst>
      <p:ext uri="{BB962C8B-B14F-4D97-AF65-F5344CB8AC3E}">
        <p14:creationId xmlns:p14="http://schemas.microsoft.com/office/powerpoint/2010/main" val="259125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по расписанию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Этот триггер позволяет запускать сборку по заданному расписанию с использованием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-подобных форматов. Подходит для задач, которые должны выполняться регулярно, например, ежедневные сборки.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после завершения других сборок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Позволяет запускать сборку только после завершения других, указанных задач. Это полезно для выстраивания цепочек задач и создания конвейеров.</a:t>
            </a:r>
          </a:p>
        </p:txBody>
      </p:sp>
    </p:spTree>
    <p:extLst>
      <p:ext uri="{BB962C8B-B14F-4D97-AF65-F5344CB8AC3E}">
        <p14:creationId xmlns:p14="http://schemas.microsoft.com/office/powerpoint/2010/main" val="178864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 по событию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Можно настроить удалённый запуск сборки через HTTP-запросы, используя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задаётся URL с токеном, который можно вызвать для запуска задачи извне.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Плагины для триггеров: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множество плагинов для интеграции с другими инструментами и триггерами. Например, плагин для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сборку при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push'е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репозиторий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плагин для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запускать сборки при получении определённых сообщений из брокера сообщений.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подходящего триггера зависит от требований и особенностей сборки.</a:t>
            </a:r>
          </a:p>
        </p:txBody>
      </p:sp>
    </p:spTree>
    <p:extLst>
      <p:ext uri="{BB962C8B-B14F-4D97-AF65-F5344CB8AC3E}">
        <p14:creationId xmlns:p14="http://schemas.microsoft.com/office/powerpoint/2010/main" val="305326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668497" y="7186912"/>
            <a:ext cx="12172194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CI\CD 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базе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Содержание курса</a:t>
            </a:r>
            <a:endParaRPr lang="en-US" sz="2600" b="1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4F0517E-D376-44C5-B9BE-9E78A89BBE69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Знакомство с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Grafana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Установка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Grafana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Знакомство с экспортерами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 Развёртывание и настройка экспортёров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5) Развёртывание и настройка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AlertManager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6) Настройка уведомлений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7) Подключение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для запуска автоматизированных событий</a:t>
            </a:r>
            <a:endParaRPr lang="en-US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873626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с открытым исходным кодом для непрерывной интеграции и непрерывной доставки (CI/CD). Она автоматизирует различные этапы процесса разработки программного обеспечения: сборку, тестирование, развёртывание и мониторинг приложений.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интегрировать код в общий проект автоматически, обеспечивая непрерывную проверку и интеграцию изменений.</a:t>
            </a:r>
          </a:p>
        </p:txBody>
      </p:sp>
      <p:pic>
        <p:nvPicPr>
          <p:cNvPr id="1026" name="Picture 2" descr="Jenkins">
            <a:extLst>
              <a:ext uri="{FF2B5EF4-FFF2-40B4-BE49-F238E27FC236}">
                <a16:creationId xmlns:a16="http://schemas.microsoft.com/office/drawing/2014/main" id="{6AD9BD02-7DA1-4D80-9551-E0E6BA6B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40" y="2784764"/>
            <a:ext cx="3749810" cy="51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Автоматизация сборок: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сборки кода автоматически при каждом изменении в репозитории, таких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Расширяемость: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большое количество плагинов, которые позволяют интегрироваться с различными системами и инструментами, такими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Гибкость: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настроен под различные процессы разработки, как с использованием простых скриптов, так и сложных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(скрипты на языке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Пайплайны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CI/CD: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конвейеры для автоматизации процессов от написания кода до его развёртывания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продакшн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Интерфейс: Имеет веб-интерфейс, через который можно отслеживать и управлять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23234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дополнительных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нод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позволит вам: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основном сервере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больше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одновременно  (повысить количество экзекуторов)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платформ на разных серверах, например один сервер для .NET, а другой для Java или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и на Linux и на Windows</a:t>
            </a:r>
          </a:p>
        </p:txBody>
      </p:sp>
    </p:spTree>
    <p:extLst>
      <p:ext uri="{BB962C8B-B14F-4D97-AF65-F5344CB8AC3E}">
        <p14:creationId xmlns:p14="http://schemas.microsoft.com/office/powerpoint/2010/main" val="9674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eneral">
            <a:extLst>
              <a:ext uri="{FF2B5EF4-FFF2-40B4-BE49-F238E27FC236}">
                <a16:creationId xmlns:a16="http://schemas.microsoft.com/office/drawing/2014/main" id="{BF88EECA-806D-4CF1-B454-878C3E01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623394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CasC">
            <a:extLst>
              <a:ext uri="{FF2B5EF4-FFF2-40B4-BE49-F238E27FC236}">
                <a16:creationId xmlns:a16="http://schemas.microsoft.com/office/drawing/2014/main" id="{A31AF754-69C8-4BB6-B800-B004152A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11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CasC">
            <a:extLst>
              <a:ext uri="{FF2B5EF4-FFF2-40B4-BE49-F238E27FC236}">
                <a16:creationId xmlns:a16="http://schemas.microsoft.com/office/drawing/2014/main" id="{2AC0D150-A97A-45F5-B11F-480DA53D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CasC">
            <a:extLst>
              <a:ext uri="{FF2B5EF4-FFF2-40B4-BE49-F238E27FC236}">
                <a16:creationId xmlns:a16="http://schemas.microsoft.com/office/drawing/2014/main" id="{36CB4BC9-4A5D-42F0-B605-298ECBB8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239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FA300-B890-4B84-AD05-7B8BBAA5ED71}"/>
              </a:ext>
            </a:extLst>
          </p:cNvPr>
          <p:cNvSpPr txBox="1"/>
          <p:nvPr/>
        </p:nvSpPr>
        <p:spPr>
          <a:xfrm>
            <a:off x="6874452" y="4968842"/>
            <a:ext cx="3015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C9E63-CB2F-48D1-A2FD-B34EA331DD9D}"/>
              </a:ext>
            </a:extLst>
          </p:cNvPr>
          <p:cNvSpPr txBox="1"/>
          <p:nvPr/>
        </p:nvSpPr>
        <p:spPr>
          <a:xfrm>
            <a:off x="2736824" y="8170570"/>
            <a:ext cx="1872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C58E1-73EF-49F8-9960-4A17AC317C72}"/>
              </a:ext>
            </a:extLst>
          </p:cNvPr>
          <p:cNvSpPr txBox="1"/>
          <p:nvPr/>
        </p:nvSpPr>
        <p:spPr>
          <a:xfrm>
            <a:off x="7551076" y="8170572"/>
            <a:ext cx="2277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 JAVA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04BEB-DB9F-47B1-878E-F17A6C7F6EED}"/>
              </a:ext>
            </a:extLst>
          </p:cNvPr>
          <p:cNvSpPr txBox="1"/>
          <p:nvPr/>
        </p:nvSpPr>
        <p:spPr>
          <a:xfrm>
            <a:off x="12300239" y="8170571"/>
            <a:ext cx="2277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Node3 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 (Command Line Interface)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мощный инструмент, который предоставляет возможность управлять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сервером и его заданиями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через командную строку, без использования веб-интерфейса. Это полезно для автоматизации задач администрирования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создания, запуска и управления заданиями и многого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6928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заданиями: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 из конфигурационного XML-файла.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существующего задания в XML.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Удаление задания.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контроль выполнения задач: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заданий с возможностью передавать параметры.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статуса выполнения заданий.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логов выполнения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5600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1982</TotalTime>
  <Words>1190</Words>
  <Application>Microsoft Office PowerPoint</Application>
  <PresentationFormat>Произвольный</PresentationFormat>
  <Paragraphs>131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Montserrat Medium</vt:lpstr>
      <vt:lpstr>Montserrat Regular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39</cp:revision>
  <dcterms:created xsi:type="dcterms:W3CDTF">2023-06-15T12:18:36Z</dcterms:created>
  <dcterms:modified xsi:type="dcterms:W3CDTF">2024-10-26T06:48:15Z</dcterms:modified>
</cp:coreProperties>
</file>