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 bookmarkIdSeed="3">
  <p:sldMasterIdLst>
    <p:sldMasterId id="2147483651" r:id="rId1"/>
  </p:sldMasterIdLst>
  <p:notesMasterIdLst>
    <p:notesMasterId r:id="rId40"/>
  </p:notesMasterIdLst>
  <p:sldIdLst>
    <p:sldId id="267" r:id="rId2"/>
    <p:sldId id="256" r:id="rId3"/>
    <p:sldId id="308" r:id="rId4"/>
    <p:sldId id="309" r:id="rId5"/>
    <p:sldId id="335" r:id="rId6"/>
    <p:sldId id="336" r:id="rId7"/>
    <p:sldId id="275" r:id="rId8"/>
    <p:sldId id="276" r:id="rId9"/>
    <p:sldId id="291" r:id="rId10"/>
    <p:sldId id="292" r:id="rId11"/>
    <p:sldId id="293" r:id="rId12"/>
    <p:sldId id="277" r:id="rId13"/>
    <p:sldId id="278" r:id="rId14"/>
    <p:sldId id="279" r:id="rId15"/>
    <p:sldId id="280" r:id="rId16"/>
    <p:sldId id="281" r:id="rId17"/>
    <p:sldId id="282" r:id="rId18"/>
    <p:sldId id="283" r:id="rId19"/>
    <p:sldId id="284" r:id="rId20"/>
    <p:sldId id="285" r:id="rId21"/>
    <p:sldId id="286" r:id="rId22"/>
    <p:sldId id="287" r:id="rId23"/>
    <p:sldId id="288" r:id="rId24"/>
    <p:sldId id="289" r:id="rId25"/>
    <p:sldId id="290" r:id="rId26"/>
    <p:sldId id="294" r:id="rId27"/>
    <p:sldId id="297" r:id="rId28"/>
    <p:sldId id="298" r:id="rId29"/>
    <p:sldId id="299" r:id="rId30"/>
    <p:sldId id="300" r:id="rId31"/>
    <p:sldId id="301" r:id="rId32"/>
    <p:sldId id="302" r:id="rId33"/>
    <p:sldId id="303" r:id="rId34"/>
    <p:sldId id="304" r:id="rId35"/>
    <p:sldId id="305" r:id="rId36"/>
    <p:sldId id="306" r:id="rId37"/>
    <p:sldId id="307" r:id="rId38"/>
    <p:sldId id="260" r:id="rId39"/>
  </p:sldIdLst>
  <p:sldSz cx="18288000" cy="10287000"/>
  <p:notesSz cx="9753600" cy="13716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35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84" autoAdjust="0"/>
    <p:restoredTop sz="94229" autoAdjust="0"/>
  </p:normalViewPr>
  <p:slideViewPr>
    <p:cSldViewPr snapToGrid="0" snapToObjects="1">
      <p:cViewPr varScale="1">
        <p:scale>
          <a:sx n="69" d="100"/>
          <a:sy n="69" d="100"/>
        </p:scale>
        <p:origin x="107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Иван Климарев" userId="6e07b5d3a3d13876" providerId="LiveId" clId="{6D0E9463-7A63-49B8-B37A-0602A5CADF58}"/>
    <pc:docChg chg="undo redo custSel addSld delSld modSld sldOrd">
      <pc:chgData name="Иван Климарев" userId="6e07b5d3a3d13876" providerId="LiveId" clId="{6D0E9463-7A63-49B8-B37A-0602A5CADF58}" dt="2024-10-31T03:56:25.322" v="751" actId="255"/>
      <pc:docMkLst>
        <pc:docMk/>
      </pc:docMkLst>
      <pc:sldChg chg="modSp mod">
        <pc:chgData name="Иван Климарев" userId="6e07b5d3a3d13876" providerId="LiveId" clId="{6D0E9463-7A63-49B8-B37A-0602A5CADF58}" dt="2024-10-23T15:39:48.848" v="71" actId="20577"/>
        <pc:sldMkLst>
          <pc:docMk/>
          <pc:sldMk cId="0" sldId="256"/>
        </pc:sldMkLst>
        <pc:spChg chg="mod">
          <ac:chgData name="Иван Климарев" userId="6e07b5d3a3d13876" providerId="LiveId" clId="{6D0E9463-7A63-49B8-B37A-0602A5CADF58}" dt="2024-10-23T15:39:48.848" v="71" actId="20577"/>
          <ac:spMkLst>
            <pc:docMk/>
            <pc:sldMk cId="0" sldId="256"/>
            <ac:spMk id="17" creationId="{00000000-0000-0000-0000-000000000000}"/>
          </ac:spMkLst>
        </pc:spChg>
      </pc:sldChg>
      <pc:sldChg chg="modSp del mod">
        <pc:chgData name="Иван Климарев" userId="6e07b5d3a3d13876" providerId="LiveId" clId="{6D0E9463-7A63-49B8-B37A-0602A5CADF58}" dt="2024-10-31T03:54:55.009" v="735" actId="47"/>
        <pc:sldMkLst>
          <pc:docMk/>
          <pc:sldMk cId="1477581845" sldId="268"/>
        </pc:sldMkLst>
        <pc:spChg chg="mod">
          <ac:chgData name="Иван Климарев" userId="6e07b5d3a3d13876" providerId="LiveId" clId="{6D0E9463-7A63-49B8-B37A-0602A5CADF58}" dt="2024-10-23T15:39:09.066" v="33" actId="108"/>
          <ac:spMkLst>
            <pc:docMk/>
            <pc:sldMk cId="1477581845" sldId="268"/>
            <ac:spMk id="4" creationId="{24F0517E-D376-44C5-B9BE-9E78A89BBE69}"/>
          </ac:spMkLst>
        </pc:spChg>
        <pc:spChg chg="mod">
          <ac:chgData name="Иван Климарев" userId="6e07b5d3a3d13876" providerId="LiveId" clId="{6D0E9463-7A63-49B8-B37A-0602A5CADF58}" dt="2024-10-31T03:53:50.950" v="734" actId="20577"/>
          <ac:spMkLst>
            <pc:docMk/>
            <pc:sldMk cId="1477581845" sldId="268"/>
            <ac:spMk id="17" creationId="{00000000-0000-0000-0000-000000000000}"/>
          </ac:spMkLst>
        </pc:spChg>
      </pc:sldChg>
      <pc:sldChg chg="del">
        <pc:chgData name="Иван Климарев" userId="6e07b5d3a3d13876" providerId="LiveId" clId="{6D0E9463-7A63-49B8-B37A-0602A5CADF58}" dt="2024-10-23T15:37:40.125" v="1" actId="47"/>
        <pc:sldMkLst>
          <pc:docMk/>
          <pc:sldMk cId="2190684464" sldId="269"/>
        </pc:sldMkLst>
      </pc:sldChg>
      <pc:sldChg chg="del">
        <pc:chgData name="Иван Климарев" userId="6e07b5d3a3d13876" providerId="LiveId" clId="{6D0E9463-7A63-49B8-B37A-0602A5CADF58}" dt="2024-10-23T15:37:40.125" v="1" actId="47"/>
        <pc:sldMkLst>
          <pc:docMk/>
          <pc:sldMk cId="3372871270" sldId="270"/>
        </pc:sldMkLst>
      </pc:sldChg>
      <pc:sldChg chg="del">
        <pc:chgData name="Иван Климарев" userId="6e07b5d3a3d13876" providerId="LiveId" clId="{6D0E9463-7A63-49B8-B37A-0602A5CADF58}" dt="2024-10-23T15:37:43.407" v="2" actId="47"/>
        <pc:sldMkLst>
          <pc:docMk/>
          <pc:sldMk cId="3999242315" sldId="271"/>
        </pc:sldMkLst>
      </pc:sldChg>
      <pc:sldChg chg="del">
        <pc:chgData name="Иван Климарев" userId="6e07b5d3a3d13876" providerId="LiveId" clId="{6D0E9463-7A63-49B8-B37A-0602A5CADF58}" dt="2024-10-23T15:37:43.407" v="2" actId="47"/>
        <pc:sldMkLst>
          <pc:docMk/>
          <pc:sldMk cId="840365128" sldId="272"/>
        </pc:sldMkLst>
      </pc:sldChg>
      <pc:sldChg chg="del">
        <pc:chgData name="Иван Климарев" userId="6e07b5d3a3d13876" providerId="LiveId" clId="{6D0E9463-7A63-49B8-B37A-0602A5CADF58}" dt="2024-10-23T15:37:52.680" v="5" actId="47"/>
        <pc:sldMkLst>
          <pc:docMk/>
          <pc:sldMk cId="4231936673" sldId="273"/>
        </pc:sldMkLst>
      </pc:sldChg>
      <pc:sldChg chg="del">
        <pc:chgData name="Иван Климарев" userId="6e07b5d3a3d13876" providerId="LiveId" clId="{6D0E9463-7A63-49B8-B37A-0602A5CADF58}" dt="2024-10-23T15:37:52.680" v="5" actId="47"/>
        <pc:sldMkLst>
          <pc:docMk/>
          <pc:sldMk cId="1588943381" sldId="274"/>
        </pc:sldMkLst>
      </pc:sldChg>
      <pc:sldChg chg="addSp delSp modSp mod">
        <pc:chgData name="Иван Климарев" userId="6e07b5d3a3d13876" providerId="LiveId" clId="{6D0E9463-7A63-49B8-B37A-0602A5CADF58}" dt="2024-10-23T15:44:49.900" v="96" actId="2711"/>
        <pc:sldMkLst>
          <pc:docMk/>
          <pc:sldMk cId="1291955567" sldId="275"/>
        </pc:sldMkLst>
        <pc:spChg chg="mod">
          <ac:chgData name="Иван Климарев" userId="6e07b5d3a3d13876" providerId="LiveId" clId="{6D0E9463-7A63-49B8-B37A-0602A5CADF58}" dt="2024-10-23T15:44:49.900" v="96" actId="2711"/>
          <ac:spMkLst>
            <pc:docMk/>
            <pc:sldMk cId="1291955567" sldId="275"/>
            <ac:spMk id="4" creationId="{A9BFBEC6-A40E-489B-AF1B-DDE31489B983}"/>
          </ac:spMkLst>
        </pc:spChg>
        <pc:spChg chg="mod">
          <ac:chgData name="Иван Климарев" userId="6e07b5d3a3d13876" providerId="LiveId" clId="{6D0E9463-7A63-49B8-B37A-0602A5CADF58}" dt="2024-10-23T15:38:57.446" v="32" actId="113"/>
          <ac:spMkLst>
            <pc:docMk/>
            <pc:sldMk cId="1291955567" sldId="275"/>
            <ac:spMk id="17" creationId="{00000000-0000-0000-0000-000000000000}"/>
          </ac:spMkLst>
        </pc:spChg>
        <pc:picChg chg="del">
          <ac:chgData name="Иван Климарев" userId="6e07b5d3a3d13876" providerId="LiveId" clId="{6D0E9463-7A63-49B8-B37A-0602A5CADF58}" dt="2024-10-23T15:42:53.045" v="76" actId="478"/>
          <ac:picMkLst>
            <pc:docMk/>
            <pc:sldMk cId="1291955567" sldId="275"/>
            <ac:picMk id="2" creationId="{7086F721-3F4D-4B09-81E5-69561DF41465}"/>
          </ac:picMkLst>
        </pc:picChg>
        <pc:picChg chg="add mod">
          <ac:chgData name="Иван Климарев" userId="6e07b5d3a3d13876" providerId="LiveId" clId="{6D0E9463-7A63-49B8-B37A-0602A5CADF58}" dt="2024-10-23T15:43:29.330" v="85" actId="1076"/>
          <ac:picMkLst>
            <pc:docMk/>
            <pc:sldMk cId="1291955567" sldId="275"/>
            <ac:picMk id="1026" creationId="{6AD9BD02-7DA1-4D80-9551-E0E6BA6BE82B}"/>
          </ac:picMkLst>
        </pc:picChg>
      </pc:sldChg>
      <pc:sldChg chg="delSp modSp add mod">
        <pc:chgData name="Иван Климарев" userId="6e07b5d3a3d13876" providerId="LiveId" clId="{6D0E9463-7A63-49B8-B37A-0602A5CADF58}" dt="2024-10-23T15:44:42.572" v="95" actId="2711"/>
        <pc:sldMkLst>
          <pc:docMk/>
          <pc:sldMk cId="2323432690" sldId="276"/>
        </pc:sldMkLst>
        <pc:spChg chg="mod">
          <ac:chgData name="Иван Климарев" userId="6e07b5d3a3d13876" providerId="LiveId" clId="{6D0E9463-7A63-49B8-B37A-0602A5CADF58}" dt="2024-10-23T15:44:42.572" v="95" actId="2711"/>
          <ac:spMkLst>
            <pc:docMk/>
            <pc:sldMk cId="2323432690" sldId="276"/>
            <ac:spMk id="4" creationId="{A9BFBEC6-A40E-489B-AF1B-DDE31489B983}"/>
          </ac:spMkLst>
        </pc:spChg>
        <pc:picChg chg="del">
          <ac:chgData name="Иван Климарев" userId="6e07b5d3a3d13876" providerId="LiveId" clId="{6D0E9463-7A63-49B8-B37A-0602A5CADF58}" dt="2024-10-23T15:43:39.346" v="87" actId="478"/>
          <ac:picMkLst>
            <pc:docMk/>
            <pc:sldMk cId="2323432690" sldId="276"/>
            <ac:picMk id="1026" creationId="{6AD9BD02-7DA1-4D80-9551-E0E6BA6BE82B}"/>
          </ac:picMkLst>
        </pc:picChg>
      </pc:sldChg>
      <pc:sldChg chg="del">
        <pc:chgData name="Иван Климарев" userId="6e07b5d3a3d13876" providerId="LiveId" clId="{6D0E9463-7A63-49B8-B37A-0602A5CADF58}" dt="2024-10-23T15:37:33.939" v="0" actId="47"/>
        <pc:sldMkLst>
          <pc:docMk/>
          <pc:sldMk cId="2531047815" sldId="276"/>
        </pc:sldMkLst>
      </pc:sldChg>
      <pc:sldChg chg="modSp add mod">
        <pc:chgData name="Иван Климарев" userId="6e07b5d3a3d13876" providerId="LiveId" clId="{6D0E9463-7A63-49B8-B37A-0602A5CADF58}" dt="2024-10-23T15:46:01.747" v="121" actId="12"/>
        <pc:sldMkLst>
          <pc:docMk/>
          <pc:sldMk cId="967441344" sldId="277"/>
        </pc:sldMkLst>
        <pc:spChg chg="mod">
          <ac:chgData name="Иван Климарев" userId="6e07b5d3a3d13876" providerId="LiveId" clId="{6D0E9463-7A63-49B8-B37A-0602A5CADF58}" dt="2024-10-23T15:46:01.747" v="121" actId="12"/>
          <ac:spMkLst>
            <pc:docMk/>
            <pc:sldMk cId="967441344" sldId="277"/>
            <ac:spMk id="4" creationId="{A9BFBEC6-A40E-489B-AF1B-DDE31489B983}"/>
          </ac:spMkLst>
        </pc:spChg>
        <pc:spChg chg="mod">
          <ac:chgData name="Иван Климарев" userId="6e07b5d3a3d13876" providerId="LiveId" clId="{6D0E9463-7A63-49B8-B37A-0602A5CADF58}" dt="2024-10-23T15:45:43.499" v="119" actId="20577"/>
          <ac:spMkLst>
            <pc:docMk/>
            <pc:sldMk cId="967441344" sldId="277"/>
            <ac:spMk id="17" creationId="{00000000-0000-0000-0000-000000000000}"/>
          </ac:spMkLst>
        </pc:spChg>
      </pc:sldChg>
      <pc:sldChg chg="new del">
        <pc:chgData name="Иван Климарев" userId="6e07b5d3a3d13876" providerId="LiveId" clId="{6D0E9463-7A63-49B8-B37A-0602A5CADF58}" dt="2024-10-23T15:45:12.819" v="98" actId="680"/>
        <pc:sldMkLst>
          <pc:docMk/>
          <pc:sldMk cId="1287513473" sldId="277"/>
        </pc:sldMkLst>
      </pc:sldChg>
      <pc:sldChg chg="del">
        <pc:chgData name="Иван Климарев" userId="6e07b5d3a3d13876" providerId="LiveId" clId="{6D0E9463-7A63-49B8-B37A-0602A5CADF58}" dt="2024-10-23T15:37:33.939" v="0" actId="47"/>
        <pc:sldMkLst>
          <pc:docMk/>
          <pc:sldMk cId="2689258481" sldId="277"/>
        </pc:sldMkLst>
      </pc:sldChg>
      <pc:sldChg chg="addSp delSp modSp add mod">
        <pc:chgData name="Иван Климарев" userId="6e07b5d3a3d13876" providerId="LiveId" clId="{6D0E9463-7A63-49B8-B37A-0602A5CADF58}" dt="2024-10-23T15:51:20.696" v="196" actId="1076"/>
        <pc:sldMkLst>
          <pc:docMk/>
          <pc:sldMk cId="446962029" sldId="278"/>
        </pc:sldMkLst>
        <pc:spChg chg="add mod">
          <ac:chgData name="Иван Климарев" userId="6e07b5d3a3d13876" providerId="LiveId" clId="{6D0E9463-7A63-49B8-B37A-0602A5CADF58}" dt="2024-10-23T15:50:50.746" v="189" actId="108"/>
          <ac:spMkLst>
            <pc:docMk/>
            <pc:sldMk cId="446962029" sldId="278"/>
            <ac:spMk id="2" creationId="{F07FA300-B890-4B84-AD05-7B8BBAA5ED71}"/>
          </ac:spMkLst>
        </pc:spChg>
        <pc:spChg chg="add mod">
          <ac:chgData name="Иван Климарев" userId="6e07b5d3a3d13876" providerId="LiveId" clId="{6D0E9463-7A63-49B8-B37A-0602A5CADF58}" dt="2024-10-23T15:51:20.696" v="196" actId="1076"/>
          <ac:spMkLst>
            <pc:docMk/>
            <pc:sldMk cId="446962029" sldId="278"/>
            <ac:spMk id="3" creationId="{71AC9E63-CB2F-48D1-A2FD-B34EA331DD9D}"/>
          </ac:spMkLst>
        </pc:spChg>
        <pc:spChg chg="mod">
          <ac:chgData name="Иван Климарев" userId="6e07b5d3a3d13876" providerId="LiveId" clId="{6D0E9463-7A63-49B8-B37A-0602A5CADF58}" dt="2024-10-23T15:48:25.731" v="140" actId="6549"/>
          <ac:spMkLst>
            <pc:docMk/>
            <pc:sldMk cId="446962029" sldId="278"/>
            <ac:spMk id="4" creationId="{A9BFBEC6-A40E-489B-AF1B-DDE31489B983}"/>
          </ac:spMkLst>
        </pc:spChg>
        <pc:spChg chg="add mod">
          <ac:chgData name="Иван Климарев" userId="6e07b5d3a3d13876" providerId="LiveId" clId="{6D0E9463-7A63-49B8-B37A-0602A5CADF58}" dt="2024-10-23T15:51:15.374" v="195" actId="20577"/>
          <ac:spMkLst>
            <pc:docMk/>
            <pc:sldMk cId="446962029" sldId="278"/>
            <ac:spMk id="14" creationId="{539C58E1-73EF-49F8-9960-4A17AC317C72}"/>
          </ac:spMkLst>
        </pc:spChg>
        <pc:spChg chg="add mod">
          <ac:chgData name="Иван Климарев" userId="6e07b5d3a3d13876" providerId="LiveId" clId="{6D0E9463-7A63-49B8-B37A-0602A5CADF58}" dt="2024-10-23T15:51:12.135" v="194" actId="20577"/>
          <ac:spMkLst>
            <pc:docMk/>
            <pc:sldMk cId="446962029" sldId="278"/>
            <ac:spMk id="15" creationId="{6EE04BEB-DB9F-47B1-878E-F17A6C7F6EED}"/>
          </ac:spMkLst>
        </pc:spChg>
        <pc:picChg chg="add mod">
          <ac:chgData name="Иван Климарев" userId="6e07b5d3a3d13876" providerId="LiveId" clId="{6D0E9463-7A63-49B8-B37A-0602A5CADF58}" dt="2024-10-23T15:48:02.789" v="134" actId="571"/>
          <ac:picMkLst>
            <pc:docMk/>
            <pc:sldMk cId="446962029" sldId="278"/>
            <ac:picMk id="8" creationId="{B93DF1B9-5871-4A4B-93F3-EACDB6A9734A}"/>
          </ac:picMkLst>
        </pc:picChg>
        <pc:picChg chg="add mod">
          <ac:chgData name="Иван Климарев" userId="6e07b5d3a3d13876" providerId="LiveId" clId="{6D0E9463-7A63-49B8-B37A-0602A5CADF58}" dt="2024-10-23T15:48:02.789" v="134" actId="571"/>
          <ac:picMkLst>
            <pc:docMk/>
            <pc:sldMk cId="446962029" sldId="278"/>
            <ac:picMk id="9" creationId="{5FA840B8-D869-420C-993F-2FAAD506533F}"/>
          </ac:picMkLst>
        </pc:picChg>
        <pc:picChg chg="add mod">
          <ac:chgData name="Иван Климарев" userId="6e07b5d3a3d13876" providerId="LiveId" clId="{6D0E9463-7A63-49B8-B37A-0602A5CADF58}" dt="2024-10-23T15:47:34.562" v="129" actId="1076"/>
          <ac:picMkLst>
            <pc:docMk/>
            <pc:sldMk cId="446962029" sldId="278"/>
            <ac:picMk id="2050" creationId="{BF88EECA-806D-4CF1-B454-878C3E01D187}"/>
          </ac:picMkLst>
        </pc:picChg>
        <pc:picChg chg="add mod">
          <ac:chgData name="Иван Климарев" userId="6e07b5d3a3d13876" providerId="LiveId" clId="{6D0E9463-7A63-49B8-B37A-0602A5CADF58}" dt="2024-10-23T15:47:59.030" v="131" actId="1076"/>
          <ac:picMkLst>
            <pc:docMk/>
            <pc:sldMk cId="446962029" sldId="278"/>
            <ac:picMk id="2052" creationId="{A31AF754-69C8-4BB6-B800-B004152A688D}"/>
          </ac:picMkLst>
        </pc:picChg>
        <pc:picChg chg="add del">
          <ac:chgData name="Иван Климарев" userId="6e07b5d3a3d13876" providerId="LiveId" clId="{6D0E9463-7A63-49B8-B37A-0602A5CADF58}" dt="2024-10-23T15:48:03.410" v="135"/>
          <ac:picMkLst>
            <pc:docMk/>
            <pc:sldMk cId="446962029" sldId="278"/>
            <ac:picMk id="2054" creationId="{7B741C1B-ACF3-4327-8245-56A97E3F4FBB}"/>
          </ac:picMkLst>
        </pc:picChg>
        <pc:picChg chg="add mod">
          <ac:chgData name="Иван Климарев" userId="6e07b5d3a3d13876" providerId="LiveId" clId="{6D0E9463-7A63-49B8-B37A-0602A5CADF58}" dt="2024-10-23T15:48:10.273" v="137" actId="1076"/>
          <ac:picMkLst>
            <pc:docMk/>
            <pc:sldMk cId="446962029" sldId="278"/>
            <ac:picMk id="2056" creationId="{2AC0D150-A97A-45F5-B11F-480DA53DAF82}"/>
          </ac:picMkLst>
        </pc:picChg>
        <pc:picChg chg="add mod">
          <ac:chgData name="Иван Климарев" userId="6e07b5d3a3d13876" providerId="LiveId" clId="{6D0E9463-7A63-49B8-B37A-0602A5CADF58}" dt="2024-10-23T15:48:17.395" v="139" actId="1076"/>
          <ac:picMkLst>
            <pc:docMk/>
            <pc:sldMk cId="446962029" sldId="278"/>
            <ac:picMk id="2058" creationId="{36CB4BC9-4A5D-42F0-B605-298ECBB8E181}"/>
          </ac:picMkLst>
        </pc:picChg>
      </pc:sldChg>
      <pc:sldChg chg="del">
        <pc:chgData name="Иван Климарев" userId="6e07b5d3a3d13876" providerId="LiveId" clId="{6D0E9463-7A63-49B8-B37A-0602A5CADF58}" dt="2024-10-23T15:37:33.939" v="0" actId="47"/>
        <pc:sldMkLst>
          <pc:docMk/>
          <pc:sldMk cId="4025063768" sldId="278"/>
        </pc:sldMkLst>
      </pc:sldChg>
      <pc:sldChg chg="modSp add mod">
        <pc:chgData name="Иван Климарев" userId="6e07b5d3a3d13876" providerId="LiveId" clId="{6D0E9463-7A63-49B8-B37A-0602A5CADF58}" dt="2024-10-24T16:37:30.338" v="205" actId="113"/>
        <pc:sldMkLst>
          <pc:docMk/>
          <pc:sldMk cId="69282413" sldId="279"/>
        </pc:sldMkLst>
        <pc:spChg chg="mod">
          <ac:chgData name="Иван Климарев" userId="6e07b5d3a3d13876" providerId="LiveId" clId="{6D0E9463-7A63-49B8-B37A-0602A5CADF58}" dt="2024-10-24T16:37:30.338" v="205" actId="113"/>
          <ac:spMkLst>
            <pc:docMk/>
            <pc:sldMk cId="69282413" sldId="279"/>
            <ac:spMk id="4" creationId="{A9BFBEC6-A40E-489B-AF1B-DDE31489B983}"/>
          </ac:spMkLst>
        </pc:spChg>
        <pc:spChg chg="mod">
          <ac:chgData name="Иван Климарев" userId="6e07b5d3a3d13876" providerId="LiveId" clId="{6D0E9463-7A63-49B8-B37A-0602A5CADF58}" dt="2024-10-24T16:29:33.524" v="199" actId="20577"/>
          <ac:spMkLst>
            <pc:docMk/>
            <pc:sldMk cId="69282413" sldId="279"/>
            <ac:spMk id="17" creationId="{00000000-0000-0000-0000-000000000000}"/>
          </ac:spMkLst>
        </pc:spChg>
      </pc:sldChg>
      <pc:sldChg chg="del">
        <pc:chgData name="Иван Климарев" userId="6e07b5d3a3d13876" providerId="LiveId" clId="{6D0E9463-7A63-49B8-B37A-0602A5CADF58}" dt="2024-10-23T15:37:33.939" v="0" actId="47"/>
        <pc:sldMkLst>
          <pc:docMk/>
          <pc:sldMk cId="658090367" sldId="279"/>
        </pc:sldMkLst>
      </pc:sldChg>
      <pc:sldChg chg="del">
        <pc:chgData name="Иван Климарев" userId="6e07b5d3a3d13876" providerId="LiveId" clId="{6D0E9463-7A63-49B8-B37A-0602A5CADF58}" dt="2024-10-23T15:37:33.939" v="0" actId="47"/>
        <pc:sldMkLst>
          <pc:docMk/>
          <pc:sldMk cId="2471277757" sldId="280"/>
        </pc:sldMkLst>
      </pc:sldChg>
      <pc:sldChg chg="modSp add mod">
        <pc:chgData name="Иван Климарев" userId="6e07b5d3a3d13876" providerId="LiveId" clId="{6D0E9463-7A63-49B8-B37A-0602A5CADF58}" dt="2024-10-24T16:39:35.643" v="233" actId="113"/>
        <pc:sldMkLst>
          <pc:docMk/>
          <pc:sldMk cId="2560018237" sldId="280"/>
        </pc:sldMkLst>
        <pc:spChg chg="mod">
          <ac:chgData name="Иван Климарев" userId="6e07b5d3a3d13876" providerId="LiveId" clId="{6D0E9463-7A63-49B8-B37A-0602A5CADF58}" dt="2024-10-24T16:39:35.643" v="233" actId="113"/>
          <ac:spMkLst>
            <pc:docMk/>
            <pc:sldMk cId="2560018237" sldId="280"/>
            <ac:spMk id="4" creationId="{A9BFBEC6-A40E-489B-AF1B-DDE31489B983}"/>
          </ac:spMkLst>
        </pc:spChg>
        <pc:spChg chg="mod">
          <ac:chgData name="Иван Климарев" userId="6e07b5d3a3d13876" providerId="LiveId" clId="{6D0E9463-7A63-49B8-B37A-0602A5CADF58}" dt="2024-10-24T16:38:30.833" v="215"/>
          <ac:spMkLst>
            <pc:docMk/>
            <pc:sldMk cId="2560018237" sldId="280"/>
            <ac:spMk id="17" creationId="{00000000-0000-0000-0000-000000000000}"/>
          </ac:spMkLst>
        </pc:spChg>
      </pc:sldChg>
      <pc:sldChg chg="del">
        <pc:chgData name="Иван Климарев" userId="6e07b5d3a3d13876" providerId="LiveId" clId="{6D0E9463-7A63-49B8-B37A-0602A5CADF58}" dt="2024-10-23T15:37:40.125" v="1" actId="47"/>
        <pc:sldMkLst>
          <pc:docMk/>
          <pc:sldMk cId="3639389694" sldId="281"/>
        </pc:sldMkLst>
      </pc:sldChg>
      <pc:sldChg chg="addSp delSp modSp add mod">
        <pc:chgData name="Иван Климарев" userId="6e07b5d3a3d13876" providerId="LiveId" clId="{6D0E9463-7A63-49B8-B37A-0602A5CADF58}" dt="2024-10-24T16:40:16.750" v="253" actId="20577"/>
        <pc:sldMkLst>
          <pc:docMk/>
          <pc:sldMk cId="4071514286" sldId="281"/>
        </pc:sldMkLst>
        <pc:spChg chg="add del">
          <ac:chgData name="Иван Климарев" userId="6e07b5d3a3d13876" providerId="LiveId" clId="{6D0E9463-7A63-49B8-B37A-0602A5CADF58}" dt="2024-10-24T16:39:48.075" v="236"/>
          <ac:spMkLst>
            <pc:docMk/>
            <pc:sldMk cId="4071514286" sldId="281"/>
            <ac:spMk id="2" creationId="{A0AD7B93-5672-4FBB-9B8D-AC748512FBF4}"/>
          </ac:spMkLst>
        </pc:spChg>
        <pc:spChg chg="add del">
          <ac:chgData name="Иван Климарев" userId="6e07b5d3a3d13876" providerId="LiveId" clId="{6D0E9463-7A63-49B8-B37A-0602A5CADF58}" dt="2024-10-24T16:39:51.714" v="239"/>
          <ac:spMkLst>
            <pc:docMk/>
            <pc:sldMk cId="4071514286" sldId="281"/>
            <ac:spMk id="3" creationId="{5989EDA5-1B8C-4B2F-A977-C225DACAC723}"/>
          </ac:spMkLst>
        </pc:spChg>
        <pc:spChg chg="mod">
          <ac:chgData name="Иван Климарев" userId="6e07b5d3a3d13876" providerId="LiveId" clId="{6D0E9463-7A63-49B8-B37A-0602A5CADF58}" dt="2024-10-24T16:40:16.750" v="253" actId="20577"/>
          <ac:spMkLst>
            <pc:docMk/>
            <pc:sldMk cId="4071514286" sldId="281"/>
            <ac:spMk id="4" creationId="{A9BFBEC6-A40E-489B-AF1B-DDE31489B983}"/>
          </ac:spMkLst>
        </pc:spChg>
        <pc:spChg chg="add del">
          <ac:chgData name="Иван Климарев" userId="6e07b5d3a3d13876" providerId="LiveId" clId="{6D0E9463-7A63-49B8-B37A-0602A5CADF58}" dt="2024-10-24T16:39:54.112" v="242" actId="22"/>
          <ac:spMkLst>
            <pc:docMk/>
            <pc:sldMk cId="4071514286" sldId="281"/>
            <ac:spMk id="8" creationId="{C197545F-D2C0-4A1F-93D5-21D5ABD02916}"/>
          </ac:spMkLst>
        </pc:spChg>
      </pc:sldChg>
      <pc:sldChg chg="addSp delSp modSp add mod">
        <pc:chgData name="Иван Климарев" userId="6e07b5d3a3d13876" providerId="LiveId" clId="{6D0E9463-7A63-49B8-B37A-0602A5CADF58}" dt="2024-10-24T16:41:22.675" v="268" actId="20577"/>
        <pc:sldMkLst>
          <pc:docMk/>
          <pc:sldMk cId="1720996766" sldId="282"/>
        </pc:sldMkLst>
        <pc:spChg chg="add del">
          <ac:chgData name="Иван Климарев" userId="6e07b5d3a3d13876" providerId="LiveId" clId="{6D0E9463-7A63-49B8-B37A-0602A5CADF58}" dt="2024-10-24T16:41:11.454" v="264"/>
          <ac:spMkLst>
            <pc:docMk/>
            <pc:sldMk cId="1720996766" sldId="282"/>
            <ac:spMk id="2" creationId="{1284750A-945C-4907-8E36-F4D1D0A1CABD}"/>
          </ac:spMkLst>
        </pc:spChg>
        <pc:spChg chg="mod">
          <ac:chgData name="Иван Климарев" userId="6e07b5d3a3d13876" providerId="LiveId" clId="{6D0E9463-7A63-49B8-B37A-0602A5CADF58}" dt="2024-10-24T16:41:22.675" v="268" actId="20577"/>
          <ac:spMkLst>
            <pc:docMk/>
            <pc:sldMk cId="1720996766" sldId="282"/>
            <ac:spMk id="4" creationId="{A9BFBEC6-A40E-489B-AF1B-DDE31489B983}"/>
          </ac:spMkLst>
        </pc:spChg>
        <pc:spChg chg="mod">
          <ac:chgData name="Иван Климарев" userId="6e07b5d3a3d13876" providerId="LiveId" clId="{6D0E9463-7A63-49B8-B37A-0602A5CADF58}" dt="2024-10-24T16:41:02.266" v="259"/>
          <ac:spMkLst>
            <pc:docMk/>
            <pc:sldMk cId="1720996766" sldId="282"/>
            <ac:spMk id="17" creationId="{00000000-0000-0000-0000-000000000000}"/>
          </ac:spMkLst>
        </pc:spChg>
      </pc:sldChg>
      <pc:sldChg chg="del">
        <pc:chgData name="Иван Климарев" userId="6e07b5d3a3d13876" providerId="LiveId" clId="{6D0E9463-7A63-49B8-B37A-0602A5CADF58}" dt="2024-10-23T15:37:40.125" v="1" actId="47"/>
        <pc:sldMkLst>
          <pc:docMk/>
          <pc:sldMk cId="1834938895" sldId="282"/>
        </pc:sldMkLst>
      </pc:sldChg>
      <pc:sldChg chg="modSp add mod">
        <pc:chgData name="Иван Климарев" userId="6e07b5d3a3d13876" providerId="LiveId" clId="{6D0E9463-7A63-49B8-B37A-0602A5CADF58}" dt="2024-10-24T16:41:52.573" v="274" actId="20577"/>
        <pc:sldMkLst>
          <pc:docMk/>
          <pc:sldMk cId="3059765461" sldId="283"/>
        </pc:sldMkLst>
        <pc:spChg chg="mod">
          <ac:chgData name="Иван Климарев" userId="6e07b5d3a3d13876" providerId="LiveId" clId="{6D0E9463-7A63-49B8-B37A-0602A5CADF58}" dt="2024-10-24T16:41:52.573" v="274" actId="20577"/>
          <ac:spMkLst>
            <pc:docMk/>
            <pc:sldMk cId="3059765461" sldId="283"/>
            <ac:spMk id="4" creationId="{A9BFBEC6-A40E-489B-AF1B-DDE31489B983}"/>
          </ac:spMkLst>
        </pc:spChg>
      </pc:sldChg>
      <pc:sldChg chg="del">
        <pc:chgData name="Иван Климарев" userId="6e07b5d3a3d13876" providerId="LiveId" clId="{6D0E9463-7A63-49B8-B37A-0602A5CADF58}" dt="2024-10-23T15:37:40.125" v="1" actId="47"/>
        <pc:sldMkLst>
          <pc:docMk/>
          <pc:sldMk cId="4277460676" sldId="283"/>
        </pc:sldMkLst>
      </pc:sldChg>
      <pc:sldChg chg="del">
        <pc:chgData name="Иван Климарев" userId="6e07b5d3a3d13876" providerId="LiveId" clId="{6D0E9463-7A63-49B8-B37A-0602A5CADF58}" dt="2024-10-23T15:37:40.125" v="1" actId="47"/>
        <pc:sldMkLst>
          <pc:docMk/>
          <pc:sldMk cId="1417616948" sldId="284"/>
        </pc:sldMkLst>
      </pc:sldChg>
      <pc:sldChg chg="addSp delSp modSp add mod">
        <pc:chgData name="Иван Климарев" userId="6e07b5d3a3d13876" providerId="LiveId" clId="{6D0E9463-7A63-49B8-B37A-0602A5CADF58}" dt="2024-10-24T16:42:29.524" v="291" actId="20577"/>
        <pc:sldMkLst>
          <pc:docMk/>
          <pc:sldMk cId="1647158279" sldId="284"/>
        </pc:sldMkLst>
        <pc:spChg chg="add del">
          <ac:chgData name="Иван Климарев" userId="6e07b5d3a3d13876" providerId="LiveId" clId="{6D0E9463-7A63-49B8-B37A-0602A5CADF58}" dt="2024-10-24T16:42:07.749" v="277"/>
          <ac:spMkLst>
            <pc:docMk/>
            <pc:sldMk cId="1647158279" sldId="284"/>
            <ac:spMk id="2" creationId="{48771895-4077-414B-BEE2-886E709E7811}"/>
          </ac:spMkLst>
        </pc:spChg>
        <pc:spChg chg="mod">
          <ac:chgData name="Иван Климарев" userId="6e07b5d3a3d13876" providerId="LiveId" clId="{6D0E9463-7A63-49B8-B37A-0602A5CADF58}" dt="2024-10-24T16:42:29.524" v="291" actId="20577"/>
          <ac:spMkLst>
            <pc:docMk/>
            <pc:sldMk cId="1647158279" sldId="284"/>
            <ac:spMk id="4" creationId="{A9BFBEC6-A40E-489B-AF1B-DDE31489B983}"/>
          </ac:spMkLst>
        </pc:spChg>
      </pc:sldChg>
      <pc:sldChg chg="del">
        <pc:chgData name="Иван Климарев" userId="6e07b5d3a3d13876" providerId="LiveId" clId="{6D0E9463-7A63-49B8-B37A-0602A5CADF58}" dt="2024-10-23T15:37:43.407" v="2" actId="47"/>
        <pc:sldMkLst>
          <pc:docMk/>
          <pc:sldMk cId="14970234" sldId="285"/>
        </pc:sldMkLst>
      </pc:sldChg>
      <pc:sldChg chg="modSp add mod">
        <pc:chgData name="Иван Климарев" userId="6e07b5d3a3d13876" providerId="LiveId" clId="{6D0E9463-7A63-49B8-B37A-0602A5CADF58}" dt="2024-10-24T16:44:09.404" v="327" actId="20577"/>
        <pc:sldMkLst>
          <pc:docMk/>
          <pc:sldMk cId="1241115134" sldId="285"/>
        </pc:sldMkLst>
        <pc:spChg chg="mod">
          <ac:chgData name="Иван Климарев" userId="6e07b5d3a3d13876" providerId="LiveId" clId="{6D0E9463-7A63-49B8-B37A-0602A5CADF58}" dt="2024-10-24T16:44:09.404" v="327" actId="20577"/>
          <ac:spMkLst>
            <pc:docMk/>
            <pc:sldMk cId="1241115134" sldId="285"/>
            <ac:spMk id="4" creationId="{A9BFBEC6-A40E-489B-AF1B-DDE31489B983}"/>
          </ac:spMkLst>
        </pc:spChg>
        <pc:spChg chg="mod">
          <ac:chgData name="Иван Климарев" userId="6e07b5d3a3d13876" providerId="LiveId" clId="{6D0E9463-7A63-49B8-B37A-0602A5CADF58}" dt="2024-10-24T16:42:54.210" v="295"/>
          <ac:spMkLst>
            <pc:docMk/>
            <pc:sldMk cId="1241115134" sldId="285"/>
            <ac:spMk id="17" creationId="{00000000-0000-0000-0000-000000000000}"/>
          </ac:spMkLst>
        </pc:spChg>
      </pc:sldChg>
      <pc:sldChg chg="del">
        <pc:chgData name="Иван Климарев" userId="6e07b5d3a3d13876" providerId="LiveId" clId="{6D0E9463-7A63-49B8-B37A-0602A5CADF58}" dt="2024-10-23T15:37:49.028" v="4" actId="47"/>
        <pc:sldMkLst>
          <pc:docMk/>
          <pc:sldMk cId="309219848" sldId="286"/>
        </pc:sldMkLst>
      </pc:sldChg>
      <pc:sldChg chg="modSp add mod">
        <pc:chgData name="Иван Климарев" userId="6e07b5d3a3d13876" providerId="LiveId" clId="{6D0E9463-7A63-49B8-B37A-0602A5CADF58}" dt="2024-10-24T16:45:03.345" v="351"/>
        <pc:sldMkLst>
          <pc:docMk/>
          <pc:sldMk cId="2347127376" sldId="286"/>
        </pc:sldMkLst>
        <pc:spChg chg="mod">
          <ac:chgData name="Иван Климарев" userId="6e07b5d3a3d13876" providerId="LiveId" clId="{6D0E9463-7A63-49B8-B37A-0602A5CADF58}" dt="2024-10-24T16:45:03.345" v="351"/>
          <ac:spMkLst>
            <pc:docMk/>
            <pc:sldMk cId="2347127376" sldId="286"/>
            <ac:spMk id="4" creationId="{A9BFBEC6-A40E-489B-AF1B-DDE31489B983}"/>
          </ac:spMkLst>
        </pc:spChg>
      </pc:sldChg>
      <pc:sldChg chg="modSp add mod">
        <pc:chgData name="Иван Климарев" userId="6e07b5d3a3d13876" providerId="LiveId" clId="{6D0E9463-7A63-49B8-B37A-0602A5CADF58}" dt="2024-10-24T16:46:06.615" v="363"/>
        <pc:sldMkLst>
          <pc:docMk/>
          <pc:sldMk cId="847085734" sldId="287"/>
        </pc:sldMkLst>
        <pc:spChg chg="mod">
          <ac:chgData name="Иван Климарев" userId="6e07b5d3a3d13876" providerId="LiveId" clId="{6D0E9463-7A63-49B8-B37A-0602A5CADF58}" dt="2024-10-24T16:46:06.615" v="363"/>
          <ac:spMkLst>
            <pc:docMk/>
            <pc:sldMk cId="847085734" sldId="287"/>
            <ac:spMk id="4" creationId="{A9BFBEC6-A40E-489B-AF1B-DDE31489B983}"/>
          </ac:spMkLst>
        </pc:spChg>
      </pc:sldChg>
      <pc:sldChg chg="del">
        <pc:chgData name="Иван Климарев" userId="6e07b5d3a3d13876" providerId="LiveId" clId="{6D0E9463-7A63-49B8-B37A-0602A5CADF58}" dt="2024-10-23T15:37:49.028" v="4" actId="47"/>
        <pc:sldMkLst>
          <pc:docMk/>
          <pc:sldMk cId="2468877727" sldId="287"/>
        </pc:sldMkLst>
      </pc:sldChg>
      <pc:sldChg chg="del">
        <pc:chgData name="Иван Климарев" userId="6e07b5d3a3d13876" providerId="LiveId" clId="{6D0E9463-7A63-49B8-B37A-0602A5CADF58}" dt="2024-10-23T15:37:49.028" v="4" actId="47"/>
        <pc:sldMkLst>
          <pc:docMk/>
          <pc:sldMk cId="1354316987" sldId="288"/>
        </pc:sldMkLst>
      </pc:sldChg>
      <pc:sldChg chg="modSp add mod">
        <pc:chgData name="Иван Климарев" userId="6e07b5d3a3d13876" providerId="LiveId" clId="{6D0E9463-7A63-49B8-B37A-0602A5CADF58}" dt="2024-10-26T06:47:44.107" v="409" actId="20577"/>
        <pc:sldMkLst>
          <pc:docMk/>
          <pc:sldMk cId="2591258005" sldId="288"/>
        </pc:sldMkLst>
        <pc:spChg chg="mod">
          <ac:chgData name="Иван Климарев" userId="6e07b5d3a3d13876" providerId="LiveId" clId="{6D0E9463-7A63-49B8-B37A-0602A5CADF58}" dt="2024-10-26T06:47:44.107" v="409" actId="20577"/>
          <ac:spMkLst>
            <pc:docMk/>
            <pc:sldMk cId="2591258005" sldId="288"/>
            <ac:spMk id="4" creationId="{A9BFBEC6-A40E-489B-AF1B-DDE31489B983}"/>
          </ac:spMkLst>
        </pc:spChg>
        <pc:spChg chg="mod">
          <ac:chgData name="Иван Климарев" userId="6e07b5d3a3d13876" providerId="LiveId" clId="{6D0E9463-7A63-49B8-B37A-0602A5CADF58}" dt="2024-10-26T06:46:31.263" v="387" actId="20577"/>
          <ac:spMkLst>
            <pc:docMk/>
            <pc:sldMk cId="2591258005" sldId="288"/>
            <ac:spMk id="17" creationId="{00000000-0000-0000-0000-000000000000}"/>
          </ac:spMkLst>
        </pc:spChg>
      </pc:sldChg>
      <pc:sldChg chg="modSp add mod">
        <pc:chgData name="Иван Климарев" userId="6e07b5d3a3d13876" providerId="LiveId" clId="{6D0E9463-7A63-49B8-B37A-0602A5CADF58}" dt="2024-10-26T06:47:57.045" v="412" actId="21"/>
        <pc:sldMkLst>
          <pc:docMk/>
          <pc:sldMk cId="1788640211" sldId="289"/>
        </pc:sldMkLst>
        <pc:spChg chg="mod">
          <ac:chgData name="Иван Климарев" userId="6e07b5d3a3d13876" providerId="LiveId" clId="{6D0E9463-7A63-49B8-B37A-0602A5CADF58}" dt="2024-10-26T06:47:57.045" v="412" actId="21"/>
          <ac:spMkLst>
            <pc:docMk/>
            <pc:sldMk cId="1788640211" sldId="289"/>
            <ac:spMk id="4" creationId="{A9BFBEC6-A40E-489B-AF1B-DDE31489B983}"/>
          </ac:spMkLst>
        </pc:spChg>
      </pc:sldChg>
      <pc:sldChg chg="del">
        <pc:chgData name="Иван Климарев" userId="6e07b5d3a3d13876" providerId="LiveId" clId="{6D0E9463-7A63-49B8-B37A-0602A5CADF58}" dt="2024-10-23T15:37:52.680" v="5" actId="47"/>
        <pc:sldMkLst>
          <pc:docMk/>
          <pc:sldMk cId="4095298877" sldId="289"/>
        </pc:sldMkLst>
      </pc:sldChg>
      <pc:sldChg chg="del">
        <pc:chgData name="Иван Климарев" userId="6e07b5d3a3d13876" providerId="LiveId" clId="{6D0E9463-7A63-49B8-B37A-0602A5CADF58}" dt="2024-10-23T15:37:52.680" v="5" actId="47"/>
        <pc:sldMkLst>
          <pc:docMk/>
          <pc:sldMk cId="2956465507" sldId="290"/>
        </pc:sldMkLst>
      </pc:sldChg>
      <pc:sldChg chg="modSp add mod">
        <pc:chgData name="Иван Климарев" userId="6e07b5d3a3d13876" providerId="LiveId" clId="{6D0E9463-7A63-49B8-B37A-0602A5CADF58}" dt="2024-10-26T06:48:00.890" v="414"/>
        <pc:sldMkLst>
          <pc:docMk/>
          <pc:sldMk cId="3053267329" sldId="290"/>
        </pc:sldMkLst>
        <pc:spChg chg="mod">
          <ac:chgData name="Иван Климарев" userId="6e07b5d3a3d13876" providerId="LiveId" clId="{6D0E9463-7A63-49B8-B37A-0602A5CADF58}" dt="2024-10-26T06:48:00.890" v="414"/>
          <ac:spMkLst>
            <pc:docMk/>
            <pc:sldMk cId="3053267329" sldId="290"/>
            <ac:spMk id="4" creationId="{A9BFBEC6-A40E-489B-AF1B-DDE31489B983}"/>
          </ac:spMkLst>
        </pc:spChg>
      </pc:sldChg>
      <pc:sldChg chg="del">
        <pc:chgData name="Иван Климарев" userId="6e07b5d3a3d13876" providerId="LiveId" clId="{6D0E9463-7A63-49B8-B37A-0602A5CADF58}" dt="2024-10-23T15:37:52.680" v="5" actId="47"/>
        <pc:sldMkLst>
          <pc:docMk/>
          <pc:sldMk cId="352008368" sldId="291"/>
        </pc:sldMkLst>
      </pc:sldChg>
      <pc:sldChg chg="modSp add mod">
        <pc:chgData name="Иван Климарев" userId="6e07b5d3a3d13876" providerId="LiveId" clId="{6D0E9463-7A63-49B8-B37A-0602A5CADF58}" dt="2024-10-26T13:56:44.847" v="423"/>
        <pc:sldMkLst>
          <pc:docMk/>
          <pc:sldMk cId="4203198695" sldId="291"/>
        </pc:sldMkLst>
        <pc:spChg chg="mod">
          <ac:chgData name="Иван Климарев" userId="6e07b5d3a3d13876" providerId="LiveId" clId="{6D0E9463-7A63-49B8-B37A-0602A5CADF58}" dt="2024-10-26T13:56:44.847" v="423"/>
          <ac:spMkLst>
            <pc:docMk/>
            <pc:sldMk cId="4203198695" sldId="291"/>
            <ac:spMk id="4" creationId="{A9BFBEC6-A40E-489B-AF1B-DDE31489B983}"/>
          </ac:spMkLst>
        </pc:spChg>
        <pc:spChg chg="mod">
          <ac:chgData name="Иван Климарев" userId="6e07b5d3a3d13876" providerId="LiveId" clId="{6D0E9463-7A63-49B8-B37A-0602A5CADF58}" dt="2024-10-26T13:55:05.428" v="420" actId="20577"/>
          <ac:spMkLst>
            <pc:docMk/>
            <pc:sldMk cId="4203198695" sldId="291"/>
            <ac:spMk id="17" creationId="{00000000-0000-0000-0000-000000000000}"/>
          </ac:spMkLst>
        </pc:spChg>
      </pc:sldChg>
      <pc:sldChg chg="del">
        <pc:chgData name="Иван Климарев" userId="6e07b5d3a3d13876" providerId="LiveId" clId="{6D0E9463-7A63-49B8-B37A-0602A5CADF58}" dt="2024-10-23T15:37:49.028" v="4" actId="47"/>
        <pc:sldMkLst>
          <pc:docMk/>
          <pc:sldMk cId="512235977" sldId="292"/>
        </pc:sldMkLst>
      </pc:sldChg>
      <pc:sldChg chg="modSp add mod">
        <pc:chgData name="Иван Климарев" userId="6e07b5d3a3d13876" providerId="LiveId" clId="{6D0E9463-7A63-49B8-B37A-0602A5CADF58}" dt="2024-10-26T13:57:39.885" v="440" actId="20577"/>
        <pc:sldMkLst>
          <pc:docMk/>
          <pc:sldMk cId="2656982703" sldId="292"/>
        </pc:sldMkLst>
        <pc:spChg chg="mod">
          <ac:chgData name="Иван Климарев" userId="6e07b5d3a3d13876" providerId="LiveId" clId="{6D0E9463-7A63-49B8-B37A-0602A5CADF58}" dt="2024-10-26T13:57:39.885" v="440" actId="20577"/>
          <ac:spMkLst>
            <pc:docMk/>
            <pc:sldMk cId="2656982703" sldId="292"/>
            <ac:spMk id="4" creationId="{A9BFBEC6-A40E-489B-AF1B-DDE31489B983}"/>
          </ac:spMkLst>
        </pc:spChg>
      </pc:sldChg>
      <pc:sldChg chg="modSp add mod">
        <pc:chgData name="Иван Климарев" userId="6e07b5d3a3d13876" providerId="LiveId" clId="{6D0E9463-7A63-49B8-B37A-0602A5CADF58}" dt="2024-10-26T13:57:52.835" v="443" actId="11"/>
        <pc:sldMkLst>
          <pc:docMk/>
          <pc:sldMk cId="3180498091" sldId="293"/>
        </pc:sldMkLst>
        <pc:spChg chg="mod">
          <ac:chgData name="Иван Климарев" userId="6e07b5d3a3d13876" providerId="LiveId" clId="{6D0E9463-7A63-49B8-B37A-0602A5CADF58}" dt="2024-10-26T13:57:52.835" v="443" actId="11"/>
          <ac:spMkLst>
            <pc:docMk/>
            <pc:sldMk cId="3180498091" sldId="293"/>
            <ac:spMk id="4" creationId="{A9BFBEC6-A40E-489B-AF1B-DDE31489B983}"/>
          </ac:spMkLst>
        </pc:spChg>
      </pc:sldChg>
      <pc:sldChg chg="del">
        <pc:chgData name="Иван Климарев" userId="6e07b5d3a3d13876" providerId="LiveId" clId="{6D0E9463-7A63-49B8-B37A-0602A5CADF58}" dt="2024-10-23T15:37:43.407" v="2" actId="47"/>
        <pc:sldMkLst>
          <pc:docMk/>
          <pc:sldMk cId="4260803129" sldId="293"/>
        </pc:sldMkLst>
      </pc:sldChg>
      <pc:sldChg chg="del">
        <pc:chgData name="Иван Климарев" userId="6e07b5d3a3d13876" providerId="LiveId" clId="{6D0E9463-7A63-49B8-B37A-0602A5CADF58}" dt="2024-10-23T15:37:43.407" v="2" actId="47"/>
        <pc:sldMkLst>
          <pc:docMk/>
          <pc:sldMk cId="705835847" sldId="294"/>
        </pc:sldMkLst>
      </pc:sldChg>
      <pc:sldChg chg="modSp add mod">
        <pc:chgData name="Иван Климарев" userId="6e07b5d3a3d13876" providerId="LiveId" clId="{6D0E9463-7A63-49B8-B37A-0602A5CADF58}" dt="2024-10-26T15:46:04.991" v="451"/>
        <pc:sldMkLst>
          <pc:docMk/>
          <pc:sldMk cId="3820645720" sldId="294"/>
        </pc:sldMkLst>
        <pc:spChg chg="mod">
          <ac:chgData name="Иван Климарев" userId="6e07b5d3a3d13876" providerId="LiveId" clId="{6D0E9463-7A63-49B8-B37A-0602A5CADF58}" dt="2024-10-26T15:45:52.269" v="448" actId="12"/>
          <ac:spMkLst>
            <pc:docMk/>
            <pc:sldMk cId="3820645720" sldId="294"/>
            <ac:spMk id="4" creationId="{A9BFBEC6-A40E-489B-AF1B-DDE31489B983}"/>
          </ac:spMkLst>
        </pc:spChg>
        <pc:spChg chg="mod">
          <ac:chgData name="Иван Климарев" userId="6e07b5d3a3d13876" providerId="LiveId" clId="{6D0E9463-7A63-49B8-B37A-0602A5CADF58}" dt="2024-10-26T15:46:04.991" v="451"/>
          <ac:spMkLst>
            <pc:docMk/>
            <pc:sldMk cId="3820645720" sldId="294"/>
            <ac:spMk id="17" creationId="{00000000-0000-0000-0000-000000000000}"/>
          </ac:spMkLst>
        </pc:spChg>
      </pc:sldChg>
      <pc:sldChg chg="addSp delSp modSp add del mod">
        <pc:chgData name="Иван Климарев" userId="6e07b5d3a3d13876" providerId="LiveId" clId="{6D0E9463-7A63-49B8-B37A-0602A5CADF58}" dt="2024-10-27T04:50:30.162" v="578" actId="47"/>
        <pc:sldMkLst>
          <pc:docMk/>
          <pc:sldMk cId="55959905" sldId="295"/>
        </pc:sldMkLst>
        <pc:spChg chg="add del">
          <ac:chgData name="Иван Климарев" userId="6e07b5d3a3d13876" providerId="LiveId" clId="{6D0E9463-7A63-49B8-B37A-0602A5CADF58}" dt="2024-10-26T15:46:19.532" v="454"/>
          <ac:spMkLst>
            <pc:docMk/>
            <pc:sldMk cId="55959905" sldId="295"/>
            <ac:spMk id="2" creationId="{130FB55D-6E86-4C36-AA72-D223F2CDF620}"/>
          </ac:spMkLst>
        </pc:spChg>
        <pc:spChg chg="mod">
          <ac:chgData name="Иван Климарев" userId="6e07b5d3a3d13876" providerId="LiveId" clId="{6D0E9463-7A63-49B8-B37A-0602A5CADF58}" dt="2024-10-26T15:46:40.180" v="460" actId="12"/>
          <ac:spMkLst>
            <pc:docMk/>
            <pc:sldMk cId="55959905" sldId="295"/>
            <ac:spMk id="4" creationId="{A9BFBEC6-A40E-489B-AF1B-DDE31489B983}"/>
          </ac:spMkLst>
        </pc:spChg>
      </pc:sldChg>
      <pc:sldChg chg="del">
        <pc:chgData name="Иван Климарев" userId="6e07b5d3a3d13876" providerId="LiveId" clId="{6D0E9463-7A63-49B8-B37A-0602A5CADF58}" dt="2024-10-23T15:37:46.161" v="3" actId="47"/>
        <pc:sldMkLst>
          <pc:docMk/>
          <pc:sldMk cId="2517564026" sldId="295"/>
        </pc:sldMkLst>
      </pc:sldChg>
      <pc:sldChg chg="modSp add del mod">
        <pc:chgData name="Иван Климарев" userId="6e07b5d3a3d13876" providerId="LiveId" clId="{6D0E9463-7A63-49B8-B37A-0602A5CADF58}" dt="2024-10-27T04:50:30.162" v="578" actId="47"/>
        <pc:sldMkLst>
          <pc:docMk/>
          <pc:sldMk cId="1123816098" sldId="296"/>
        </pc:sldMkLst>
        <pc:spChg chg="mod">
          <ac:chgData name="Иван Климарев" userId="6e07b5d3a3d13876" providerId="LiveId" clId="{6D0E9463-7A63-49B8-B37A-0602A5CADF58}" dt="2024-10-26T15:48:27.116" v="550" actId="113"/>
          <ac:spMkLst>
            <pc:docMk/>
            <pc:sldMk cId="1123816098" sldId="296"/>
            <ac:spMk id="4" creationId="{A9BFBEC6-A40E-489B-AF1B-DDE31489B983}"/>
          </ac:spMkLst>
        </pc:spChg>
        <pc:spChg chg="mod">
          <ac:chgData name="Иван Климарев" userId="6e07b5d3a3d13876" providerId="LiveId" clId="{6D0E9463-7A63-49B8-B37A-0602A5CADF58}" dt="2024-10-26T15:46:57.767" v="464"/>
          <ac:spMkLst>
            <pc:docMk/>
            <pc:sldMk cId="1123816098" sldId="296"/>
            <ac:spMk id="17" creationId="{00000000-0000-0000-0000-000000000000}"/>
          </ac:spMkLst>
        </pc:spChg>
      </pc:sldChg>
      <pc:sldChg chg="del">
        <pc:chgData name="Иван Климарев" userId="6e07b5d3a3d13876" providerId="LiveId" clId="{6D0E9463-7A63-49B8-B37A-0602A5CADF58}" dt="2024-10-23T15:37:46.161" v="3" actId="47"/>
        <pc:sldMkLst>
          <pc:docMk/>
          <pc:sldMk cId="2010792365" sldId="296"/>
        </pc:sldMkLst>
      </pc:sldChg>
      <pc:sldChg chg="modSp add mod ord">
        <pc:chgData name="Иван Климарев" userId="6e07b5d3a3d13876" providerId="LiveId" clId="{6D0E9463-7A63-49B8-B37A-0602A5CADF58}" dt="2024-10-26T15:50:31.574" v="577"/>
        <pc:sldMkLst>
          <pc:docMk/>
          <pc:sldMk cId="3741016008" sldId="297"/>
        </pc:sldMkLst>
        <pc:spChg chg="mod">
          <ac:chgData name="Иван Климарев" userId="6e07b5d3a3d13876" providerId="LiveId" clId="{6D0E9463-7A63-49B8-B37A-0602A5CADF58}" dt="2024-10-26T15:50:31.574" v="577"/>
          <ac:spMkLst>
            <pc:docMk/>
            <pc:sldMk cId="3741016008" sldId="297"/>
            <ac:spMk id="4" creationId="{A9BFBEC6-A40E-489B-AF1B-DDE31489B983}"/>
          </ac:spMkLst>
        </pc:spChg>
      </pc:sldChg>
      <pc:sldChg chg="del">
        <pc:chgData name="Иван Климарев" userId="6e07b5d3a3d13876" providerId="LiveId" clId="{6D0E9463-7A63-49B8-B37A-0602A5CADF58}" dt="2024-10-23T15:37:46.161" v="3" actId="47"/>
        <pc:sldMkLst>
          <pc:docMk/>
          <pc:sldMk cId="4178124695" sldId="297"/>
        </pc:sldMkLst>
      </pc:sldChg>
      <pc:sldChg chg="modSp add mod">
        <pc:chgData name="Иван Климарев" userId="6e07b5d3a3d13876" providerId="LiveId" clId="{6D0E9463-7A63-49B8-B37A-0602A5CADF58}" dt="2024-10-26T15:50:21.817" v="574"/>
        <pc:sldMkLst>
          <pc:docMk/>
          <pc:sldMk cId="1063280142" sldId="298"/>
        </pc:sldMkLst>
        <pc:spChg chg="mod">
          <ac:chgData name="Иван Климарев" userId="6e07b5d3a3d13876" providerId="LiveId" clId="{6D0E9463-7A63-49B8-B37A-0602A5CADF58}" dt="2024-10-26T15:50:21.817" v="574"/>
          <ac:spMkLst>
            <pc:docMk/>
            <pc:sldMk cId="1063280142" sldId="298"/>
            <ac:spMk id="4" creationId="{A9BFBEC6-A40E-489B-AF1B-DDE31489B983}"/>
          </ac:spMkLst>
        </pc:spChg>
      </pc:sldChg>
      <pc:sldChg chg="del">
        <pc:chgData name="Иван Климарев" userId="6e07b5d3a3d13876" providerId="LiveId" clId="{6D0E9463-7A63-49B8-B37A-0602A5CADF58}" dt="2024-10-23T15:37:46.161" v="3" actId="47"/>
        <pc:sldMkLst>
          <pc:docMk/>
          <pc:sldMk cId="2620221783" sldId="298"/>
        </pc:sldMkLst>
      </pc:sldChg>
      <pc:sldChg chg="del">
        <pc:chgData name="Иван Климарев" userId="6e07b5d3a3d13876" providerId="LiveId" clId="{6D0E9463-7A63-49B8-B37A-0602A5CADF58}" dt="2024-10-23T15:37:46.161" v="3" actId="47"/>
        <pc:sldMkLst>
          <pc:docMk/>
          <pc:sldMk cId="357345169" sldId="299"/>
        </pc:sldMkLst>
      </pc:sldChg>
      <pc:sldChg chg="addSp delSp modSp add mod">
        <pc:chgData name="Иван Климарев" userId="6e07b5d3a3d13876" providerId="LiveId" clId="{6D0E9463-7A63-49B8-B37A-0602A5CADF58}" dt="2024-10-27T04:50:50.318" v="587"/>
        <pc:sldMkLst>
          <pc:docMk/>
          <pc:sldMk cId="1649229680" sldId="299"/>
        </pc:sldMkLst>
        <pc:spChg chg="add del">
          <ac:chgData name="Иван Климарев" userId="6e07b5d3a3d13876" providerId="LiveId" clId="{6D0E9463-7A63-49B8-B37A-0602A5CADF58}" dt="2024-10-27T04:50:35.423" v="581"/>
          <ac:spMkLst>
            <pc:docMk/>
            <pc:sldMk cId="1649229680" sldId="299"/>
            <ac:spMk id="2" creationId="{4B14CFB6-20A6-4334-AD17-4C41D26976B2}"/>
          </ac:spMkLst>
        </pc:spChg>
        <pc:spChg chg="mod">
          <ac:chgData name="Иван Климарев" userId="6e07b5d3a3d13876" providerId="LiveId" clId="{6D0E9463-7A63-49B8-B37A-0602A5CADF58}" dt="2024-10-27T04:50:42.334" v="584" actId="113"/>
          <ac:spMkLst>
            <pc:docMk/>
            <pc:sldMk cId="1649229680" sldId="299"/>
            <ac:spMk id="4" creationId="{A9BFBEC6-A40E-489B-AF1B-DDE31489B983}"/>
          </ac:spMkLst>
        </pc:spChg>
        <pc:spChg chg="mod">
          <ac:chgData name="Иван Климарев" userId="6e07b5d3a3d13876" providerId="LiveId" clId="{6D0E9463-7A63-49B8-B37A-0602A5CADF58}" dt="2024-10-27T04:50:50.318" v="587"/>
          <ac:spMkLst>
            <pc:docMk/>
            <pc:sldMk cId="1649229680" sldId="299"/>
            <ac:spMk id="17" creationId="{00000000-0000-0000-0000-000000000000}"/>
          </ac:spMkLst>
        </pc:spChg>
      </pc:sldChg>
      <pc:sldChg chg="modSp add mod">
        <pc:chgData name="Иван Климарев" userId="6e07b5d3a3d13876" providerId="LiveId" clId="{6D0E9463-7A63-49B8-B37A-0602A5CADF58}" dt="2024-10-27T04:51:17.824" v="597" actId="20577"/>
        <pc:sldMkLst>
          <pc:docMk/>
          <pc:sldMk cId="2243645267" sldId="300"/>
        </pc:sldMkLst>
        <pc:spChg chg="mod">
          <ac:chgData name="Иван Климарев" userId="6e07b5d3a3d13876" providerId="LiveId" clId="{6D0E9463-7A63-49B8-B37A-0602A5CADF58}" dt="2024-10-27T04:51:17.824" v="597" actId="20577"/>
          <ac:spMkLst>
            <pc:docMk/>
            <pc:sldMk cId="2243645267" sldId="300"/>
            <ac:spMk id="4" creationId="{A9BFBEC6-A40E-489B-AF1B-DDE31489B983}"/>
          </ac:spMkLst>
        </pc:spChg>
      </pc:sldChg>
      <pc:sldChg chg="del">
        <pc:chgData name="Иван Климарев" userId="6e07b5d3a3d13876" providerId="LiveId" clId="{6D0E9463-7A63-49B8-B37A-0602A5CADF58}" dt="2024-10-23T15:37:49.028" v="4" actId="47"/>
        <pc:sldMkLst>
          <pc:docMk/>
          <pc:sldMk cId="3567364893" sldId="300"/>
        </pc:sldMkLst>
      </pc:sldChg>
      <pc:sldChg chg="modSp add mod">
        <pc:chgData name="Иван Климарев" userId="6e07b5d3a3d13876" providerId="LiveId" clId="{6D0E9463-7A63-49B8-B37A-0602A5CADF58}" dt="2024-10-27T04:53:07.989" v="622" actId="12"/>
        <pc:sldMkLst>
          <pc:docMk/>
          <pc:sldMk cId="2266641454" sldId="301"/>
        </pc:sldMkLst>
        <pc:spChg chg="mod">
          <ac:chgData name="Иван Климарев" userId="6e07b5d3a3d13876" providerId="LiveId" clId="{6D0E9463-7A63-49B8-B37A-0602A5CADF58}" dt="2024-10-27T04:53:07.989" v="622" actId="12"/>
          <ac:spMkLst>
            <pc:docMk/>
            <pc:sldMk cId="2266641454" sldId="301"/>
            <ac:spMk id="4" creationId="{A9BFBEC6-A40E-489B-AF1B-DDE31489B983}"/>
          </ac:spMkLst>
        </pc:spChg>
      </pc:sldChg>
      <pc:sldChg chg="modSp add mod">
        <pc:chgData name="Иван Климарев" userId="6e07b5d3a3d13876" providerId="LiveId" clId="{6D0E9463-7A63-49B8-B37A-0602A5CADF58}" dt="2024-10-27T04:55:28.163" v="646" actId="6549"/>
        <pc:sldMkLst>
          <pc:docMk/>
          <pc:sldMk cId="2509131028" sldId="302"/>
        </pc:sldMkLst>
        <pc:spChg chg="mod">
          <ac:chgData name="Иван Климарев" userId="6e07b5d3a3d13876" providerId="LiveId" clId="{6D0E9463-7A63-49B8-B37A-0602A5CADF58}" dt="2024-10-27T04:55:28.163" v="646" actId="6549"/>
          <ac:spMkLst>
            <pc:docMk/>
            <pc:sldMk cId="2509131028" sldId="302"/>
            <ac:spMk id="4" creationId="{A9BFBEC6-A40E-489B-AF1B-DDE31489B983}"/>
          </ac:spMkLst>
        </pc:spChg>
        <pc:spChg chg="mod">
          <ac:chgData name="Иван Климарев" userId="6e07b5d3a3d13876" providerId="LiveId" clId="{6D0E9463-7A63-49B8-B37A-0602A5CADF58}" dt="2024-10-27T04:54:47.656" v="626"/>
          <ac:spMkLst>
            <pc:docMk/>
            <pc:sldMk cId="2509131028" sldId="302"/>
            <ac:spMk id="17" creationId="{00000000-0000-0000-0000-000000000000}"/>
          </ac:spMkLst>
        </pc:spChg>
      </pc:sldChg>
      <pc:sldChg chg="addSp delSp modSp add mod">
        <pc:chgData name="Иван Климарев" userId="6e07b5d3a3d13876" providerId="LiveId" clId="{6D0E9463-7A63-49B8-B37A-0602A5CADF58}" dt="2024-10-27T04:56:08.731" v="660" actId="6549"/>
        <pc:sldMkLst>
          <pc:docMk/>
          <pc:sldMk cId="3160223856" sldId="303"/>
        </pc:sldMkLst>
        <pc:spChg chg="add del">
          <ac:chgData name="Иван Климарев" userId="6e07b5d3a3d13876" providerId="LiveId" clId="{6D0E9463-7A63-49B8-B37A-0602A5CADF58}" dt="2024-10-27T04:55:49.431" v="649"/>
          <ac:spMkLst>
            <pc:docMk/>
            <pc:sldMk cId="3160223856" sldId="303"/>
            <ac:spMk id="2" creationId="{762E7969-6BFE-4B79-833F-3CFE188670BF}"/>
          </ac:spMkLst>
        </pc:spChg>
        <pc:spChg chg="mod">
          <ac:chgData name="Иван Климарев" userId="6e07b5d3a3d13876" providerId="LiveId" clId="{6D0E9463-7A63-49B8-B37A-0602A5CADF58}" dt="2024-10-27T04:56:08.731" v="660" actId="6549"/>
          <ac:spMkLst>
            <pc:docMk/>
            <pc:sldMk cId="3160223856" sldId="303"/>
            <ac:spMk id="4" creationId="{A9BFBEC6-A40E-489B-AF1B-DDE31489B983}"/>
          </ac:spMkLst>
        </pc:spChg>
      </pc:sldChg>
      <pc:sldChg chg="modSp add mod">
        <pc:chgData name="Иван Климарев" userId="6e07b5d3a3d13876" providerId="LiveId" clId="{6D0E9463-7A63-49B8-B37A-0602A5CADF58}" dt="2024-10-27T04:58:16.151" v="677"/>
        <pc:sldMkLst>
          <pc:docMk/>
          <pc:sldMk cId="4184129658" sldId="304"/>
        </pc:sldMkLst>
        <pc:spChg chg="mod">
          <ac:chgData name="Иван Климарев" userId="6e07b5d3a3d13876" providerId="LiveId" clId="{6D0E9463-7A63-49B8-B37A-0602A5CADF58}" dt="2024-10-27T04:58:16.151" v="677"/>
          <ac:spMkLst>
            <pc:docMk/>
            <pc:sldMk cId="4184129658" sldId="304"/>
            <ac:spMk id="4" creationId="{A9BFBEC6-A40E-489B-AF1B-DDE31489B983}"/>
          </ac:spMkLst>
        </pc:spChg>
        <pc:spChg chg="mod">
          <ac:chgData name="Иван Климарев" userId="6e07b5d3a3d13876" providerId="LiveId" clId="{6D0E9463-7A63-49B8-B37A-0602A5CADF58}" dt="2024-10-27T04:56:43.996" v="674" actId="20577"/>
          <ac:spMkLst>
            <pc:docMk/>
            <pc:sldMk cId="4184129658" sldId="304"/>
            <ac:spMk id="17" creationId="{00000000-0000-0000-0000-000000000000}"/>
          </ac:spMkLst>
        </pc:spChg>
      </pc:sldChg>
      <pc:sldChg chg="addSp delSp modSp add mod">
        <pc:chgData name="Иван Климарев" userId="6e07b5d3a3d13876" providerId="LiveId" clId="{6D0E9463-7A63-49B8-B37A-0602A5CADF58}" dt="2024-10-27T05:02:21.956" v="694" actId="255"/>
        <pc:sldMkLst>
          <pc:docMk/>
          <pc:sldMk cId="1459076294" sldId="305"/>
        </pc:sldMkLst>
        <pc:spChg chg="mod">
          <ac:chgData name="Иван Климарев" userId="6e07b5d3a3d13876" providerId="LiveId" clId="{6D0E9463-7A63-49B8-B37A-0602A5CADF58}" dt="2024-10-27T05:02:21.956" v="694" actId="255"/>
          <ac:spMkLst>
            <pc:docMk/>
            <pc:sldMk cId="1459076294" sldId="305"/>
            <ac:spMk id="4" creationId="{A9BFBEC6-A40E-489B-AF1B-DDE31489B983}"/>
          </ac:spMkLst>
        </pc:spChg>
        <pc:spChg chg="add del">
          <ac:chgData name="Иван Климарев" userId="6e07b5d3a3d13876" providerId="LiveId" clId="{6D0E9463-7A63-49B8-B37A-0602A5CADF58}" dt="2024-10-27T05:01:41.145" v="687"/>
          <ac:spMkLst>
            <pc:docMk/>
            <pc:sldMk cId="1459076294" sldId="305"/>
            <ac:spMk id="5" creationId="{538F198E-6059-4F95-98D4-76DDF42D9FF0}"/>
          </ac:spMkLst>
        </pc:spChg>
        <pc:picChg chg="add mod">
          <ac:chgData name="Иван Климарев" userId="6e07b5d3a3d13876" providerId="LiveId" clId="{6D0E9463-7A63-49B8-B37A-0602A5CADF58}" dt="2024-10-27T05:01:11.956" v="683" actId="1076"/>
          <ac:picMkLst>
            <pc:docMk/>
            <pc:sldMk cId="1459076294" sldId="305"/>
            <ac:picMk id="3" creationId="{E78B201C-DA4F-485D-A394-2689A1312D69}"/>
          </ac:picMkLst>
        </pc:picChg>
      </pc:sldChg>
      <pc:sldChg chg="addSp delSp modSp add mod">
        <pc:chgData name="Иван Климарев" userId="6e07b5d3a3d13876" providerId="LiveId" clId="{6D0E9463-7A63-49B8-B37A-0602A5CADF58}" dt="2024-10-27T05:03:42.017" v="709"/>
        <pc:sldMkLst>
          <pc:docMk/>
          <pc:sldMk cId="528956190" sldId="306"/>
        </pc:sldMkLst>
        <pc:spChg chg="mod">
          <ac:chgData name="Иван Климарев" userId="6e07b5d3a3d13876" providerId="LiveId" clId="{6D0E9463-7A63-49B8-B37A-0602A5CADF58}" dt="2024-10-27T05:03:42.017" v="709"/>
          <ac:spMkLst>
            <pc:docMk/>
            <pc:sldMk cId="528956190" sldId="306"/>
            <ac:spMk id="4" creationId="{A9BFBEC6-A40E-489B-AF1B-DDE31489B983}"/>
          </ac:spMkLst>
        </pc:spChg>
        <pc:spChg chg="add del">
          <ac:chgData name="Иван Климарев" userId="6e07b5d3a3d13876" providerId="LiveId" clId="{6D0E9463-7A63-49B8-B37A-0602A5CADF58}" dt="2024-10-27T05:03:39.207" v="707"/>
          <ac:spMkLst>
            <pc:docMk/>
            <pc:sldMk cId="528956190" sldId="306"/>
            <ac:spMk id="8" creationId="{6E30ADBD-B63A-421B-9FCC-49C210BB6200}"/>
          </ac:spMkLst>
        </pc:spChg>
        <pc:spChg chg="mod">
          <ac:chgData name="Иван Климарев" userId="6e07b5d3a3d13876" providerId="LiveId" clId="{6D0E9463-7A63-49B8-B37A-0602A5CADF58}" dt="2024-10-27T05:03:01.273" v="698"/>
          <ac:spMkLst>
            <pc:docMk/>
            <pc:sldMk cId="528956190" sldId="306"/>
            <ac:spMk id="17" creationId="{00000000-0000-0000-0000-000000000000}"/>
          </ac:spMkLst>
        </pc:spChg>
        <pc:picChg chg="del">
          <ac:chgData name="Иван Климарев" userId="6e07b5d3a3d13876" providerId="LiveId" clId="{6D0E9463-7A63-49B8-B37A-0602A5CADF58}" dt="2024-10-27T05:03:20.123" v="701" actId="478"/>
          <ac:picMkLst>
            <pc:docMk/>
            <pc:sldMk cId="528956190" sldId="306"/>
            <ac:picMk id="3" creationId="{E78B201C-DA4F-485D-A394-2689A1312D69}"/>
          </ac:picMkLst>
        </pc:picChg>
        <pc:picChg chg="add del">
          <ac:chgData name="Иван Климарев" userId="6e07b5d3a3d13876" providerId="LiveId" clId="{6D0E9463-7A63-49B8-B37A-0602A5CADF58}" dt="2024-10-27T05:03:19.564" v="700" actId="22"/>
          <ac:picMkLst>
            <pc:docMk/>
            <pc:sldMk cId="528956190" sldId="306"/>
            <ac:picMk id="5" creationId="{28FB2AB3-1361-4EEA-B0CE-6C60E8E85E18}"/>
          </ac:picMkLst>
        </pc:picChg>
        <pc:picChg chg="add mod">
          <ac:chgData name="Иван Климарев" userId="6e07b5d3a3d13876" providerId="LiveId" clId="{6D0E9463-7A63-49B8-B37A-0602A5CADF58}" dt="2024-10-27T05:03:26.191" v="705" actId="1076"/>
          <ac:picMkLst>
            <pc:docMk/>
            <pc:sldMk cId="528956190" sldId="306"/>
            <ac:picMk id="7" creationId="{32C7B4E8-3510-444E-BBB1-F56580BD81FD}"/>
          </ac:picMkLst>
        </pc:picChg>
      </pc:sldChg>
      <pc:sldChg chg="addSp delSp modSp add mod">
        <pc:chgData name="Иван Климарев" userId="6e07b5d3a3d13876" providerId="LiveId" clId="{6D0E9463-7A63-49B8-B37A-0602A5CADF58}" dt="2024-10-27T05:05:24.372" v="729" actId="1076"/>
        <pc:sldMkLst>
          <pc:docMk/>
          <pc:sldMk cId="1758897667" sldId="307"/>
        </pc:sldMkLst>
        <pc:spChg chg="mod">
          <ac:chgData name="Иван Климарев" userId="6e07b5d3a3d13876" providerId="LiveId" clId="{6D0E9463-7A63-49B8-B37A-0602A5CADF58}" dt="2024-10-27T05:04:28.475" v="722"/>
          <ac:spMkLst>
            <pc:docMk/>
            <pc:sldMk cId="1758897667" sldId="307"/>
            <ac:spMk id="4" creationId="{A9BFBEC6-A40E-489B-AF1B-DDE31489B983}"/>
          </ac:spMkLst>
        </pc:spChg>
        <pc:spChg chg="mod">
          <ac:chgData name="Иван Климарев" userId="6e07b5d3a3d13876" providerId="LiveId" clId="{6D0E9463-7A63-49B8-B37A-0602A5CADF58}" dt="2024-10-27T05:04:02.669" v="713"/>
          <ac:spMkLst>
            <pc:docMk/>
            <pc:sldMk cId="1758897667" sldId="307"/>
            <ac:spMk id="17" creationId="{00000000-0000-0000-0000-000000000000}"/>
          </ac:spMkLst>
        </pc:spChg>
        <pc:picChg chg="add mod">
          <ac:chgData name="Иван Климарев" userId="6e07b5d3a3d13876" providerId="LiveId" clId="{6D0E9463-7A63-49B8-B37A-0602A5CADF58}" dt="2024-10-27T05:04:52.423" v="725" actId="1076"/>
          <ac:picMkLst>
            <pc:docMk/>
            <pc:sldMk cId="1758897667" sldId="307"/>
            <ac:picMk id="3" creationId="{A1F4ADB4-4779-431C-8D07-2B52877AF41E}"/>
          </ac:picMkLst>
        </pc:picChg>
        <pc:picChg chg="add mod">
          <ac:chgData name="Иван Климарев" userId="6e07b5d3a3d13876" providerId="LiveId" clId="{6D0E9463-7A63-49B8-B37A-0602A5CADF58}" dt="2024-10-27T05:05:24.372" v="729" actId="1076"/>
          <ac:picMkLst>
            <pc:docMk/>
            <pc:sldMk cId="1758897667" sldId="307"/>
            <ac:picMk id="6" creationId="{38B27BA7-7C66-4863-88EC-966C47409FC4}"/>
          </ac:picMkLst>
        </pc:picChg>
        <pc:picChg chg="del">
          <ac:chgData name="Иван Климарев" userId="6e07b5d3a3d13876" providerId="LiveId" clId="{6D0E9463-7A63-49B8-B37A-0602A5CADF58}" dt="2024-10-27T05:04:31.445" v="723" actId="478"/>
          <ac:picMkLst>
            <pc:docMk/>
            <pc:sldMk cId="1758897667" sldId="307"/>
            <ac:picMk id="7" creationId="{32C7B4E8-3510-444E-BBB1-F56580BD81FD}"/>
          </ac:picMkLst>
        </pc:picChg>
      </pc:sldChg>
      <pc:sldChg chg="modSp mod">
        <pc:chgData name="Иван Климарев" userId="6e07b5d3a3d13876" providerId="LiveId" clId="{6D0E9463-7A63-49B8-B37A-0602A5CADF58}" dt="2024-10-31T03:55:57.773" v="747" actId="255"/>
        <pc:sldMkLst>
          <pc:docMk/>
          <pc:sldMk cId="2685037147" sldId="308"/>
        </pc:sldMkLst>
        <pc:spChg chg="mod">
          <ac:chgData name="Иван Климарев" userId="6e07b5d3a3d13876" providerId="LiveId" clId="{6D0E9463-7A63-49B8-B37A-0602A5CADF58}" dt="2024-10-31T03:55:49.099" v="745" actId="255"/>
          <ac:spMkLst>
            <pc:docMk/>
            <pc:sldMk cId="2685037147" sldId="308"/>
            <ac:spMk id="2" creationId="{00000000-0000-0000-0000-000000000000}"/>
          </ac:spMkLst>
        </pc:spChg>
        <pc:spChg chg="mod">
          <ac:chgData name="Иван Климарев" userId="6e07b5d3a3d13876" providerId="LiveId" clId="{6D0E9463-7A63-49B8-B37A-0602A5CADF58}" dt="2024-10-31T03:55:57.773" v="747" actId="255"/>
          <ac:spMkLst>
            <pc:docMk/>
            <pc:sldMk cId="2685037147" sldId="308"/>
            <ac:spMk id="3" creationId="{00000000-0000-0000-0000-000000000000}"/>
          </ac:spMkLst>
        </pc:spChg>
      </pc:sldChg>
      <pc:sldChg chg="modSp mod">
        <pc:chgData name="Иван Климарев" userId="6e07b5d3a3d13876" providerId="LiveId" clId="{6D0E9463-7A63-49B8-B37A-0602A5CADF58}" dt="2024-10-31T03:56:25.322" v="751" actId="255"/>
        <pc:sldMkLst>
          <pc:docMk/>
          <pc:sldMk cId="2000724933" sldId="309"/>
        </pc:sldMkLst>
        <pc:spChg chg="mod">
          <ac:chgData name="Иван Климарев" userId="6e07b5d3a3d13876" providerId="LiveId" clId="{6D0E9463-7A63-49B8-B37A-0602A5CADF58}" dt="2024-10-31T03:55:37.308" v="743" actId="108"/>
          <ac:spMkLst>
            <pc:docMk/>
            <pc:sldMk cId="2000724933" sldId="309"/>
            <ac:spMk id="2" creationId="{00000000-0000-0000-0000-000000000000}"/>
          </ac:spMkLst>
        </pc:spChg>
        <pc:spChg chg="mod">
          <ac:chgData name="Иван Климарев" userId="6e07b5d3a3d13876" providerId="LiveId" clId="{6D0E9463-7A63-49B8-B37A-0602A5CADF58}" dt="2024-10-31T03:56:25.322" v="751" actId="255"/>
          <ac:spMkLst>
            <pc:docMk/>
            <pc:sldMk cId="2000724933" sldId="309"/>
            <ac:spMk id="3" creationId="{00000000-0000-0000-0000-000000000000}"/>
          </ac:spMkLst>
        </pc:spChg>
      </pc:sldChg>
      <pc:sldChg chg="modSp mod">
        <pc:chgData name="Иван Климарев" userId="6e07b5d3a3d13876" providerId="LiveId" clId="{6D0E9463-7A63-49B8-B37A-0602A5CADF58}" dt="2024-10-31T03:56:14.988" v="749" actId="255"/>
        <pc:sldMkLst>
          <pc:docMk/>
          <pc:sldMk cId="3206555985" sldId="335"/>
        </pc:sldMkLst>
        <pc:spChg chg="mod">
          <ac:chgData name="Иван Климарев" userId="6e07b5d3a3d13876" providerId="LiveId" clId="{6D0E9463-7A63-49B8-B37A-0602A5CADF58}" dt="2024-10-31T03:55:26.849" v="742" actId="255"/>
          <ac:spMkLst>
            <pc:docMk/>
            <pc:sldMk cId="3206555985" sldId="335"/>
            <ac:spMk id="2" creationId="{00000000-0000-0000-0000-000000000000}"/>
          </ac:spMkLst>
        </pc:spChg>
        <pc:spChg chg="mod">
          <ac:chgData name="Иван Климарев" userId="6e07b5d3a3d13876" providerId="LiveId" clId="{6D0E9463-7A63-49B8-B37A-0602A5CADF58}" dt="2024-10-31T03:56:14.988" v="749" actId="255"/>
          <ac:spMkLst>
            <pc:docMk/>
            <pc:sldMk cId="3206555985" sldId="335"/>
            <ac:spMk id="3" creationId="{00000000-0000-0000-0000-000000000000}"/>
          </ac:spMkLst>
        </pc:spChg>
      </pc:sldChg>
      <pc:sldChg chg="modSp mod">
        <pc:chgData name="Иван Климарев" userId="6e07b5d3a3d13876" providerId="LiveId" clId="{6D0E9463-7A63-49B8-B37A-0602A5CADF58}" dt="2024-10-31T03:55:17.079" v="740" actId="255"/>
        <pc:sldMkLst>
          <pc:docMk/>
          <pc:sldMk cId="3261649501" sldId="336"/>
        </pc:sldMkLst>
        <pc:spChg chg="mod">
          <ac:chgData name="Иван Климарев" userId="6e07b5d3a3d13876" providerId="LiveId" clId="{6D0E9463-7A63-49B8-B37A-0602A5CADF58}" dt="2024-10-31T03:55:17.079" v="740" actId="255"/>
          <ac:spMkLst>
            <pc:docMk/>
            <pc:sldMk cId="3261649501" sldId="336"/>
            <ac:spMk id="2" creationId="{00000000-0000-0000-0000-000000000000}"/>
          </ac:spMkLst>
        </pc:spChg>
      </pc:sldChg>
    </pc:docChg>
  </pc:docChgLst>
  <pc:docChgLst>
    <pc:chgData name="Иван Климарев" userId="6e07b5d3a3d13876" providerId="LiveId" clId="{F303F461-9C54-48C5-B524-85AD7CC819D9}"/>
    <pc:docChg chg="undo redo custSel addSld delSld modSld sldOrd">
      <pc:chgData name="Иван Климарев" userId="6e07b5d3a3d13876" providerId="LiveId" clId="{F303F461-9C54-48C5-B524-85AD7CC819D9}" dt="2024-08-28T14:31:04.879" v="2917" actId="20577"/>
      <pc:docMkLst>
        <pc:docMk/>
      </pc:docMkLst>
      <pc:sldChg chg="modSp mod">
        <pc:chgData name="Иван Климарев" userId="6e07b5d3a3d13876" providerId="LiveId" clId="{F303F461-9C54-48C5-B524-85AD7CC819D9}" dt="2024-08-22T04:29:52.535" v="24" actId="14100"/>
        <pc:sldMkLst>
          <pc:docMk/>
          <pc:sldMk cId="0" sldId="256"/>
        </pc:sldMkLst>
        <pc:spChg chg="mod">
          <ac:chgData name="Иван Климарев" userId="6e07b5d3a3d13876" providerId="LiveId" clId="{F303F461-9C54-48C5-B524-85AD7CC819D9}" dt="2024-08-22T04:29:52.535" v="24" actId="14100"/>
          <ac:spMkLst>
            <pc:docMk/>
            <pc:sldMk cId="0" sldId="256"/>
            <ac:spMk id="17" creationId="{00000000-0000-0000-0000-000000000000}"/>
          </ac:spMkLst>
        </pc:spChg>
      </pc:sldChg>
      <pc:sldChg chg="addSp modSp mod">
        <pc:chgData name="Иван Климарев" userId="6e07b5d3a3d13876" providerId="LiveId" clId="{F303F461-9C54-48C5-B524-85AD7CC819D9}" dt="2024-08-22T07:56:10.920" v="81"/>
        <pc:sldMkLst>
          <pc:docMk/>
          <pc:sldMk cId="1477581845" sldId="268"/>
        </pc:sldMkLst>
        <pc:spChg chg="add mod">
          <ac:chgData name="Иван Климарев" userId="6e07b5d3a3d13876" providerId="LiveId" clId="{F303F461-9C54-48C5-B524-85AD7CC819D9}" dt="2024-08-22T07:56:10.920" v="81"/>
          <ac:spMkLst>
            <pc:docMk/>
            <pc:sldMk cId="1477581845" sldId="268"/>
            <ac:spMk id="4" creationId="{24F0517E-D376-44C5-B9BE-9E78A89BBE69}"/>
          </ac:spMkLst>
        </pc:spChg>
        <pc:spChg chg="mod">
          <ac:chgData name="Иван Климарев" userId="6e07b5d3a3d13876" providerId="LiveId" clId="{F303F461-9C54-48C5-B524-85AD7CC819D9}" dt="2024-08-22T04:31:24.285" v="75" actId="20577"/>
          <ac:spMkLst>
            <pc:docMk/>
            <pc:sldMk cId="1477581845" sldId="268"/>
            <ac:spMk id="17" creationId="{00000000-0000-0000-0000-000000000000}"/>
          </ac:spMkLst>
        </pc:spChg>
      </pc:sldChg>
      <pc:sldChg chg="addSp modSp add mod">
        <pc:chgData name="Иван Климарев" userId="6e07b5d3a3d13876" providerId="LiveId" clId="{F303F461-9C54-48C5-B524-85AD7CC819D9}" dt="2024-08-22T13:41:09.973" v="2303"/>
        <pc:sldMkLst>
          <pc:docMk/>
          <pc:sldMk cId="2190684464" sldId="269"/>
        </pc:sldMkLst>
        <pc:spChg chg="add mod">
          <ac:chgData name="Иван Климарев" userId="6e07b5d3a3d13876" providerId="LiveId" clId="{F303F461-9C54-48C5-B524-85AD7CC819D9}" dt="2024-08-22T13:41:09.973" v="2303"/>
          <ac:spMkLst>
            <pc:docMk/>
            <pc:sldMk cId="2190684464" sldId="269"/>
            <ac:spMk id="4" creationId="{3DFC23B5-7F43-4B21-89F9-F3B93FE56CDA}"/>
          </ac:spMkLst>
        </pc:spChg>
        <pc:spChg chg="mod">
          <ac:chgData name="Иван Климарев" userId="6e07b5d3a3d13876" providerId="LiveId" clId="{F303F461-9C54-48C5-B524-85AD7CC819D9}" dt="2024-08-22T04:30:14.700" v="31"/>
          <ac:spMkLst>
            <pc:docMk/>
            <pc:sldMk cId="2190684464" sldId="269"/>
            <ac:spMk id="17" creationId="{00000000-0000-0000-0000-000000000000}"/>
          </ac:spMkLst>
        </pc:spChg>
      </pc:sldChg>
      <pc:sldChg chg="addSp modSp add mod">
        <pc:chgData name="Иван Климарев" userId="6e07b5d3a3d13876" providerId="LiveId" clId="{F303F461-9C54-48C5-B524-85AD7CC819D9}" dt="2024-08-22T13:50:34.717" v="2558" actId="2710"/>
        <pc:sldMkLst>
          <pc:docMk/>
          <pc:sldMk cId="3372871270" sldId="270"/>
        </pc:sldMkLst>
        <pc:spChg chg="add mod">
          <ac:chgData name="Иван Климарев" userId="6e07b5d3a3d13876" providerId="LiveId" clId="{F303F461-9C54-48C5-B524-85AD7CC819D9}" dt="2024-08-22T13:50:34.717" v="2558" actId="2710"/>
          <ac:spMkLst>
            <pc:docMk/>
            <pc:sldMk cId="3372871270" sldId="270"/>
            <ac:spMk id="4" creationId="{75BEF29E-F266-43F1-B2BA-FC63592B5FEC}"/>
          </ac:spMkLst>
        </pc:spChg>
        <pc:spChg chg="mod">
          <ac:chgData name="Иван Климарев" userId="6e07b5d3a3d13876" providerId="LiveId" clId="{F303F461-9C54-48C5-B524-85AD7CC819D9}" dt="2024-08-22T04:30:23.549" v="35"/>
          <ac:spMkLst>
            <pc:docMk/>
            <pc:sldMk cId="3372871270" sldId="270"/>
            <ac:spMk id="17" creationId="{00000000-0000-0000-0000-000000000000}"/>
          </ac:spMkLst>
        </pc:spChg>
      </pc:sldChg>
      <pc:sldChg chg="addSp modSp add mod">
        <pc:chgData name="Иван Климарев" userId="6e07b5d3a3d13876" providerId="LiveId" clId="{F303F461-9C54-48C5-B524-85AD7CC819D9}" dt="2024-08-22T13:42:40.437" v="2497" actId="20577"/>
        <pc:sldMkLst>
          <pc:docMk/>
          <pc:sldMk cId="3999242315" sldId="271"/>
        </pc:sldMkLst>
        <pc:spChg chg="add mod">
          <ac:chgData name="Иван Климарев" userId="6e07b5d3a3d13876" providerId="LiveId" clId="{F303F461-9C54-48C5-B524-85AD7CC819D9}" dt="2024-08-22T13:42:40.437" v="2497" actId="20577"/>
          <ac:spMkLst>
            <pc:docMk/>
            <pc:sldMk cId="3999242315" sldId="271"/>
            <ac:spMk id="4" creationId="{0AE8B957-808D-42EF-8131-E08D206B944C}"/>
          </ac:spMkLst>
        </pc:spChg>
        <pc:spChg chg="mod">
          <ac:chgData name="Иван Климарев" userId="6e07b5d3a3d13876" providerId="LiveId" clId="{F303F461-9C54-48C5-B524-85AD7CC819D9}" dt="2024-08-22T04:30:32.844" v="39"/>
          <ac:spMkLst>
            <pc:docMk/>
            <pc:sldMk cId="3999242315" sldId="271"/>
            <ac:spMk id="17" creationId="{00000000-0000-0000-0000-000000000000}"/>
          </ac:spMkLst>
        </pc:spChg>
      </pc:sldChg>
      <pc:sldChg chg="addSp delSp modSp add mod">
        <pc:chgData name="Иван Климарев" userId="6e07b5d3a3d13876" providerId="LiveId" clId="{F303F461-9C54-48C5-B524-85AD7CC819D9}" dt="2024-08-28T14:10:30.523" v="2721"/>
        <pc:sldMkLst>
          <pc:docMk/>
          <pc:sldMk cId="840365128" sldId="272"/>
        </pc:sldMkLst>
        <pc:spChg chg="add mod">
          <ac:chgData name="Иван Климарев" userId="6e07b5d3a3d13876" providerId="LiveId" clId="{F303F461-9C54-48C5-B524-85AD7CC819D9}" dt="2024-08-22T13:44:55.566" v="2501" actId="6549"/>
          <ac:spMkLst>
            <pc:docMk/>
            <pc:sldMk cId="840365128" sldId="272"/>
            <ac:spMk id="4" creationId="{DB2B9277-EB71-4503-8DDD-EB4BB9662270}"/>
          </ac:spMkLst>
        </pc:spChg>
        <pc:spChg chg="add mod">
          <ac:chgData name="Иван Климарев" userId="6e07b5d3a3d13876" providerId="LiveId" clId="{F303F461-9C54-48C5-B524-85AD7CC819D9}" dt="2024-08-28T14:10:30.523" v="2721"/>
          <ac:spMkLst>
            <pc:docMk/>
            <pc:sldMk cId="840365128" sldId="272"/>
            <ac:spMk id="6" creationId="{800A0791-90C7-44E4-9203-D375878E32EB}"/>
          </ac:spMkLst>
        </pc:spChg>
        <pc:spChg chg="mod">
          <ac:chgData name="Иван Климарев" userId="6e07b5d3a3d13876" providerId="LiveId" clId="{F303F461-9C54-48C5-B524-85AD7CC819D9}" dt="2024-08-28T14:10:03.239" v="2716" actId="20577"/>
          <ac:spMkLst>
            <pc:docMk/>
            <pc:sldMk cId="840365128" sldId="272"/>
            <ac:spMk id="17" creationId="{00000000-0000-0000-0000-000000000000}"/>
          </ac:spMkLst>
        </pc:spChg>
        <pc:picChg chg="add del mod">
          <ac:chgData name="Иван Климарев" userId="6e07b5d3a3d13876" providerId="LiveId" clId="{F303F461-9C54-48C5-B524-85AD7CC819D9}" dt="2024-08-28T14:10:06.197" v="2717" actId="478"/>
          <ac:picMkLst>
            <pc:docMk/>
            <pc:sldMk cId="840365128" sldId="272"/>
            <ac:picMk id="1026" creationId="{F199FE3A-5D9C-42E0-860C-E78B95ABD74E}"/>
          </ac:picMkLst>
        </pc:picChg>
      </pc:sldChg>
      <pc:sldChg chg="addSp modSp add mod">
        <pc:chgData name="Иван Климарев" userId="6e07b5d3a3d13876" providerId="LiveId" clId="{F303F461-9C54-48C5-B524-85AD7CC819D9}" dt="2024-08-22T07:56:35.575" v="88"/>
        <pc:sldMkLst>
          <pc:docMk/>
          <pc:sldMk cId="4231936673" sldId="273"/>
        </pc:sldMkLst>
        <pc:spChg chg="add mod">
          <ac:chgData name="Иван Климарев" userId="6e07b5d3a3d13876" providerId="LiveId" clId="{F303F461-9C54-48C5-B524-85AD7CC819D9}" dt="2024-08-22T07:56:35.575" v="88"/>
          <ac:spMkLst>
            <pc:docMk/>
            <pc:sldMk cId="4231936673" sldId="273"/>
            <ac:spMk id="4" creationId="{5C7ED8EE-FCDC-4EB6-B1C7-4DD8A5FE9A55}"/>
          </ac:spMkLst>
        </pc:spChg>
        <pc:spChg chg="mod">
          <ac:chgData name="Иван Климарев" userId="6e07b5d3a3d13876" providerId="LiveId" clId="{F303F461-9C54-48C5-B524-85AD7CC819D9}" dt="2024-08-22T04:30:49.233" v="47"/>
          <ac:spMkLst>
            <pc:docMk/>
            <pc:sldMk cId="4231936673" sldId="273"/>
            <ac:spMk id="17" creationId="{00000000-0000-0000-0000-000000000000}"/>
          </ac:spMkLst>
        </pc:spChg>
      </pc:sldChg>
      <pc:sldChg chg="addSp modSp add mod">
        <pc:chgData name="Иван Климарев" userId="6e07b5d3a3d13876" providerId="LiveId" clId="{F303F461-9C54-48C5-B524-85AD7CC819D9}" dt="2024-08-22T07:56:36.756" v="89"/>
        <pc:sldMkLst>
          <pc:docMk/>
          <pc:sldMk cId="1588943381" sldId="274"/>
        </pc:sldMkLst>
        <pc:spChg chg="add mod">
          <ac:chgData name="Иван Климарев" userId="6e07b5d3a3d13876" providerId="LiveId" clId="{F303F461-9C54-48C5-B524-85AD7CC819D9}" dt="2024-08-22T07:56:36.756" v="89"/>
          <ac:spMkLst>
            <pc:docMk/>
            <pc:sldMk cId="1588943381" sldId="274"/>
            <ac:spMk id="4" creationId="{410C9ECF-EB32-4D06-BDEB-72D0DC56C0C8}"/>
          </ac:spMkLst>
        </pc:spChg>
        <pc:spChg chg="mod">
          <ac:chgData name="Иван Климарев" userId="6e07b5d3a3d13876" providerId="LiveId" clId="{F303F461-9C54-48C5-B524-85AD7CC819D9}" dt="2024-08-22T04:31:05.119" v="52" actId="14100"/>
          <ac:spMkLst>
            <pc:docMk/>
            <pc:sldMk cId="1588943381" sldId="274"/>
            <ac:spMk id="17" creationId="{00000000-0000-0000-0000-000000000000}"/>
          </ac:spMkLst>
        </pc:spChg>
      </pc:sldChg>
      <pc:sldChg chg="addSp modSp add mod">
        <pc:chgData name="Иван Климарев" userId="6e07b5d3a3d13876" providerId="LiveId" clId="{F303F461-9C54-48C5-B524-85AD7CC819D9}" dt="2024-08-22T09:46:15.756" v="100" actId="1076"/>
        <pc:sldMkLst>
          <pc:docMk/>
          <pc:sldMk cId="1291955567" sldId="275"/>
        </pc:sldMkLst>
        <pc:spChg chg="add mod">
          <ac:chgData name="Иван Климарев" userId="6e07b5d3a3d13876" providerId="LiveId" clId="{F303F461-9C54-48C5-B524-85AD7CC819D9}" dt="2024-08-22T09:46:13.483" v="99" actId="14100"/>
          <ac:spMkLst>
            <pc:docMk/>
            <pc:sldMk cId="1291955567" sldId="275"/>
            <ac:spMk id="4" creationId="{A9BFBEC6-A40E-489B-AF1B-DDE31489B983}"/>
          </ac:spMkLst>
        </pc:spChg>
        <pc:picChg chg="add mod">
          <ac:chgData name="Иван Климарев" userId="6e07b5d3a3d13876" providerId="LiveId" clId="{F303F461-9C54-48C5-B524-85AD7CC819D9}" dt="2024-08-22T09:46:15.756" v="100" actId="1076"/>
          <ac:picMkLst>
            <pc:docMk/>
            <pc:sldMk cId="1291955567" sldId="275"/>
            <ac:picMk id="2" creationId="{7086F721-3F4D-4B09-81E5-69561DF41465}"/>
          </ac:picMkLst>
        </pc:picChg>
      </pc:sldChg>
      <pc:sldChg chg="delSp modSp add mod">
        <pc:chgData name="Иван Климарев" userId="6e07b5d3a3d13876" providerId="LiveId" clId="{F303F461-9C54-48C5-B524-85AD7CC819D9}" dt="2024-08-22T09:49:51.611" v="134" actId="6549"/>
        <pc:sldMkLst>
          <pc:docMk/>
          <pc:sldMk cId="2531047815" sldId="276"/>
        </pc:sldMkLst>
        <pc:spChg chg="mod">
          <ac:chgData name="Иван Климарев" userId="6e07b5d3a3d13876" providerId="LiveId" clId="{F303F461-9C54-48C5-B524-85AD7CC819D9}" dt="2024-08-22T09:49:51.611" v="134" actId="6549"/>
          <ac:spMkLst>
            <pc:docMk/>
            <pc:sldMk cId="2531047815" sldId="276"/>
            <ac:spMk id="4" creationId="{A9BFBEC6-A40E-489B-AF1B-DDE31489B983}"/>
          </ac:spMkLst>
        </pc:spChg>
        <pc:spChg chg="mod">
          <ac:chgData name="Иван Климарев" userId="6e07b5d3a3d13876" providerId="LiveId" clId="{F303F461-9C54-48C5-B524-85AD7CC819D9}" dt="2024-08-22T09:47:00.772" v="109"/>
          <ac:spMkLst>
            <pc:docMk/>
            <pc:sldMk cId="2531047815" sldId="276"/>
            <ac:spMk id="17" creationId="{00000000-0000-0000-0000-000000000000}"/>
          </ac:spMkLst>
        </pc:spChg>
        <pc:picChg chg="del">
          <ac:chgData name="Иван Климарев" userId="6e07b5d3a3d13876" providerId="LiveId" clId="{F303F461-9C54-48C5-B524-85AD7CC819D9}" dt="2024-08-22T09:46:20.844" v="101" actId="478"/>
          <ac:picMkLst>
            <pc:docMk/>
            <pc:sldMk cId="2531047815" sldId="276"/>
            <ac:picMk id="2" creationId="{7086F721-3F4D-4B09-81E5-69561DF41465}"/>
          </ac:picMkLst>
        </pc:picChg>
      </pc:sldChg>
      <pc:sldChg chg="modSp add mod">
        <pc:chgData name="Иван Климарев" userId="6e07b5d3a3d13876" providerId="LiveId" clId="{F303F461-9C54-48C5-B524-85AD7CC819D9}" dt="2024-08-22T09:47:39.653" v="116"/>
        <pc:sldMkLst>
          <pc:docMk/>
          <pc:sldMk cId="2689258481" sldId="277"/>
        </pc:sldMkLst>
        <pc:spChg chg="mod">
          <ac:chgData name="Иван Климарев" userId="6e07b5d3a3d13876" providerId="LiveId" clId="{F303F461-9C54-48C5-B524-85AD7CC819D9}" dt="2024-08-22T09:47:39.653" v="116"/>
          <ac:spMkLst>
            <pc:docMk/>
            <pc:sldMk cId="2689258481" sldId="277"/>
            <ac:spMk id="4" creationId="{A9BFBEC6-A40E-489B-AF1B-DDE31489B983}"/>
          </ac:spMkLst>
        </pc:spChg>
      </pc:sldChg>
      <pc:sldChg chg="modSp add mod">
        <pc:chgData name="Иван Климарев" userId="6e07b5d3a3d13876" providerId="LiveId" clId="{F303F461-9C54-48C5-B524-85AD7CC819D9}" dt="2024-08-22T13:51:24.412" v="2569" actId="12"/>
        <pc:sldMkLst>
          <pc:docMk/>
          <pc:sldMk cId="4025063768" sldId="278"/>
        </pc:sldMkLst>
        <pc:spChg chg="mod">
          <ac:chgData name="Иван Климарев" userId="6e07b5d3a3d13876" providerId="LiveId" clId="{F303F461-9C54-48C5-B524-85AD7CC819D9}" dt="2024-08-22T13:51:24.412" v="2569" actId="12"/>
          <ac:spMkLst>
            <pc:docMk/>
            <pc:sldMk cId="4025063768" sldId="278"/>
            <ac:spMk id="4" creationId="{A9BFBEC6-A40E-489B-AF1B-DDE31489B983}"/>
          </ac:spMkLst>
        </pc:spChg>
      </pc:sldChg>
      <pc:sldChg chg="addSp modSp add mod ord">
        <pc:chgData name="Иван Климарев" userId="6e07b5d3a3d13876" providerId="LiveId" clId="{F303F461-9C54-48C5-B524-85AD7CC819D9}" dt="2024-08-22T09:51:16.056" v="136"/>
        <pc:sldMkLst>
          <pc:docMk/>
          <pc:sldMk cId="658090367" sldId="279"/>
        </pc:sldMkLst>
        <pc:spChg chg="mod">
          <ac:chgData name="Иван Климарев" userId="6e07b5d3a3d13876" providerId="LiveId" clId="{F303F461-9C54-48C5-B524-85AD7CC819D9}" dt="2024-08-22T09:48:11.840" v="119" actId="6549"/>
          <ac:spMkLst>
            <pc:docMk/>
            <pc:sldMk cId="658090367" sldId="279"/>
            <ac:spMk id="4" creationId="{A9BFBEC6-A40E-489B-AF1B-DDE31489B983}"/>
          </ac:spMkLst>
        </pc:spChg>
        <pc:spChg chg="mod">
          <ac:chgData name="Иван Климарев" userId="6e07b5d3a3d13876" providerId="LiveId" clId="{F303F461-9C54-48C5-B524-85AD7CC819D9}" dt="2024-08-22T09:48:24.762" v="133" actId="20577"/>
          <ac:spMkLst>
            <pc:docMk/>
            <pc:sldMk cId="658090367" sldId="279"/>
            <ac:spMk id="17" creationId="{00000000-0000-0000-0000-000000000000}"/>
          </ac:spMkLst>
        </pc:spChg>
        <pc:picChg chg="add mod">
          <ac:chgData name="Иван Климарев" userId="6e07b5d3a3d13876" providerId="LiveId" clId="{F303F461-9C54-48C5-B524-85AD7CC819D9}" dt="2024-08-22T09:48:17.902" v="121" actId="14100"/>
          <ac:picMkLst>
            <pc:docMk/>
            <pc:sldMk cId="658090367" sldId="279"/>
            <ac:picMk id="2" creationId="{1F9A197D-EC64-4D99-ADA7-FCAB7B41A13D}"/>
          </ac:picMkLst>
        </pc:picChg>
      </pc:sldChg>
      <pc:sldChg chg="modSp add mod">
        <pc:chgData name="Иван Климарев" userId="6e07b5d3a3d13876" providerId="LiveId" clId="{F303F461-9C54-48C5-B524-85AD7CC819D9}" dt="2024-08-22T13:51:15.303" v="2568" actId="2710"/>
        <pc:sldMkLst>
          <pc:docMk/>
          <pc:sldMk cId="2471277757" sldId="280"/>
        </pc:sldMkLst>
        <pc:spChg chg="mod">
          <ac:chgData name="Иван Климарев" userId="6e07b5d3a3d13876" providerId="LiveId" clId="{F303F461-9C54-48C5-B524-85AD7CC819D9}" dt="2024-08-22T13:51:15.303" v="2568" actId="2710"/>
          <ac:spMkLst>
            <pc:docMk/>
            <pc:sldMk cId="2471277757" sldId="280"/>
            <ac:spMk id="4" creationId="{A9BFBEC6-A40E-489B-AF1B-DDE31489B983}"/>
          </ac:spMkLst>
        </pc:spChg>
        <pc:spChg chg="mod">
          <ac:chgData name="Иван Климарев" userId="6e07b5d3a3d13876" providerId="LiveId" clId="{F303F461-9C54-48C5-B524-85AD7CC819D9}" dt="2024-08-22T09:56:38.276" v="393" actId="20577"/>
          <ac:spMkLst>
            <pc:docMk/>
            <pc:sldMk cId="2471277757" sldId="280"/>
            <ac:spMk id="17" creationId="{00000000-0000-0000-0000-000000000000}"/>
          </ac:spMkLst>
        </pc:spChg>
      </pc:sldChg>
      <pc:sldChg chg="modSp add mod">
        <pc:chgData name="Иван Климарев" userId="6e07b5d3a3d13876" providerId="LiveId" clId="{F303F461-9C54-48C5-B524-85AD7CC819D9}" dt="2024-08-22T13:51:09.315" v="2567" actId="2710"/>
        <pc:sldMkLst>
          <pc:docMk/>
          <pc:sldMk cId="3639389694" sldId="281"/>
        </pc:sldMkLst>
        <pc:spChg chg="mod">
          <ac:chgData name="Иван Климарев" userId="6e07b5d3a3d13876" providerId="LiveId" clId="{F303F461-9C54-48C5-B524-85AD7CC819D9}" dt="2024-08-22T13:51:09.315" v="2567" actId="2710"/>
          <ac:spMkLst>
            <pc:docMk/>
            <pc:sldMk cId="3639389694" sldId="281"/>
            <ac:spMk id="4" creationId="{A9BFBEC6-A40E-489B-AF1B-DDE31489B983}"/>
          </ac:spMkLst>
        </pc:spChg>
      </pc:sldChg>
      <pc:sldChg chg="modSp add mod">
        <pc:chgData name="Иван Климарев" userId="6e07b5d3a3d13876" providerId="LiveId" clId="{F303F461-9C54-48C5-B524-85AD7CC819D9}" dt="2024-08-22T13:51:05.399" v="2566" actId="2710"/>
        <pc:sldMkLst>
          <pc:docMk/>
          <pc:sldMk cId="1834938895" sldId="282"/>
        </pc:sldMkLst>
        <pc:spChg chg="mod">
          <ac:chgData name="Иван Климарев" userId="6e07b5d3a3d13876" providerId="LiveId" clId="{F303F461-9C54-48C5-B524-85AD7CC819D9}" dt="2024-08-22T13:51:05.399" v="2566" actId="2710"/>
          <ac:spMkLst>
            <pc:docMk/>
            <pc:sldMk cId="1834938895" sldId="282"/>
            <ac:spMk id="4" creationId="{A9BFBEC6-A40E-489B-AF1B-DDE31489B983}"/>
          </ac:spMkLst>
        </pc:spChg>
        <pc:spChg chg="mod">
          <ac:chgData name="Иван Климарев" userId="6e07b5d3a3d13876" providerId="LiveId" clId="{F303F461-9C54-48C5-B524-85AD7CC819D9}" dt="2024-08-22T10:40:11.521" v="838" actId="20577"/>
          <ac:spMkLst>
            <pc:docMk/>
            <pc:sldMk cId="1834938895" sldId="282"/>
            <ac:spMk id="17" creationId="{00000000-0000-0000-0000-000000000000}"/>
          </ac:spMkLst>
        </pc:spChg>
      </pc:sldChg>
      <pc:sldChg chg="modSp add mod">
        <pc:chgData name="Иван Климарев" userId="6e07b5d3a3d13876" providerId="LiveId" clId="{F303F461-9C54-48C5-B524-85AD7CC819D9}" dt="2024-08-22T13:50:48.416" v="2560" actId="2710"/>
        <pc:sldMkLst>
          <pc:docMk/>
          <pc:sldMk cId="4277460676" sldId="283"/>
        </pc:sldMkLst>
        <pc:spChg chg="mod">
          <ac:chgData name="Иван Климарев" userId="6e07b5d3a3d13876" providerId="LiveId" clId="{F303F461-9C54-48C5-B524-85AD7CC819D9}" dt="2024-08-22T13:50:48.416" v="2560" actId="2710"/>
          <ac:spMkLst>
            <pc:docMk/>
            <pc:sldMk cId="4277460676" sldId="283"/>
            <ac:spMk id="4" creationId="{A9BFBEC6-A40E-489B-AF1B-DDE31489B983}"/>
          </ac:spMkLst>
        </pc:spChg>
        <pc:spChg chg="mod">
          <ac:chgData name="Иван Климарев" userId="6e07b5d3a3d13876" providerId="LiveId" clId="{F303F461-9C54-48C5-B524-85AD7CC819D9}" dt="2024-08-22T13:21:49.229" v="1040" actId="20577"/>
          <ac:spMkLst>
            <pc:docMk/>
            <pc:sldMk cId="4277460676" sldId="283"/>
            <ac:spMk id="17" creationId="{00000000-0000-0000-0000-000000000000}"/>
          </ac:spMkLst>
        </pc:spChg>
      </pc:sldChg>
      <pc:sldChg chg="modSp add mod">
        <pc:chgData name="Иван Климарев" userId="6e07b5d3a3d13876" providerId="LiveId" clId="{F303F461-9C54-48C5-B524-85AD7CC819D9}" dt="2024-08-22T13:50:30.122" v="2557" actId="2710"/>
        <pc:sldMkLst>
          <pc:docMk/>
          <pc:sldMk cId="1417616948" sldId="284"/>
        </pc:sldMkLst>
        <pc:spChg chg="mod">
          <ac:chgData name="Иван Климарев" userId="6e07b5d3a3d13876" providerId="LiveId" clId="{F303F461-9C54-48C5-B524-85AD7CC819D9}" dt="2024-08-22T13:50:30.122" v="2557" actId="2710"/>
          <ac:spMkLst>
            <pc:docMk/>
            <pc:sldMk cId="1417616948" sldId="284"/>
            <ac:spMk id="4" creationId="{75BEF29E-F266-43F1-B2BA-FC63592B5FEC}"/>
          </ac:spMkLst>
        </pc:spChg>
        <pc:spChg chg="mod">
          <ac:chgData name="Иван Климарев" userId="6e07b5d3a3d13876" providerId="LiveId" clId="{F303F461-9C54-48C5-B524-85AD7CC819D9}" dt="2024-08-22T13:31:10.949" v="1597"/>
          <ac:spMkLst>
            <pc:docMk/>
            <pc:sldMk cId="1417616948" sldId="284"/>
            <ac:spMk id="17" creationId="{00000000-0000-0000-0000-000000000000}"/>
          </ac:spMkLst>
        </pc:spChg>
      </pc:sldChg>
      <pc:sldChg chg="modSp add mod">
        <pc:chgData name="Иван Климарев" userId="6e07b5d3a3d13876" providerId="LiveId" clId="{F303F461-9C54-48C5-B524-85AD7CC819D9}" dt="2024-08-22T13:50:25.618" v="2556" actId="2710"/>
        <pc:sldMkLst>
          <pc:docMk/>
          <pc:sldMk cId="14970234" sldId="285"/>
        </pc:sldMkLst>
        <pc:spChg chg="mod">
          <ac:chgData name="Иван Климарев" userId="6e07b5d3a3d13876" providerId="LiveId" clId="{F303F461-9C54-48C5-B524-85AD7CC819D9}" dt="2024-08-22T13:50:25.618" v="2556" actId="2710"/>
          <ac:spMkLst>
            <pc:docMk/>
            <pc:sldMk cId="14970234" sldId="285"/>
            <ac:spMk id="4" creationId="{75BEF29E-F266-43F1-B2BA-FC63592B5FEC}"/>
          </ac:spMkLst>
        </pc:spChg>
        <pc:spChg chg="mod">
          <ac:chgData name="Иван Климарев" userId="6e07b5d3a3d13876" providerId="LiveId" clId="{F303F461-9C54-48C5-B524-85AD7CC819D9}" dt="2024-08-22T13:33:52.830" v="1842" actId="20577"/>
          <ac:spMkLst>
            <pc:docMk/>
            <pc:sldMk cId="14970234" sldId="285"/>
            <ac:spMk id="17" creationId="{00000000-0000-0000-0000-000000000000}"/>
          </ac:spMkLst>
        </pc:spChg>
        <pc:picChg chg="mod">
          <ac:chgData name="Иван Климарев" userId="6e07b5d3a3d13876" providerId="LiveId" clId="{F303F461-9C54-48C5-B524-85AD7CC819D9}" dt="2024-08-22T13:33:42.309" v="1833" actId="1076"/>
          <ac:picMkLst>
            <pc:docMk/>
            <pc:sldMk cId="14970234" sldId="285"/>
            <ac:picMk id="23" creationId="{00000000-0000-0000-0000-000000000000}"/>
          </ac:picMkLst>
        </pc:picChg>
      </pc:sldChg>
      <pc:sldChg chg="modSp add mod">
        <pc:chgData name="Иван Климарев" userId="6e07b5d3a3d13876" providerId="LiveId" clId="{F303F461-9C54-48C5-B524-85AD7CC819D9}" dt="2024-08-22T13:50:14.829" v="2555" actId="2710"/>
        <pc:sldMkLst>
          <pc:docMk/>
          <pc:sldMk cId="309219848" sldId="286"/>
        </pc:sldMkLst>
        <pc:spChg chg="mod">
          <ac:chgData name="Иван Климарев" userId="6e07b5d3a3d13876" providerId="LiveId" clId="{F303F461-9C54-48C5-B524-85AD7CC819D9}" dt="2024-08-22T13:50:14.829" v="2555" actId="2710"/>
          <ac:spMkLst>
            <pc:docMk/>
            <pc:sldMk cId="309219848" sldId="286"/>
            <ac:spMk id="4" creationId="{DB2B9277-EB71-4503-8DDD-EB4BB9662270}"/>
          </ac:spMkLst>
        </pc:spChg>
      </pc:sldChg>
      <pc:sldChg chg="modSp add mod">
        <pc:chgData name="Иван Климарев" userId="6e07b5d3a3d13876" providerId="LiveId" clId="{F303F461-9C54-48C5-B524-85AD7CC819D9}" dt="2024-08-22T13:50:11.530" v="2554" actId="2710"/>
        <pc:sldMkLst>
          <pc:docMk/>
          <pc:sldMk cId="2468877727" sldId="287"/>
        </pc:sldMkLst>
        <pc:spChg chg="mod">
          <ac:chgData name="Иван Климарев" userId="6e07b5d3a3d13876" providerId="LiveId" clId="{F303F461-9C54-48C5-B524-85AD7CC819D9}" dt="2024-08-22T13:50:11.530" v="2554" actId="2710"/>
          <ac:spMkLst>
            <pc:docMk/>
            <pc:sldMk cId="2468877727" sldId="287"/>
            <ac:spMk id="4" creationId="{DB2B9277-EB71-4503-8DDD-EB4BB9662270}"/>
          </ac:spMkLst>
        </pc:spChg>
        <pc:spChg chg="mod">
          <ac:chgData name="Иван Климарев" userId="6e07b5d3a3d13876" providerId="LiveId" clId="{F303F461-9C54-48C5-B524-85AD7CC819D9}" dt="2024-08-22T13:47:12.813" v="2512"/>
          <ac:spMkLst>
            <pc:docMk/>
            <pc:sldMk cId="2468877727" sldId="287"/>
            <ac:spMk id="17" creationId="{00000000-0000-0000-0000-000000000000}"/>
          </ac:spMkLst>
        </pc:spChg>
      </pc:sldChg>
      <pc:sldChg chg="modSp add mod">
        <pc:chgData name="Иван Климарев" userId="6e07b5d3a3d13876" providerId="LiveId" clId="{F303F461-9C54-48C5-B524-85AD7CC819D9}" dt="2024-08-22T13:50:07.941" v="2553" actId="2710"/>
        <pc:sldMkLst>
          <pc:docMk/>
          <pc:sldMk cId="1354316987" sldId="288"/>
        </pc:sldMkLst>
        <pc:spChg chg="mod">
          <ac:chgData name="Иван Климарев" userId="6e07b5d3a3d13876" providerId="LiveId" clId="{F303F461-9C54-48C5-B524-85AD7CC819D9}" dt="2024-08-22T13:50:07.941" v="2553" actId="2710"/>
          <ac:spMkLst>
            <pc:docMk/>
            <pc:sldMk cId="1354316987" sldId="288"/>
            <ac:spMk id="4" creationId="{DB2B9277-EB71-4503-8DDD-EB4BB9662270}"/>
          </ac:spMkLst>
        </pc:spChg>
      </pc:sldChg>
      <pc:sldChg chg="modSp add mod">
        <pc:chgData name="Иван Климарев" userId="6e07b5d3a3d13876" providerId="LiveId" clId="{F303F461-9C54-48C5-B524-85AD7CC819D9}" dt="2024-08-22T13:49:53.902" v="2552" actId="948"/>
        <pc:sldMkLst>
          <pc:docMk/>
          <pc:sldMk cId="4095298877" sldId="289"/>
        </pc:sldMkLst>
        <pc:spChg chg="mod">
          <ac:chgData name="Иван Климарев" userId="6e07b5d3a3d13876" providerId="LiveId" clId="{F303F461-9C54-48C5-B524-85AD7CC819D9}" dt="2024-08-22T13:49:53.902" v="2552" actId="948"/>
          <ac:spMkLst>
            <pc:docMk/>
            <pc:sldMk cId="4095298877" sldId="289"/>
            <ac:spMk id="4" creationId="{DB2B9277-EB71-4503-8DDD-EB4BB9662270}"/>
          </ac:spMkLst>
        </pc:spChg>
      </pc:sldChg>
      <pc:sldChg chg="modSp add mod">
        <pc:chgData name="Иван Климарев" userId="6e07b5d3a3d13876" providerId="LiveId" clId="{F303F461-9C54-48C5-B524-85AD7CC819D9}" dt="2024-08-22T13:49:28.093" v="2551" actId="948"/>
        <pc:sldMkLst>
          <pc:docMk/>
          <pc:sldMk cId="2956465507" sldId="290"/>
        </pc:sldMkLst>
        <pc:spChg chg="mod">
          <ac:chgData name="Иван Климарев" userId="6e07b5d3a3d13876" providerId="LiveId" clId="{F303F461-9C54-48C5-B524-85AD7CC819D9}" dt="2024-08-22T13:49:28.093" v="2551" actId="948"/>
          <ac:spMkLst>
            <pc:docMk/>
            <pc:sldMk cId="2956465507" sldId="290"/>
            <ac:spMk id="4" creationId="{DB2B9277-EB71-4503-8DDD-EB4BB9662270}"/>
          </ac:spMkLst>
        </pc:spChg>
        <pc:spChg chg="mod">
          <ac:chgData name="Иван Климарев" userId="6e07b5d3a3d13876" providerId="LiveId" clId="{F303F461-9C54-48C5-B524-85AD7CC819D9}" dt="2024-08-22T13:48:47.246" v="2547"/>
          <ac:spMkLst>
            <pc:docMk/>
            <pc:sldMk cId="2956465507" sldId="290"/>
            <ac:spMk id="17" creationId="{00000000-0000-0000-0000-000000000000}"/>
          </ac:spMkLst>
        </pc:spChg>
      </pc:sldChg>
      <pc:sldChg chg="modSp add mod">
        <pc:chgData name="Иван Климарев" userId="6e07b5d3a3d13876" providerId="LiveId" clId="{F303F461-9C54-48C5-B524-85AD7CC819D9}" dt="2024-08-22T13:58:55.758" v="2709" actId="2710"/>
        <pc:sldMkLst>
          <pc:docMk/>
          <pc:sldMk cId="352008368" sldId="291"/>
        </pc:sldMkLst>
        <pc:spChg chg="mod">
          <ac:chgData name="Иван Климарев" userId="6e07b5d3a3d13876" providerId="LiveId" clId="{F303F461-9C54-48C5-B524-85AD7CC819D9}" dt="2024-08-22T13:58:55.758" v="2709" actId="2710"/>
          <ac:spMkLst>
            <pc:docMk/>
            <pc:sldMk cId="352008368" sldId="291"/>
            <ac:spMk id="4" creationId="{DB2B9277-EB71-4503-8DDD-EB4BB9662270}"/>
          </ac:spMkLst>
        </pc:spChg>
        <pc:spChg chg="mod">
          <ac:chgData name="Иван Климарев" userId="6e07b5d3a3d13876" providerId="LiveId" clId="{F303F461-9C54-48C5-B524-85AD7CC819D9}" dt="2024-08-22T13:53:59.855" v="2590" actId="20577"/>
          <ac:spMkLst>
            <pc:docMk/>
            <pc:sldMk cId="352008368" sldId="291"/>
            <ac:spMk id="17" creationId="{00000000-0000-0000-0000-000000000000}"/>
          </ac:spMkLst>
        </pc:spChg>
      </pc:sldChg>
      <pc:sldChg chg="add">
        <pc:chgData name="Иван Климарев" userId="6e07b5d3a3d13876" providerId="LiveId" clId="{F303F461-9C54-48C5-B524-85AD7CC819D9}" dt="2024-08-28T14:09:57.892" v="2710" actId="2890"/>
        <pc:sldMkLst>
          <pc:docMk/>
          <pc:sldMk cId="512235977" sldId="292"/>
        </pc:sldMkLst>
      </pc:sldChg>
      <pc:sldChg chg="modSp add mod">
        <pc:chgData name="Иван Климарев" userId="6e07b5d3a3d13876" providerId="LiveId" clId="{F303F461-9C54-48C5-B524-85AD7CC819D9}" dt="2024-08-28T14:16:45.421" v="2742"/>
        <pc:sldMkLst>
          <pc:docMk/>
          <pc:sldMk cId="4260803129" sldId="293"/>
        </pc:sldMkLst>
        <pc:spChg chg="mod">
          <ac:chgData name="Иван Климарев" userId="6e07b5d3a3d13876" providerId="LiveId" clId="{F303F461-9C54-48C5-B524-85AD7CC819D9}" dt="2024-08-28T14:16:45.421" v="2742"/>
          <ac:spMkLst>
            <pc:docMk/>
            <pc:sldMk cId="4260803129" sldId="293"/>
            <ac:spMk id="6" creationId="{800A0791-90C7-44E4-9203-D375878E32EB}"/>
          </ac:spMkLst>
        </pc:spChg>
      </pc:sldChg>
      <pc:sldChg chg="modSp add mod">
        <pc:chgData name="Иван Климарев" userId="6e07b5d3a3d13876" providerId="LiveId" clId="{F303F461-9C54-48C5-B524-85AD7CC819D9}" dt="2024-08-28T14:17:18.049" v="2746"/>
        <pc:sldMkLst>
          <pc:docMk/>
          <pc:sldMk cId="705835847" sldId="294"/>
        </pc:sldMkLst>
        <pc:spChg chg="mod">
          <ac:chgData name="Иван Климарев" userId="6e07b5d3a3d13876" providerId="LiveId" clId="{F303F461-9C54-48C5-B524-85AD7CC819D9}" dt="2024-08-28T14:17:18.049" v="2746"/>
          <ac:spMkLst>
            <pc:docMk/>
            <pc:sldMk cId="705835847" sldId="294"/>
            <ac:spMk id="6" creationId="{800A0791-90C7-44E4-9203-D375878E32EB}"/>
          </ac:spMkLst>
        </pc:spChg>
      </pc:sldChg>
      <pc:sldChg chg="addSp delSp modSp add mod">
        <pc:chgData name="Иван Климарев" userId="6e07b5d3a3d13876" providerId="LiveId" clId="{F303F461-9C54-48C5-B524-85AD7CC819D9}" dt="2024-08-28T14:23:55.934" v="2838" actId="2710"/>
        <pc:sldMkLst>
          <pc:docMk/>
          <pc:sldMk cId="2517564026" sldId="295"/>
        </pc:sldMkLst>
        <pc:spChg chg="add del">
          <ac:chgData name="Иван Климарев" userId="6e07b5d3a3d13876" providerId="LiveId" clId="{F303F461-9C54-48C5-B524-85AD7CC819D9}" dt="2024-08-28T14:21:39.419" v="2801"/>
          <ac:spMkLst>
            <pc:docMk/>
            <pc:sldMk cId="2517564026" sldId="295"/>
            <ac:spMk id="2" creationId="{C6CB524C-7B33-406D-B145-9C820049C148}"/>
          </ac:spMkLst>
        </pc:spChg>
        <pc:spChg chg="add del">
          <ac:chgData name="Иван Климарев" userId="6e07b5d3a3d13876" providerId="LiveId" clId="{F303F461-9C54-48C5-B524-85AD7CC819D9}" dt="2024-08-28T14:21:43.731" v="2804"/>
          <ac:spMkLst>
            <pc:docMk/>
            <pc:sldMk cId="2517564026" sldId="295"/>
            <ac:spMk id="3" creationId="{8AF25833-836F-4A68-9B1B-9D58738AF1C5}"/>
          </ac:spMkLst>
        </pc:spChg>
        <pc:spChg chg="add del">
          <ac:chgData name="Иван Климарев" userId="6e07b5d3a3d13876" providerId="LiveId" clId="{F303F461-9C54-48C5-B524-85AD7CC819D9}" dt="2024-08-28T14:21:58.669" v="2811"/>
          <ac:spMkLst>
            <pc:docMk/>
            <pc:sldMk cId="2517564026" sldId="295"/>
            <ac:spMk id="5" creationId="{7EF0C1EA-C3FC-4B70-BCDD-8E4F53353D00}"/>
          </ac:spMkLst>
        </pc:spChg>
        <pc:spChg chg="mod">
          <ac:chgData name="Иван Климарев" userId="6e07b5d3a3d13876" providerId="LiveId" clId="{F303F461-9C54-48C5-B524-85AD7CC819D9}" dt="2024-08-28T14:23:55.934" v="2838" actId="2710"/>
          <ac:spMkLst>
            <pc:docMk/>
            <pc:sldMk cId="2517564026" sldId="295"/>
            <ac:spMk id="6" creationId="{800A0791-90C7-44E4-9203-D375878E32EB}"/>
          </ac:spMkLst>
        </pc:spChg>
        <pc:spChg chg="add del">
          <ac:chgData name="Иван Климарев" userId="6e07b5d3a3d13876" providerId="LiveId" clId="{F303F461-9C54-48C5-B524-85AD7CC819D9}" dt="2024-08-28T14:22:30.556" v="2814"/>
          <ac:spMkLst>
            <pc:docMk/>
            <pc:sldMk cId="2517564026" sldId="295"/>
            <ac:spMk id="7" creationId="{B11F9E04-A90D-4B7B-853F-59455A3A74D9}"/>
          </ac:spMkLst>
        </pc:spChg>
        <pc:spChg chg="add del">
          <ac:chgData name="Иван Климарев" userId="6e07b5d3a3d13876" providerId="LiveId" clId="{F303F461-9C54-48C5-B524-85AD7CC819D9}" dt="2024-08-28T14:22:43.295" v="2821"/>
          <ac:spMkLst>
            <pc:docMk/>
            <pc:sldMk cId="2517564026" sldId="295"/>
            <ac:spMk id="8" creationId="{73B08379-556A-4FBB-9100-CA9B3101B2D3}"/>
          </ac:spMkLst>
        </pc:spChg>
        <pc:spChg chg="add del">
          <ac:chgData name="Иван Климарев" userId="6e07b5d3a3d13876" providerId="LiveId" clId="{F303F461-9C54-48C5-B524-85AD7CC819D9}" dt="2024-08-28T14:23:39.178" v="2833"/>
          <ac:spMkLst>
            <pc:docMk/>
            <pc:sldMk cId="2517564026" sldId="295"/>
            <ac:spMk id="9" creationId="{5CC9A37F-7812-4A75-BD73-99946508F897}"/>
          </ac:spMkLst>
        </pc:spChg>
        <pc:spChg chg="mod">
          <ac:chgData name="Иван Климарев" userId="6e07b5d3a3d13876" providerId="LiveId" clId="{F303F461-9C54-48C5-B524-85AD7CC819D9}" dt="2024-08-28T14:21:29.470" v="2799" actId="20577"/>
          <ac:spMkLst>
            <pc:docMk/>
            <pc:sldMk cId="2517564026" sldId="295"/>
            <ac:spMk id="17" creationId="{00000000-0000-0000-0000-000000000000}"/>
          </ac:spMkLst>
        </pc:spChg>
      </pc:sldChg>
      <pc:sldChg chg="addSp delSp modSp add del mod">
        <pc:chgData name="Иван Климарев" userId="6e07b5d3a3d13876" providerId="LiveId" clId="{F303F461-9C54-48C5-B524-85AD7CC819D9}" dt="2024-08-28T14:21:20.538" v="2779" actId="47"/>
        <pc:sldMkLst>
          <pc:docMk/>
          <pc:sldMk cId="3905995191" sldId="295"/>
        </pc:sldMkLst>
        <pc:spChg chg="add del">
          <ac:chgData name="Иван Климарев" userId="6e07b5d3a3d13876" providerId="LiveId" clId="{F303F461-9C54-48C5-B524-85AD7CC819D9}" dt="2024-08-28T14:17:55.549" v="2749"/>
          <ac:spMkLst>
            <pc:docMk/>
            <pc:sldMk cId="3905995191" sldId="295"/>
            <ac:spMk id="2" creationId="{D7D3722E-408A-4958-B7C8-0C6F7F23F6C5}"/>
          </ac:spMkLst>
        </pc:spChg>
        <pc:spChg chg="add del">
          <ac:chgData name="Иван Климарев" userId="6e07b5d3a3d13876" providerId="LiveId" clId="{F303F461-9C54-48C5-B524-85AD7CC819D9}" dt="2024-08-28T14:18:02.182" v="2753"/>
          <ac:spMkLst>
            <pc:docMk/>
            <pc:sldMk cId="3905995191" sldId="295"/>
            <ac:spMk id="3" creationId="{96081C7C-EB3A-48BE-AD73-D864A21A5D3F}"/>
          </ac:spMkLst>
        </pc:spChg>
        <pc:spChg chg="mod">
          <ac:chgData name="Иван Климарев" userId="6e07b5d3a3d13876" providerId="LiveId" clId="{F303F461-9C54-48C5-B524-85AD7CC819D9}" dt="2024-08-28T14:19:33.555" v="2769" actId="20577"/>
          <ac:spMkLst>
            <pc:docMk/>
            <pc:sldMk cId="3905995191" sldId="295"/>
            <ac:spMk id="6" creationId="{800A0791-90C7-44E4-9203-D375878E32EB}"/>
          </ac:spMkLst>
        </pc:spChg>
        <pc:spChg chg="mod">
          <ac:chgData name="Иван Климарев" userId="6e07b5d3a3d13876" providerId="LiveId" clId="{F303F461-9C54-48C5-B524-85AD7CC819D9}" dt="2024-08-28T14:18:19.573" v="2762"/>
          <ac:spMkLst>
            <pc:docMk/>
            <pc:sldMk cId="3905995191" sldId="295"/>
            <ac:spMk id="17" creationId="{00000000-0000-0000-0000-000000000000}"/>
          </ac:spMkLst>
        </pc:spChg>
      </pc:sldChg>
      <pc:sldChg chg="addSp delSp modSp add del mod">
        <pc:chgData name="Иван Климарев" userId="6e07b5d3a3d13876" providerId="LiveId" clId="{F303F461-9C54-48C5-B524-85AD7CC819D9}" dt="2024-08-28T14:21:20.538" v="2779" actId="47"/>
        <pc:sldMkLst>
          <pc:docMk/>
          <pc:sldMk cId="1958213365" sldId="296"/>
        </pc:sldMkLst>
        <pc:spChg chg="add del">
          <ac:chgData name="Иван Климарев" userId="6e07b5d3a3d13876" providerId="LiveId" clId="{F303F461-9C54-48C5-B524-85AD7CC819D9}" dt="2024-08-28T14:19:51.060" v="2774"/>
          <ac:spMkLst>
            <pc:docMk/>
            <pc:sldMk cId="1958213365" sldId="296"/>
            <ac:spMk id="2" creationId="{1D5654B7-1E8B-4C87-8D8C-28163BF235D3}"/>
          </ac:spMkLst>
        </pc:spChg>
        <pc:spChg chg="add del">
          <ac:chgData name="Иван Климарев" userId="6e07b5d3a3d13876" providerId="LiveId" clId="{F303F461-9C54-48C5-B524-85AD7CC819D9}" dt="2024-08-28T14:19:53.361" v="2776"/>
          <ac:spMkLst>
            <pc:docMk/>
            <pc:sldMk cId="1958213365" sldId="296"/>
            <ac:spMk id="3" creationId="{103A0FB0-4F44-43A0-A20D-7CD22D62C414}"/>
          </ac:spMkLst>
        </pc:spChg>
        <pc:spChg chg="mod">
          <ac:chgData name="Иван Климарев" userId="6e07b5d3a3d13876" providerId="LiveId" clId="{F303F461-9C54-48C5-B524-85AD7CC819D9}" dt="2024-08-28T14:19:53.368" v="2778"/>
          <ac:spMkLst>
            <pc:docMk/>
            <pc:sldMk cId="1958213365" sldId="296"/>
            <ac:spMk id="6" creationId="{800A0791-90C7-44E4-9203-D375878E32EB}"/>
          </ac:spMkLst>
        </pc:spChg>
      </pc:sldChg>
      <pc:sldChg chg="addSp delSp modSp add mod">
        <pc:chgData name="Иван Климарев" userId="6e07b5d3a3d13876" providerId="LiveId" clId="{F303F461-9C54-48C5-B524-85AD7CC819D9}" dt="2024-08-28T14:25:08.174" v="2853" actId="113"/>
        <pc:sldMkLst>
          <pc:docMk/>
          <pc:sldMk cId="2010792365" sldId="296"/>
        </pc:sldMkLst>
        <pc:spChg chg="add del">
          <ac:chgData name="Иван Климарев" userId="6e07b5d3a3d13876" providerId="LiveId" clId="{F303F461-9C54-48C5-B524-85AD7CC819D9}" dt="2024-08-28T14:24:21.080" v="2841"/>
          <ac:spMkLst>
            <pc:docMk/>
            <pc:sldMk cId="2010792365" sldId="296"/>
            <ac:spMk id="2" creationId="{2817D2E3-94E0-4335-96D3-51F495E9EF80}"/>
          </ac:spMkLst>
        </pc:spChg>
        <pc:spChg chg="mod">
          <ac:chgData name="Иван Климарев" userId="6e07b5d3a3d13876" providerId="LiveId" clId="{F303F461-9C54-48C5-B524-85AD7CC819D9}" dt="2024-08-28T14:25:08.174" v="2853" actId="113"/>
          <ac:spMkLst>
            <pc:docMk/>
            <pc:sldMk cId="2010792365" sldId="296"/>
            <ac:spMk id="6" creationId="{800A0791-90C7-44E4-9203-D375878E32EB}"/>
          </ac:spMkLst>
        </pc:spChg>
      </pc:sldChg>
      <pc:sldChg chg="addSp delSp modSp add mod">
        <pc:chgData name="Иван Климарев" userId="6e07b5d3a3d13876" providerId="LiveId" clId="{F303F461-9C54-48C5-B524-85AD7CC819D9}" dt="2024-08-28T14:26:46.774" v="2865" actId="20577"/>
        <pc:sldMkLst>
          <pc:docMk/>
          <pc:sldMk cId="4178124695" sldId="297"/>
        </pc:sldMkLst>
        <pc:spChg chg="add del">
          <ac:chgData name="Иван Климарев" userId="6e07b5d3a3d13876" providerId="LiveId" clId="{F303F461-9C54-48C5-B524-85AD7CC819D9}" dt="2024-08-28T14:24:54.090" v="2849"/>
          <ac:spMkLst>
            <pc:docMk/>
            <pc:sldMk cId="4178124695" sldId="297"/>
            <ac:spMk id="2" creationId="{2A4A47B9-44C8-4FB4-B243-66BC075636EC}"/>
          </ac:spMkLst>
        </pc:spChg>
        <pc:spChg chg="add del">
          <ac:chgData name="Иван Климарев" userId="6e07b5d3a3d13876" providerId="LiveId" clId="{F303F461-9C54-48C5-B524-85AD7CC819D9}" dt="2024-08-28T14:26:04.567" v="2857"/>
          <ac:spMkLst>
            <pc:docMk/>
            <pc:sldMk cId="4178124695" sldId="297"/>
            <ac:spMk id="3" creationId="{3D448D79-6BAE-4FA3-854A-1F3FEE002321}"/>
          </ac:spMkLst>
        </pc:spChg>
        <pc:spChg chg="mod">
          <ac:chgData name="Иван Климарев" userId="6e07b5d3a3d13876" providerId="LiveId" clId="{F303F461-9C54-48C5-B524-85AD7CC819D9}" dt="2024-08-28T14:26:46.774" v="2865" actId="20577"/>
          <ac:spMkLst>
            <pc:docMk/>
            <pc:sldMk cId="4178124695" sldId="297"/>
            <ac:spMk id="6" creationId="{800A0791-90C7-44E4-9203-D375878E32EB}"/>
          </ac:spMkLst>
        </pc:spChg>
      </pc:sldChg>
      <pc:sldChg chg="addSp delSp modSp add mod">
        <pc:chgData name="Иван Климарев" userId="6e07b5d3a3d13876" providerId="LiveId" clId="{F303F461-9C54-48C5-B524-85AD7CC819D9}" dt="2024-08-28T14:28:11.275" v="2894" actId="6549"/>
        <pc:sldMkLst>
          <pc:docMk/>
          <pc:sldMk cId="2620221783" sldId="298"/>
        </pc:sldMkLst>
        <pc:spChg chg="add del">
          <ac:chgData name="Иван Климарев" userId="6e07b5d3a3d13876" providerId="LiveId" clId="{F303F461-9C54-48C5-B524-85AD7CC819D9}" dt="2024-08-28T14:27:12.045" v="2868"/>
          <ac:spMkLst>
            <pc:docMk/>
            <pc:sldMk cId="2620221783" sldId="298"/>
            <ac:spMk id="2" creationId="{4BBB14D4-BCFA-496A-94D8-261F41341842}"/>
          </ac:spMkLst>
        </pc:spChg>
        <pc:spChg chg="mod">
          <ac:chgData name="Иван Климарев" userId="6e07b5d3a3d13876" providerId="LiveId" clId="{F303F461-9C54-48C5-B524-85AD7CC819D9}" dt="2024-08-28T14:28:11.275" v="2894" actId="6549"/>
          <ac:spMkLst>
            <pc:docMk/>
            <pc:sldMk cId="2620221783" sldId="298"/>
            <ac:spMk id="6" creationId="{800A0791-90C7-44E4-9203-D375878E32EB}"/>
          </ac:spMkLst>
        </pc:spChg>
      </pc:sldChg>
      <pc:sldChg chg="addSp delSp modSp add mod">
        <pc:chgData name="Иван Климарев" userId="6e07b5d3a3d13876" providerId="LiveId" clId="{F303F461-9C54-48C5-B524-85AD7CC819D9}" dt="2024-08-28T14:28:48.970" v="2899"/>
        <pc:sldMkLst>
          <pc:docMk/>
          <pc:sldMk cId="357345169" sldId="299"/>
        </pc:sldMkLst>
        <pc:spChg chg="add del">
          <ac:chgData name="Иван Климарев" userId="6e07b5d3a3d13876" providerId="LiveId" clId="{F303F461-9C54-48C5-B524-85AD7CC819D9}" dt="2024-08-28T14:28:48.964" v="2897"/>
          <ac:spMkLst>
            <pc:docMk/>
            <pc:sldMk cId="357345169" sldId="299"/>
            <ac:spMk id="2" creationId="{D7B390B7-58B3-4DEC-890F-57F9221FDF3F}"/>
          </ac:spMkLst>
        </pc:spChg>
        <pc:spChg chg="mod">
          <ac:chgData name="Иван Климарев" userId="6e07b5d3a3d13876" providerId="LiveId" clId="{F303F461-9C54-48C5-B524-85AD7CC819D9}" dt="2024-08-28T14:28:48.970" v="2899"/>
          <ac:spMkLst>
            <pc:docMk/>
            <pc:sldMk cId="357345169" sldId="299"/>
            <ac:spMk id="6" creationId="{800A0791-90C7-44E4-9203-D375878E32EB}"/>
          </ac:spMkLst>
        </pc:spChg>
      </pc:sldChg>
      <pc:sldChg chg="addSp delSp modSp add mod">
        <pc:chgData name="Иван Климарев" userId="6e07b5d3a3d13876" providerId="LiveId" clId="{F303F461-9C54-48C5-B524-85AD7CC819D9}" dt="2024-08-28T14:31:04.879" v="2917" actId="20577"/>
        <pc:sldMkLst>
          <pc:docMk/>
          <pc:sldMk cId="3567364893" sldId="300"/>
        </pc:sldMkLst>
        <pc:spChg chg="add del">
          <ac:chgData name="Иван Климарев" userId="6e07b5d3a3d13876" providerId="LiveId" clId="{F303F461-9C54-48C5-B524-85AD7CC819D9}" dt="2024-08-28T14:29:49.407" v="2909"/>
          <ac:spMkLst>
            <pc:docMk/>
            <pc:sldMk cId="3567364893" sldId="300"/>
            <ac:spMk id="2" creationId="{5927026A-EEBE-4EB4-A338-BECDE4FAFD5B}"/>
          </ac:spMkLst>
        </pc:spChg>
        <pc:spChg chg="add del">
          <ac:chgData name="Иван Климарев" userId="6e07b5d3a3d13876" providerId="LiveId" clId="{F303F461-9C54-48C5-B524-85AD7CC819D9}" dt="2024-08-28T14:31:02.914" v="2914"/>
          <ac:spMkLst>
            <pc:docMk/>
            <pc:sldMk cId="3567364893" sldId="300"/>
            <ac:spMk id="3" creationId="{6B10132C-F9E7-4A04-AAE7-4A24BAB824C8}"/>
          </ac:spMkLst>
        </pc:spChg>
        <pc:spChg chg="mod">
          <ac:chgData name="Иван Климарев" userId="6e07b5d3a3d13876" providerId="LiveId" clId="{F303F461-9C54-48C5-B524-85AD7CC819D9}" dt="2024-08-28T14:31:04.879" v="2917" actId="20577"/>
          <ac:spMkLst>
            <pc:docMk/>
            <pc:sldMk cId="3567364893" sldId="300"/>
            <ac:spMk id="6" creationId="{800A0791-90C7-44E4-9203-D375878E32EB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FA9BB10-C6C2-42C3-B400-3B309A4E08B1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28EF0050-5980-4A60-9C94-A769D57ED748}">
      <dgm:prSet phldrT="[Текст]"/>
      <dgm:spPr/>
      <dgm:t>
        <a:bodyPr/>
        <a:lstStyle/>
        <a:p>
          <a:r>
            <a:rPr lang="en-US" dirty="0"/>
            <a:t>Commit</a:t>
          </a:r>
          <a:endParaRPr lang="ru-RU" dirty="0"/>
        </a:p>
      </dgm:t>
    </dgm:pt>
    <dgm:pt modelId="{9B4CEB57-32B3-49B6-A247-6063DBC0B994}" type="parTrans" cxnId="{933D98DC-3F45-4FFB-A547-EA2824B94E3A}">
      <dgm:prSet/>
      <dgm:spPr/>
      <dgm:t>
        <a:bodyPr/>
        <a:lstStyle/>
        <a:p>
          <a:endParaRPr lang="ru-RU"/>
        </a:p>
      </dgm:t>
    </dgm:pt>
    <dgm:pt modelId="{96D17101-1B1B-400A-B791-0B29C927F147}" type="sibTrans" cxnId="{933D98DC-3F45-4FFB-A547-EA2824B94E3A}">
      <dgm:prSet/>
      <dgm:spPr/>
      <dgm:t>
        <a:bodyPr/>
        <a:lstStyle/>
        <a:p>
          <a:endParaRPr lang="ru-RU"/>
        </a:p>
      </dgm:t>
    </dgm:pt>
    <dgm:pt modelId="{A031C960-0520-4002-ABB9-5E96D9C32D41}">
      <dgm:prSet phldrT="[Текст]"/>
      <dgm:spPr/>
      <dgm:t>
        <a:bodyPr/>
        <a:lstStyle/>
        <a:p>
          <a:r>
            <a:rPr lang="en-US" dirty="0"/>
            <a:t>Build/Compile</a:t>
          </a:r>
          <a:endParaRPr lang="ru-RU" dirty="0"/>
        </a:p>
      </dgm:t>
    </dgm:pt>
    <dgm:pt modelId="{E778A082-FF57-465E-BDBB-4F4E315578AB}" type="parTrans" cxnId="{46D0B262-AE89-47A9-A607-A49AB34D84DE}">
      <dgm:prSet/>
      <dgm:spPr/>
      <dgm:t>
        <a:bodyPr/>
        <a:lstStyle/>
        <a:p>
          <a:endParaRPr lang="ru-RU"/>
        </a:p>
      </dgm:t>
    </dgm:pt>
    <dgm:pt modelId="{352FB48C-B848-431D-A7A4-F8BADC666A33}" type="sibTrans" cxnId="{46D0B262-AE89-47A9-A607-A49AB34D84DE}">
      <dgm:prSet/>
      <dgm:spPr/>
      <dgm:t>
        <a:bodyPr/>
        <a:lstStyle/>
        <a:p>
          <a:endParaRPr lang="ru-RU"/>
        </a:p>
      </dgm:t>
    </dgm:pt>
    <dgm:pt modelId="{FF0AF77A-52B3-4979-B769-74573BAFBD42}">
      <dgm:prSet phldrT="[Текст]"/>
      <dgm:spPr/>
      <dgm:t>
        <a:bodyPr/>
        <a:lstStyle/>
        <a:p>
          <a:r>
            <a:rPr lang="en-US" dirty="0"/>
            <a:t>Test</a:t>
          </a:r>
          <a:endParaRPr lang="ru-RU" dirty="0"/>
        </a:p>
      </dgm:t>
    </dgm:pt>
    <dgm:pt modelId="{03FC3A20-3C8C-48B6-B3B1-17438ABAFD0B}" type="parTrans" cxnId="{EB858817-1D7D-4874-9335-4A237D24D711}">
      <dgm:prSet/>
      <dgm:spPr/>
      <dgm:t>
        <a:bodyPr/>
        <a:lstStyle/>
        <a:p>
          <a:endParaRPr lang="ru-RU"/>
        </a:p>
      </dgm:t>
    </dgm:pt>
    <dgm:pt modelId="{5DE0F20A-2E52-4BC5-AAD3-3E5DD9F376D3}" type="sibTrans" cxnId="{EB858817-1D7D-4874-9335-4A237D24D711}">
      <dgm:prSet/>
      <dgm:spPr/>
      <dgm:t>
        <a:bodyPr/>
        <a:lstStyle/>
        <a:p>
          <a:endParaRPr lang="ru-RU"/>
        </a:p>
      </dgm:t>
    </dgm:pt>
    <dgm:pt modelId="{44BF8E80-7016-44DD-ADCF-1997A542906B}">
      <dgm:prSet/>
      <dgm:spPr/>
      <dgm:t>
        <a:bodyPr/>
        <a:lstStyle/>
        <a:p>
          <a:r>
            <a:rPr lang="en-US" dirty="0"/>
            <a:t>Deploy</a:t>
          </a:r>
          <a:endParaRPr lang="ru-RU" dirty="0"/>
        </a:p>
      </dgm:t>
    </dgm:pt>
    <dgm:pt modelId="{2D56A12A-77B0-4B26-BF52-FCBC856FE2B5}" type="parTrans" cxnId="{9E7A9F58-7554-4A47-B47C-5B1BC9182335}">
      <dgm:prSet/>
      <dgm:spPr/>
      <dgm:t>
        <a:bodyPr/>
        <a:lstStyle/>
        <a:p>
          <a:endParaRPr lang="ru-RU"/>
        </a:p>
      </dgm:t>
    </dgm:pt>
    <dgm:pt modelId="{5D31D01A-ED6E-475E-9127-F01AB864AE05}" type="sibTrans" cxnId="{9E7A9F58-7554-4A47-B47C-5B1BC9182335}">
      <dgm:prSet/>
      <dgm:spPr/>
      <dgm:t>
        <a:bodyPr/>
        <a:lstStyle/>
        <a:p>
          <a:endParaRPr lang="ru-RU"/>
        </a:p>
      </dgm:t>
    </dgm:pt>
    <dgm:pt modelId="{6433E838-651C-4D49-8C88-55B7E2F1D7E1}">
      <dgm:prSet/>
      <dgm:spPr/>
      <dgm:t>
        <a:bodyPr/>
        <a:lstStyle/>
        <a:p>
          <a:r>
            <a:rPr lang="en-US" dirty="0"/>
            <a:t>Production</a:t>
          </a:r>
          <a:endParaRPr lang="ru-RU" dirty="0"/>
        </a:p>
      </dgm:t>
    </dgm:pt>
    <dgm:pt modelId="{BC7ABC91-7B0C-448D-A8B5-213A944F8D0B}" type="parTrans" cxnId="{97B41F73-7C4D-4293-843D-0C864B45D84D}">
      <dgm:prSet/>
      <dgm:spPr/>
      <dgm:t>
        <a:bodyPr/>
        <a:lstStyle/>
        <a:p>
          <a:endParaRPr lang="ru-RU"/>
        </a:p>
      </dgm:t>
    </dgm:pt>
    <dgm:pt modelId="{90B14734-5EE8-464C-BE44-CAF70CDD886E}" type="sibTrans" cxnId="{97B41F73-7C4D-4293-843D-0C864B45D84D}">
      <dgm:prSet/>
      <dgm:spPr/>
      <dgm:t>
        <a:bodyPr/>
        <a:lstStyle/>
        <a:p>
          <a:endParaRPr lang="ru-RU"/>
        </a:p>
      </dgm:t>
    </dgm:pt>
    <dgm:pt modelId="{E604213C-EC2D-4CD7-9E0F-026DB5535EBD}" type="pres">
      <dgm:prSet presAssocID="{EFA9BB10-C6C2-42C3-B400-3B309A4E08B1}" presName="Name0" presStyleCnt="0">
        <dgm:presLayoutVars>
          <dgm:dir/>
          <dgm:resizeHandles val="exact"/>
        </dgm:presLayoutVars>
      </dgm:prSet>
      <dgm:spPr/>
    </dgm:pt>
    <dgm:pt modelId="{5AB2AC52-FE73-447A-9DE0-DB83B4FB89DA}" type="pres">
      <dgm:prSet presAssocID="{28EF0050-5980-4A60-9C94-A769D57ED748}" presName="node" presStyleLbl="node1" presStyleIdx="0" presStyleCnt="5">
        <dgm:presLayoutVars>
          <dgm:bulletEnabled val="1"/>
        </dgm:presLayoutVars>
      </dgm:prSet>
      <dgm:spPr/>
    </dgm:pt>
    <dgm:pt modelId="{637550C3-F3E8-401F-9987-C2405F0C8488}" type="pres">
      <dgm:prSet presAssocID="{96D17101-1B1B-400A-B791-0B29C927F147}" presName="sibTrans" presStyleLbl="sibTrans2D1" presStyleIdx="0" presStyleCnt="4"/>
      <dgm:spPr/>
    </dgm:pt>
    <dgm:pt modelId="{A25F3E21-97A1-4C35-BA45-01782BC69CF2}" type="pres">
      <dgm:prSet presAssocID="{96D17101-1B1B-400A-B791-0B29C927F147}" presName="connectorText" presStyleLbl="sibTrans2D1" presStyleIdx="0" presStyleCnt="4"/>
      <dgm:spPr/>
    </dgm:pt>
    <dgm:pt modelId="{7C5BAE51-CEF1-4845-8A38-F12B949E152B}" type="pres">
      <dgm:prSet presAssocID="{A031C960-0520-4002-ABB9-5E96D9C32D41}" presName="node" presStyleLbl="node1" presStyleIdx="1" presStyleCnt="5">
        <dgm:presLayoutVars>
          <dgm:bulletEnabled val="1"/>
        </dgm:presLayoutVars>
      </dgm:prSet>
      <dgm:spPr/>
    </dgm:pt>
    <dgm:pt modelId="{2E66FE5C-8295-4BF7-9E76-3D38FC3D29B9}" type="pres">
      <dgm:prSet presAssocID="{352FB48C-B848-431D-A7A4-F8BADC666A33}" presName="sibTrans" presStyleLbl="sibTrans2D1" presStyleIdx="1" presStyleCnt="4"/>
      <dgm:spPr/>
    </dgm:pt>
    <dgm:pt modelId="{7CE8E632-3035-4015-9548-6F22EA409EE7}" type="pres">
      <dgm:prSet presAssocID="{352FB48C-B848-431D-A7A4-F8BADC666A33}" presName="connectorText" presStyleLbl="sibTrans2D1" presStyleIdx="1" presStyleCnt="4"/>
      <dgm:spPr/>
    </dgm:pt>
    <dgm:pt modelId="{C88A965A-3087-4C5F-9D56-5B9B47637410}" type="pres">
      <dgm:prSet presAssocID="{FF0AF77A-52B3-4979-B769-74573BAFBD42}" presName="node" presStyleLbl="node1" presStyleIdx="2" presStyleCnt="5">
        <dgm:presLayoutVars>
          <dgm:bulletEnabled val="1"/>
        </dgm:presLayoutVars>
      </dgm:prSet>
      <dgm:spPr/>
    </dgm:pt>
    <dgm:pt modelId="{7C5AAD15-BCD7-45E9-A3C0-F022C2BD9F70}" type="pres">
      <dgm:prSet presAssocID="{5DE0F20A-2E52-4BC5-AAD3-3E5DD9F376D3}" presName="sibTrans" presStyleLbl="sibTrans2D1" presStyleIdx="2" presStyleCnt="4"/>
      <dgm:spPr/>
    </dgm:pt>
    <dgm:pt modelId="{125412FF-8F0F-4903-844D-FAFB0DFC5F8C}" type="pres">
      <dgm:prSet presAssocID="{5DE0F20A-2E52-4BC5-AAD3-3E5DD9F376D3}" presName="connectorText" presStyleLbl="sibTrans2D1" presStyleIdx="2" presStyleCnt="4"/>
      <dgm:spPr/>
    </dgm:pt>
    <dgm:pt modelId="{21AE6120-5F44-4FFF-87E2-9F4B9EFC97B5}" type="pres">
      <dgm:prSet presAssocID="{44BF8E80-7016-44DD-ADCF-1997A542906B}" presName="node" presStyleLbl="node1" presStyleIdx="3" presStyleCnt="5">
        <dgm:presLayoutVars>
          <dgm:bulletEnabled val="1"/>
        </dgm:presLayoutVars>
      </dgm:prSet>
      <dgm:spPr/>
    </dgm:pt>
    <dgm:pt modelId="{287FC3AC-5784-4FB1-820D-7495AADC1A8E}" type="pres">
      <dgm:prSet presAssocID="{5D31D01A-ED6E-475E-9127-F01AB864AE05}" presName="sibTrans" presStyleLbl="sibTrans2D1" presStyleIdx="3" presStyleCnt="4"/>
      <dgm:spPr/>
    </dgm:pt>
    <dgm:pt modelId="{DAE37131-1FC3-4802-A57E-BE8985056402}" type="pres">
      <dgm:prSet presAssocID="{5D31D01A-ED6E-475E-9127-F01AB864AE05}" presName="connectorText" presStyleLbl="sibTrans2D1" presStyleIdx="3" presStyleCnt="4"/>
      <dgm:spPr/>
    </dgm:pt>
    <dgm:pt modelId="{D5187FC5-A720-4E83-92BF-F6A64676EBE3}" type="pres">
      <dgm:prSet presAssocID="{6433E838-651C-4D49-8C88-55B7E2F1D7E1}" presName="node" presStyleLbl="node1" presStyleIdx="4" presStyleCnt="5">
        <dgm:presLayoutVars>
          <dgm:bulletEnabled val="1"/>
        </dgm:presLayoutVars>
      </dgm:prSet>
      <dgm:spPr/>
    </dgm:pt>
  </dgm:ptLst>
  <dgm:cxnLst>
    <dgm:cxn modelId="{961A2000-B2EB-420E-A394-B4645FE388EB}" type="presOf" srcId="{FF0AF77A-52B3-4979-B769-74573BAFBD42}" destId="{C88A965A-3087-4C5F-9D56-5B9B47637410}" srcOrd="0" destOrd="0" presId="urn:microsoft.com/office/officeart/2005/8/layout/process1"/>
    <dgm:cxn modelId="{63E5650F-DE49-459D-A918-955D39B0DA08}" type="presOf" srcId="{5DE0F20A-2E52-4BC5-AAD3-3E5DD9F376D3}" destId="{7C5AAD15-BCD7-45E9-A3C0-F022C2BD9F70}" srcOrd="0" destOrd="0" presId="urn:microsoft.com/office/officeart/2005/8/layout/process1"/>
    <dgm:cxn modelId="{EB858817-1D7D-4874-9335-4A237D24D711}" srcId="{EFA9BB10-C6C2-42C3-B400-3B309A4E08B1}" destId="{FF0AF77A-52B3-4979-B769-74573BAFBD42}" srcOrd="2" destOrd="0" parTransId="{03FC3A20-3C8C-48B6-B3B1-17438ABAFD0B}" sibTransId="{5DE0F20A-2E52-4BC5-AAD3-3E5DD9F376D3}"/>
    <dgm:cxn modelId="{6A61B42D-E37D-4533-9F09-8E83AC3F2E0B}" type="presOf" srcId="{A031C960-0520-4002-ABB9-5E96D9C32D41}" destId="{7C5BAE51-CEF1-4845-8A38-F12B949E152B}" srcOrd="0" destOrd="0" presId="urn:microsoft.com/office/officeart/2005/8/layout/process1"/>
    <dgm:cxn modelId="{37154E62-E6F7-4F3C-80DB-03BA9A1E39BB}" type="presOf" srcId="{96D17101-1B1B-400A-B791-0B29C927F147}" destId="{A25F3E21-97A1-4C35-BA45-01782BC69CF2}" srcOrd="1" destOrd="0" presId="urn:microsoft.com/office/officeart/2005/8/layout/process1"/>
    <dgm:cxn modelId="{46D0B262-AE89-47A9-A607-A49AB34D84DE}" srcId="{EFA9BB10-C6C2-42C3-B400-3B309A4E08B1}" destId="{A031C960-0520-4002-ABB9-5E96D9C32D41}" srcOrd="1" destOrd="0" parTransId="{E778A082-FF57-465E-BDBB-4F4E315578AB}" sibTransId="{352FB48C-B848-431D-A7A4-F8BADC666A33}"/>
    <dgm:cxn modelId="{B8EEB147-B943-4A59-A859-6062264F1464}" type="presOf" srcId="{28EF0050-5980-4A60-9C94-A769D57ED748}" destId="{5AB2AC52-FE73-447A-9DE0-DB83B4FB89DA}" srcOrd="0" destOrd="0" presId="urn:microsoft.com/office/officeart/2005/8/layout/process1"/>
    <dgm:cxn modelId="{44B4406E-82A0-4E2B-9D7C-8B115D5160A3}" type="presOf" srcId="{5D31D01A-ED6E-475E-9127-F01AB864AE05}" destId="{DAE37131-1FC3-4802-A57E-BE8985056402}" srcOrd="1" destOrd="0" presId="urn:microsoft.com/office/officeart/2005/8/layout/process1"/>
    <dgm:cxn modelId="{97B41F73-7C4D-4293-843D-0C864B45D84D}" srcId="{EFA9BB10-C6C2-42C3-B400-3B309A4E08B1}" destId="{6433E838-651C-4D49-8C88-55B7E2F1D7E1}" srcOrd="4" destOrd="0" parTransId="{BC7ABC91-7B0C-448D-A8B5-213A944F8D0B}" sibTransId="{90B14734-5EE8-464C-BE44-CAF70CDD886E}"/>
    <dgm:cxn modelId="{DCD7A954-C9E1-44F4-9C2C-16DF3BF497B4}" type="presOf" srcId="{96D17101-1B1B-400A-B791-0B29C927F147}" destId="{637550C3-F3E8-401F-9987-C2405F0C8488}" srcOrd="0" destOrd="0" presId="urn:microsoft.com/office/officeart/2005/8/layout/process1"/>
    <dgm:cxn modelId="{9E7A9F58-7554-4A47-B47C-5B1BC9182335}" srcId="{EFA9BB10-C6C2-42C3-B400-3B309A4E08B1}" destId="{44BF8E80-7016-44DD-ADCF-1997A542906B}" srcOrd="3" destOrd="0" parTransId="{2D56A12A-77B0-4B26-BF52-FCBC856FE2B5}" sibTransId="{5D31D01A-ED6E-475E-9127-F01AB864AE05}"/>
    <dgm:cxn modelId="{E64F2F59-0214-40CE-93BD-78E7C40274A7}" type="presOf" srcId="{352FB48C-B848-431D-A7A4-F8BADC666A33}" destId="{7CE8E632-3035-4015-9548-6F22EA409EE7}" srcOrd="1" destOrd="0" presId="urn:microsoft.com/office/officeart/2005/8/layout/process1"/>
    <dgm:cxn modelId="{87F0698F-FFDE-451D-A3C0-CE3EAE4A1C55}" type="presOf" srcId="{352FB48C-B848-431D-A7A4-F8BADC666A33}" destId="{2E66FE5C-8295-4BF7-9E76-3D38FC3D29B9}" srcOrd="0" destOrd="0" presId="urn:microsoft.com/office/officeart/2005/8/layout/process1"/>
    <dgm:cxn modelId="{45217F94-CB4E-47A3-916F-FF4162DB3D2A}" type="presOf" srcId="{5D31D01A-ED6E-475E-9127-F01AB864AE05}" destId="{287FC3AC-5784-4FB1-820D-7495AADC1A8E}" srcOrd="0" destOrd="0" presId="urn:microsoft.com/office/officeart/2005/8/layout/process1"/>
    <dgm:cxn modelId="{C9CEA29B-34E4-45B2-B5C0-2C47D555FA9F}" type="presOf" srcId="{EFA9BB10-C6C2-42C3-B400-3B309A4E08B1}" destId="{E604213C-EC2D-4CD7-9E0F-026DB5535EBD}" srcOrd="0" destOrd="0" presId="urn:microsoft.com/office/officeart/2005/8/layout/process1"/>
    <dgm:cxn modelId="{CC9CF89C-9E56-40D0-AB36-E10AC3C4741B}" type="presOf" srcId="{6433E838-651C-4D49-8C88-55B7E2F1D7E1}" destId="{D5187FC5-A720-4E83-92BF-F6A64676EBE3}" srcOrd="0" destOrd="0" presId="urn:microsoft.com/office/officeart/2005/8/layout/process1"/>
    <dgm:cxn modelId="{DDB362CF-C40D-4AE5-808B-F78348C21B6F}" type="presOf" srcId="{44BF8E80-7016-44DD-ADCF-1997A542906B}" destId="{21AE6120-5F44-4FFF-87E2-9F4B9EFC97B5}" srcOrd="0" destOrd="0" presId="urn:microsoft.com/office/officeart/2005/8/layout/process1"/>
    <dgm:cxn modelId="{933D98DC-3F45-4FFB-A547-EA2824B94E3A}" srcId="{EFA9BB10-C6C2-42C3-B400-3B309A4E08B1}" destId="{28EF0050-5980-4A60-9C94-A769D57ED748}" srcOrd="0" destOrd="0" parTransId="{9B4CEB57-32B3-49B6-A247-6063DBC0B994}" sibTransId="{96D17101-1B1B-400A-B791-0B29C927F147}"/>
    <dgm:cxn modelId="{1CEB5BFF-9E53-410C-85BA-050F6C66EE51}" type="presOf" srcId="{5DE0F20A-2E52-4BC5-AAD3-3E5DD9F376D3}" destId="{125412FF-8F0F-4903-844D-FAFB0DFC5F8C}" srcOrd="1" destOrd="0" presId="urn:microsoft.com/office/officeart/2005/8/layout/process1"/>
    <dgm:cxn modelId="{B4F85EB9-1141-459D-81D1-0457B325F387}" type="presParOf" srcId="{E604213C-EC2D-4CD7-9E0F-026DB5535EBD}" destId="{5AB2AC52-FE73-447A-9DE0-DB83B4FB89DA}" srcOrd="0" destOrd="0" presId="urn:microsoft.com/office/officeart/2005/8/layout/process1"/>
    <dgm:cxn modelId="{10C83B95-0912-4969-AFB1-10C3E31EE2DC}" type="presParOf" srcId="{E604213C-EC2D-4CD7-9E0F-026DB5535EBD}" destId="{637550C3-F3E8-401F-9987-C2405F0C8488}" srcOrd="1" destOrd="0" presId="urn:microsoft.com/office/officeart/2005/8/layout/process1"/>
    <dgm:cxn modelId="{A236E05E-E50F-4E7B-A2B5-13553AD26348}" type="presParOf" srcId="{637550C3-F3E8-401F-9987-C2405F0C8488}" destId="{A25F3E21-97A1-4C35-BA45-01782BC69CF2}" srcOrd="0" destOrd="0" presId="urn:microsoft.com/office/officeart/2005/8/layout/process1"/>
    <dgm:cxn modelId="{1C496B1D-7A81-495C-BD72-F7149F27A79A}" type="presParOf" srcId="{E604213C-EC2D-4CD7-9E0F-026DB5535EBD}" destId="{7C5BAE51-CEF1-4845-8A38-F12B949E152B}" srcOrd="2" destOrd="0" presId="urn:microsoft.com/office/officeart/2005/8/layout/process1"/>
    <dgm:cxn modelId="{4CC538F1-7875-48F7-8DF1-E51E87E919B4}" type="presParOf" srcId="{E604213C-EC2D-4CD7-9E0F-026DB5535EBD}" destId="{2E66FE5C-8295-4BF7-9E76-3D38FC3D29B9}" srcOrd="3" destOrd="0" presId="urn:microsoft.com/office/officeart/2005/8/layout/process1"/>
    <dgm:cxn modelId="{414CDE13-2B1D-4D2E-8F27-3479FAD767F7}" type="presParOf" srcId="{2E66FE5C-8295-4BF7-9E76-3D38FC3D29B9}" destId="{7CE8E632-3035-4015-9548-6F22EA409EE7}" srcOrd="0" destOrd="0" presId="urn:microsoft.com/office/officeart/2005/8/layout/process1"/>
    <dgm:cxn modelId="{44156B06-5151-4FE1-9222-43CEA55F3AD0}" type="presParOf" srcId="{E604213C-EC2D-4CD7-9E0F-026DB5535EBD}" destId="{C88A965A-3087-4C5F-9D56-5B9B47637410}" srcOrd="4" destOrd="0" presId="urn:microsoft.com/office/officeart/2005/8/layout/process1"/>
    <dgm:cxn modelId="{838A42CA-43F7-4DDC-9877-8B6E1CABED57}" type="presParOf" srcId="{E604213C-EC2D-4CD7-9E0F-026DB5535EBD}" destId="{7C5AAD15-BCD7-45E9-A3C0-F022C2BD9F70}" srcOrd="5" destOrd="0" presId="urn:microsoft.com/office/officeart/2005/8/layout/process1"/>
    <dgm:cxn modelId="{A79BC4F5-64EC-41D6-BD14-602318250EC7}" type="presParOf" srcId="{7C5AAD15-BCD7-45E9-A3C0-F022C2BD9F70}" destId="{125412FF-8F0F-4903-844D-FAFB0DFC5F8C}" srcOrd="0" destOrd="0" presId="urn:microsoft.com/office/officeart/2005/8/layout/process1"/>
    <dgm:cxn modelId="{639CCB0D-74AF-416A-B9B8-D6D67FFCB5B7}" type="presParOf" srcId="{E604213C-EC2D-4CD7-9E0F-026DB5535EBD}" destId="{21AE6120-5F44-4FFF-87E2-9F4B9EFC97B5}" srcOrd="6" destOrd="0" presId="urn:microsoft.com/office/officeart/2005/8/layout/process1"/>
    <dgm:cxn modelId="{DC6A2735-C0D0-4958-B40D-8003BF622B1A}" type="presParOf" srcId="{E604213C-EC2D-4CD7-9E0F-026DB5535EBD}" destId="{287FC3AC-5784-4FB1-820D-7495AADC1A8E}" srcOrd="7" destOrd="0" presId="urn:microsoft.com/office/officeart/2005/8/layout/process1"/>
    <dgm:cxn modelId="{6E09D6C3-C3E5-41DF-983B-A994C9358F53}" type="presParOf" srcId="{287FC3AC-5784-4FB1-820D-7495AADC1A8E}" destId="{DAE37131-1FC3-4802-A57E-BE8985056402}" srcOrd="0" destOrd="0" presId="urn:microsoft.com/office/officeart/2005/8/layout/process1"/>
    <dgm:cxn modelId="{927CCACA-317E-4B66-944C-C8B3F0EB6072}" type="presParOf" srcId="{E604213C-EC2D-4CD7-9E0F-026DB5535EBD}" destId="{D5187FC5-A720-4E83-92BF-F6A64676EBE3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19CD3AB-1ECB-4437-85A5-6290044D4AD2}" type="doc">
      <dgm:prSet loTypeId="urn:microsoft.com/office/officeart/2005/8/layout/chevron1" loCatId="process" qsTypeId="urn:microsoft.com/office/officeart/2005/8/quickstyle/simple1" qsCatId="simple" csTypeId="urn:microsoft.com/office/officeart/2005/8/colors/accent6_2" csCatId="accent6" phldr="1"/>
      <dgm:spPr/>
    </dgm:pt>
    <dgm:pt modelId="{61B641F5-8578-429F-95FC-8507F01BB89A}">
      <dgm:prSet phldrT="[Текст]"/>
      <dgm:spPr/>
      <dgm:t>
        <a:bodyPr/>
        <a:lstStyle/>
        <a:p>
          <a:r>
            <a:rPr lang="en-US" dirty="0"/>
            <a:t>Continuous Integration</a:t>
          </a:r>
          <a:endParaRPr lang="ru-RU" dirty="0"/>
        </a:p>
      </dgm:t>
    </dgm:pt>
    <dgm:pt modelId="{EFFF693E-03D1-4AF0-9793-085CA3CFDA7D}" type="parTrans" cxnId="{3E5090E6-A050-4042-8881-35C9B860CFA4}">
      <dgm:prSet/>
      <dgm:spPr/>
      <dgm:t>
        <a:bodyPr/>
        <a:lstStyle/>
        <a:p>
          <a:endParaRPr lang="ru-RU"/>
        </a:p>
      </dgm:t>
    </dgm:pt>
    <dgm:pt modelId="{36C4EF85-7867-4782-9D72-F6022F02CBF5}" type="sibTrans" cxnId="{3E5090E6-A050-4042-8881-35C9B860CFA4}">
      <dgm:prSet/>
      <dgm:spPr/>
      <dgm:t>
        <a:bodyPr/>
        <a:lstStyle/>
        <a:p>
          <a:endParaRPr lang="ru-RU"/>
        </a:p>
      </dgm:t>
    </dgm:pt>
    <dgm:pt modelId="{C02C3605-7909-4417-92BC-4A4F360F792D}" type="pres">
      <dgm:prSet presAssocID="{E19CD3AB-1ECB-4437-85A5-6290044D4AD2}" presName="Name0" presStyleCnt="0">
        <dgm:presLayoutVars>
          <dgm:dir/>
          <dgm:animLvl val="lvl"/>
          <dgm:resizeHandles val="exact"/>
        </dgm:presLayoutVars>
      </dgm:prSet>
      <dgm:spPr/>
    </dgm:pt>
    <dgm:pt modelId="{0AB5FFDD-1E13-4305-A0B1-CA7980E7996F}" type="pres">
      <dgm:prSet presAssocID="{61B641F5-8578-429F-95FC-8507F01BB89A}" presName="parTxOnly" presStyleLbl="node1" presStyleIdx="0" presStyleCnt="1">
        <dgm:presLayoutVars>
          <dgm:chMax val="0"/>
          <dgm:chPref val="0"/>
          <dgm:bulletEnabled val="1"/>
        </dgm:presLayoutVars>
      </dgm:prSet>
      <dgm:spPr/>
    </dgm:pt>
  </dgm:ptLst>
  <dgm:cxnLst>
    <dgm:cxn modelId="{B23DA92F-EAC8-465C-9ED9-2D00CF64A14F}" type="presOf" srcId="{61B641F5-8578-429F-95FC-8507F01BB89A}" destId="{0AB5FFDD-1E13-4305-A0B1-CA7980E7996F}" srcOrd="0" destOrd="0" presId="urn:microsoft.com/office/officeart/2005/8/layout/chevron1"/>
    <dgm:cxn modelId="{7C9DF8A3-FBD0-4EB3-A8E6-04A8DFB67273}" type="presOf" srcId="{E19CD3AB-1ECB-4437-85A5-6290044D4AD2}" destId="{C02C3605-7909-4417-92BC-4A4F360F792D}" srcOrd="0" destOrd="0" presId="urn:microsoft.com/office/officeart/2005/8/layout/chevron1"/>
    <dgm:cxn modelId="{3E5090E6-A050-4042-8881-35C9B860CFA4}" srcId="{E19CD3AB-1ECB-4437-85A5-6290044D4AD2}" destId="{61B641F5-8578-429F-95FC-8507F01BB89A}" srcOrd="0" destOrd="0" parTransId="{EFFF693E-03D1-4AF0-9793-085CA3CFDA7D}" sibTransId="{36C4EF85-7867-4782-9D72-F6022F02CBF5}"/>
    <dgm:cxn modelId="{8748BF76-6435-4591-8DF7-2083F44A6677}" type="presParOf" srcId="{C02C3605-7909-4417-92BC-4A4F360F792D}" destId="{0AB5FFDD-1E13-4305-A0B1-CA7980E7996F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19CD3AB-1ECB-4437-85A5-6290044D4AD2}" type="doc">
      <dgm:prSet loTypeId="urn:microsoft.com/office/officeart/2005/8/layout/chevron1" loCatId="process" qsTypeId="urn:microsoft.com/office/officeart/2005/8/quickstyle/simple1" qsCatId="simple" csTypeId="urn:microsoft.com/office/officeart/2005/8/colors/accent6_2" csCatId="accent6" phldr="1"/>
      <dgm:spPr/>
    </dgm:pt>
    <dgm:pt modelId="{61B641F5-8578-429F-95FC-8507F01BB89A}">
      <dgm:prSet phldrT="[Текст]"/>
      <dgm:spPr/>
      <dgm:t>
        <a:bodyPr/>
        <a:lstStyle/>
        <a:p>
          <a:r>
            <a:rPr lang="en-US" dirty="0"/>
            <a:t>Continuous Delivery and Deployment</a:t>
          </a:r>
          <a:endParaRPr lang="ru-RU" dirty="0"/>
        </a:p>
      </dgm:t>
    </dgm:pt>
    <dgm:pt modelId="{36C4EF85-7867-4782-9D72-F6022F02CBF5}" type="sibTrans" cxnId="{3E5090E6-A050-4042-8881-35C9B860CFA4}">
      <dgm:prSet/>
      <dgm:spPr/>
      <dgm:t>
        <a:bodyPr/>
        <a:lstStyle/>
        <a:p>
          <a:endParaRPr lang="ru-RU"/>
        </a:p>
      </dgm:t>
    </dgm:pt>
    <dgm:pt modelId="{EFFF693E-03D1-4AF0-9793-085CA3CFDA7D}" type="parTrans" cxnId="{3E5090E6-A050-4042-8881-35C9B860CFA4}">
      <dgm:prSet/>
      <dgm:spPr/>
      <dgm:t>
        <a:bodyPr/>
        <a:lstStyle/>
        <a:p>
          <a:endParaRPr lang="ru-RU"/>
        </a:p>
      </dgm:t>
    </dgm:pt>
    <dgm:pt modelId="{C02C3605-7909-4417-92BC-4A4F360F792D}" type="pres">
      <dgm:prSet presAssocID="{E19CD3AB-1ECB-4437-85A5-6290044D4AD2}" presName="Name0" presStyleCnt="0">
        <dgm:presLayoutVars>
          <dgm:dir/>
          <dgm:animLvl val="lvl"/>
          <dgm:resizeHandles val="exact"/>
        </dgm:presLayoutVars>
      </dgm:prSet>
      <dgm:spPr/>
    </dgm:pt>
    <dgm:pt modelId="{0AB5FFDD-1E13-4305-A0B1-CA7980E7996F}" type="pres">
      <dgm:prSet presAssocID="{61B641F5-8578-429F-95FC-8507F01BB89A}" presName="parTxOnly" presStyleLbl="node1" presStyleIdx="0" presStyleCnt="1" custLinFactY="-27745" custLinFactNeighborX="33804" custLinFactNeighborY="-100000">
        <dgm:presLayoutVars>
          <dgm:chMax val="0"/>
          <dgm:chPref val="0"/>
          <dgm:bulletEnabled val="1"/>
        </dgm:presLayoutVars>
      </dgm:prSet>
      <dgm:spPr/>
    </dgm:pt>
  </dgm:ptLst>
  <dgm:cxnLst>
    <dgm:cxn modelId="{B23DA92F-EAC8-465C-9ED9-2D00CF64A14F}" type="presOf" srcId="{61B641F5-8578-429F-95FC-8507F01BB89A}" destId="{0AB5FFDD-1E13-4305-A0B1-CA7980E7996F}" srcOrd="0" destOrd="0" presId="urn:microsoft.com/office/officeart/2005/8/layout/chevron1"/>
    <dgm:cxn modelId="{7C9DF8A3-FBD0-4EB3-A8E6-04A8DFB67273}" type="presOf" srcId="{E19CD3AB-1ECB-4437-85A5-6290044D4AD2}" destId="{C02C3605-7909-4417-92BC-4A4F360F792D}" srcOrd="0" destOrd="0" presId="urn:microsoft.com/office/officeart/2005/8/layout/chevron1"/>
    <dgm:cxn modelId="{3E5090E6-A050-4042-8881-35C9B860CFA4}" srcId="{E19CD3AB-1ECB-4437-85A5-6290044D4AD2}" destId="{61B641F5-8578-429F-95FC-8507F01BB89A}" srcOrd="0" destOrd="0" parTransId="{EFFF693E-03D1-4AF0-9793-085CA3CFDA7D}" sibTransId="{36C4EF85-7867-4782-9D72-F6022F02CBF5}"/>
    <dgm:cxn modelId="{8748BF76-6435-4591-8DF7-2083F44A6677}" type="presParOf" srcId="{C02C3605-7909-4417-92BC-4A4F360F792D}" destId="{0AB5FFDD-1E13-4305-A0B1-CA7980E7996F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B2AC52-FE73-447A-9DE0-DB83B4FB89DA}">
      <dsp:nvSpPr>
        <dsp:cNvPr id="0" name=""/>
        <dsp:cNvSpPr/>
      </dsp:nvSpPr>
      <dsp:spPr>
        <a:xfrm>
          <a:off x="7701" y="2547230"/>
          <a:ext cx="2387575" cy="14325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Commit</a:t>
          </a:r>
          <a:endParaRPr lang="ru-RU" sz="2800" kern="1200" dirty="0"/>
        </a:p>
      </dsp:txBody>
      <dsp:txXfrm>
        <a:off x="49659" y="2589188"/>
        <a:ext cx="2303659" cy="1348629"/>
      </dsp:txXfrm>
    </dsp:sp>
    <dsp:sp modelId="{637550C3-F3E8-401F-9987-C2405F0C8488}">
      <dsp:nvSpPr>
        <dsp:cNvPr id="0" name=""/>
        <dsp:cNvSpPr/>
      </dsp:nvSpPr>
      <dsp:spPr>
        <a:xfrm>
          <a:off x="2634034" y="2967444"/>
          <a:ext cx="506165" cy="5921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2200" kern="1200"/>
        </a:p>
      </dsp:txBody>
      <dsp:txXfrm>
        <a:off x="2634034" y="3085868"/>
        <a:ext cx="354316" cy="355270"/>
      </dsp:txXfrm>
    </dsp:sp>
    <dsp:sp modelId="{7C5BAE51-CEF1-4845-8A38-F12B949E152B}">
      <dsp:nvSpPr>
        <dsp:cNvPr id="0" name=""/>
        <dsp:cNvSpPr/>
      </dsp:nvSpPr>
      <dsp:spPr>
        <a:xfrm>
          <a:off x="3350307" y="2547230"/>
          <a:ext cx="2387575" cy="14325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Build/Compile</a:t>
          </a:r>
          <a:endParaRPr lang="ru-RU" sz="2800" kern="1200" dirty="0"/>
        </a:p>
      </dsp:txBody>
      <dsp:txXfrm>
        <a:off x="3392265" y="2589188"/>
        <a:ext cx="2303659" cy="1348629"/>
      </dsp:txXfrm>
    </dsp:sp>
    <dsp:sp modelId="{2E66FE5C-8295-4BF7-9E76-3D38FC3D29B9}">
      <dsp:nvSpPr>
        <dsp:cNvPr id="0" name=""/>
        <dsp:cNvSpPr/>
      </dsp:nvSpPr>
      <dsp:spPr>
        <a:xfrm>
          <a:off x="5976639" y="2967444"/>
          <a:ext cx="506165" cy="5921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2200" kern="1200"/>
        </a:p>
      </dsp:txBody>
      <dsp:txXfrm>
        <a:off x="5976639" y="3085868"/>
        <a:ext cx="354316" cy="355270"/>
      </dsp:txXfrm>
    </dsp:sp>
    <dsp:sp modelId="{C88A965A-3087-4C5F-9D56-5B9B47637410}">
      <dsp:nvSpPr>
        <dsp:cNvPr id="0" name=""/>
        <dsp:cNvSpPr/>
      </dsp:nvSpPr>
      <dsp:spPr>
        <a:xfrm>
          <a:off x="6692912" y="2547230"/>
          <a:ext cx="2387575" cy="14325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Test</a:t>
          </a:r>
          <a:endParaRPr lang="ru-RU" sz="2800" kern="1200" dirty="0"/>
        </a:p>
      </dsp:txBody>
      <dsp:txXfrm>
        <a:off x="6734870" y="2589188"/>
        <a:ext cx="2303659" cy="1348629"/>
      </dsp:txXfrm>
    </dsp:sp>
    <dsp:sp modelId="{7C5AAD15-BCD7-45E9-A3C0-F022C2BD9F70}">
      <dsp:nvSpPr>
        <dsp:cNvPr id="0" name=""/>
        <dsp:cNvSpPr/>
      </dsp:nvSpPr>
      <dsp:spPr>
        <a:xfrm>
          <a:off x="9319245" y="2967444"/>
          <a:ext cx="506165" cy="5921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2200" kern="1200"/>
        </a:p>
      </dsp:txBody>
      <dsp:txXfrm>
        <a:off x="9319245" y="3085868"/>
        <a:ext cx="354316" cy="355270"/>
      </dsp:txXfrm>
    </dsp:sp>
    <dsp:sp modelId="{21AE6120-5F44-4FFF-87E2-9F4B9EFC97B5}">
      <dsp:nvSpPr>
        <dsp:cNvPr id="0" name=""/>
        <dsp:cNvSpPr/>
      </dsp:nvSpPr>
      <dsp:spPr>
        <a:xfrm>
          <a:off x="10035517" y="2547230"/>
          <a:ext cx="2387575" cy="14325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Deploy</a:t>
          </a:r>
          <a:endParaRPr lang="ru-RU" sz="2800" kern="1200" dirty="0"/>
        </a:p>
      </dsp:txBody>
      <dsp:txXfrm>
        <a:off x="10077475" y="2589188"/>
        <a:ext cx="2303659" cy="1348629"/>
      </dsp:txXfrm>
    </dsp:sp>
    <dsp:sp modelId="{287FC3AC-5784-4FB1-820D-7495AADC1A8E}">
      <dsp:nvSpPr>
        <dsp:cNvPr id="0" name=""/>
        <dsp:cNvSpPr/>
      </dsp:nvSpPr>
      <dsp:spPr>
        <a:xfrm>
          <a:off x="12661850" y="2967444"/>
          <a:ext cx="506165" cy="5921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2200" kern="1200"/>
        </a:p>
      </dsp:txBody>
      <dsp:txXfrm>
        <a:off x="12661850" y="3085868"/>
        <a:ext cx="354316" cy="355270"/>
      </dsp:txXfrm>
    </dsp:sp>
    <dsp:sp modelId="{D5187FC5-A720-4E83-92BF-F6A64676EBE3}">
      <dsp:nvSpPr>
        <dsp:cNvPr id="0" name=""/>
        <dsp:cNvSpPr/>
      </dsp:nvSpPr>
      <dsp:spPr>
        <a:xfrm>
          <a:off x="13378122" y="2547230"/>
          <a:ext cx="2387575" cy="14325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Production</a:t>
          </a:r>
          <a:endParaRPr lang="ru-RU" sz="2800" kern="1200" dirty="0"/>
        </a:p>
      </dsp:txBody>
      <dsp:txXfrm>
        <a:off x="13420080" y="2589188"/>
        <a:ext cx="2303659" cy="134862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B5FFDD-1E13-4305-A0B1-CA7980E7996F}">
      <dsp:nvSpPr>
        <dsp:cNvPr id="0" name=""/>
        <dsp:cNvSpPr/>
      </dsp:nvSpPr>
      <dsp:spPr>
        <a:xfrm>
          <a:off x="4463" y="0"/>
          <a:ext cx="9132740" cy="823944"/>
        </a:xfrm>
        <a:prstGeom prst="chevron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025" tIns="65342" rIns="65342" bIns="65342" numCol="1" spcCol="1270" anchor="ctr" anchorCtr="0">
          <a:noAutofit/>
        </a:bodyPr>
        <a:lstStyle/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kern="1200" dirty="0"/>
            <a:t>Continuous Integration</a:t>
          </a:r>
          <a:endParaRPr lang="ru-RU" sz="4900" kern="1200" dirty="0"/>
        </a:p>
      </dsp:txBody>
      <dsp:txXfrm>
        <a:off x="416435" y="0"/>
        <a:ext cx="8308796" cy="82394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B5FFDD-1E13-4305-A0B1-CA7980E7996F}">
      <dsp:nvSpPr>
        <dsp:cNvPr id="0" name=""/>
        <dsp:cNvSpPr/>
      </dsp:nvSpPr>
      <dsp:spPr>
        <a:xfrm>
          <a:off x="12194" y="0"/>
          <a:ext cx="12474498" cy="823944"/>
        </a:xfrm>
        <a:prstGeom prst="chevron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025" tIns="65342" rIns="65342" bIns="65342" numCol="1" spcCol="1270" anchor="ctr" anchorCtr="0">
          <a:noAutofit/>
        </a:bodyPr>
        <a:lstStyle/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kern="1200" dirty="0"/>
            <a:t>Continuous Delivery and Deployment</a:t>
          </a:r>
          <a:endParaRPr lang="ru-RU" sz="4900" kern="1200" dirty="0"/>
        </a:p>
      </dsp:txBody>
      <dsp:txXfrm>
        <a:off x="424166" y="0"/>
        <a:ext cx="11650554" cy="8239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697285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113282" rtl="0" eaLnBrk="1" latinLnBrk="0" hangingPunct="1">
      <a:defRPr sz="1461" kern="1200">
        <a:solidFill>
          <a:schemeClr val="tx1"/>
        </a:solidFill>
        <a:latin typeface="+mn-lt"/>
        <a:ea typeface="+mn-ea"/>
        <a:cs typeface="+mn-cs"/>
      </a:defRPr>
    </a:lvl1pPr>
    <a:lvl2pPr marL="556641" algn="l" defTabSz="1113282" rtl="0" eaLnBrk="1" latinLnBrk="0" hangingPunct="1">
      <a:defRPr sz="1461" kern="1200">
        <a:solidFill>
          <a:schemeClr val="tx1"/>
        </a:solidFill>
        <a:latin typeface="+mn-lt"/>
        <a:ea typeface="+mn-ea"/>
        <a:cs typeface="+mn-cs"/>
      </a:defRPr>
    </a:lvl2pPr>
    <a:lvl3pPr marL="1113282" algn="l" defTabSz="1113282" rtl="0" eaLnBrk="1" latinLnBrk="0" hangingPunct="1">
      <a:defRPr sz="1461" kern="1200">
        <a:solidFill>
          <a:schemeClr val="tx1"/>
        </a:solidFill>
        <a:latin typeface="+mn-lt"/>
        <a:ea typeface="+mn-ea"/>
        <a:cs typeface="+mn-cs"/>
      </a:defRPr>
    </a:lvl3pPr>
    <a:lvl4pPr marL="1669923" algn="l" defTabSz="1113282" rtl="0" eaLnBrk="1" latinLnBrk="0" hangingPunct="1">
      <a:defRPr sz="1461" kern="1200">
        <a:solidFill>
          <a:schemeClr val="tx1"/>
        </a:solidFill>
        <a:latin typeface="+mn-lt"/>
        <a:ea typeface="+mn-ea"/>
        <a:cs typeface="+mn-cs"/>
      </a:defRPr>
    </a:lvl4pPr>
    <a:lvl5pPr marL="2226564" algn="l" defTabSz="1113282" rtl="0" eaLnBrk="1" latinLnBrk="0" hangingPunct="1">
      <a:defRPr sz="1461" kern="1200">
        <a:solidFill>
          <a:schemeClr val="tx1"/>
        </a:solidFill>
        <a:latin typeface="+mn-lt"/>
        <a:ea typeface="+mn-ea"/>
        <a:cs typeface="+mn-cs"/>
      </a:defRPr>
    </a:lvl5pPr>
    <a:lvl6pPr marL="2783205" algn="l" defTabSz="1113282" rtl="0" eaLnBrk="1" latinLnBrk="0" hangingPunct="1">
      <a:defRPr sz="1461" kern="1200">
        <a:solidFill>
          <a:schemeClr val="tx1"/>
        </a:solidFill>
        <a:latin typeface="+mn-lt"/>
        <a:ea typeface="+mn-ea"/>
        <a:cs typeface="+mn-cs"/>
      </a:defRPr>
    </a:lvl6pPr>
    <a:lvl7pPr marL="3339846" algn="l" defTabSz="1113282" rtl="0" eaLnBrk="1" latinLnBrk="0" hangingPunct="1">
      <a:defRPr sz="1461" kern="1200">
        <a:solidFill>
          <a:schemeClr val="tx1"/>
        </a:solidFill>
        <a:latin typeface="+mn-lt"/>
        <a:ea typeface="+mn-ea"/>
        <a:cs typeface="+mn-cs"/>
      </a:defRPr>
    </a:lvl7pPr>
    <a:lvl8pPr marL="3896487" algn="l" defTabSz="1113282" rtl="0" eaLnBrk="1" latinLnBrk="0" hangingPunct="1">
      <a:defRPr sz="1461" kern="1200">
        <a:solidFill>
          <a:schemeClr val="tx1"/>
        </a:solidFill>
        <a:latin typeface="+mn-lt"/>
        <a:ea typeface="+mn-ea"/>
        <a:cs typeface="+mn-cs"/>
      </a:defRPr>
    </a:lvl8pPr>
    <a:lvl9pPr marL="4453128" algn="l" defTabSz="1113282" rtl="0" eaLnBrk="1" latinLnBrk="0" hangingPunct="1">
      <a:defRPr sz="146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7493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7926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7801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0980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0012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6060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0994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8097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13773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4233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9881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65593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47239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67776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78624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21134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43998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87057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71902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99880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6684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85128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66861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41827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95434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2178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5954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742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3844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1752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1006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1683545"/>
            <a:ext cx="13716000" cy="3581400"/>
          </a:xfrm>
        </p:spPr>
        <p:txBody>
          <a:bodyPr anchor="b"/>
          <a:lstStyle>
            <a:lvl1pPr algn="ctr">
              <a:defRPr sz="9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5403057"/>
            <a:ext cx="13716000" cy="2483643"/>
          </a:xfrm>
        </p:spPr>
        <p:txBody>
          <a:bodyPr/>
          <a:lstStyle>
            <a:lvl1pPr marL="0" indent="0" algn="ctr">
              <a:buNone/>
              <a:defRPr sz="3600"/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0504508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4398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0" y="547688"/>
            <a:ext cx="3943350" cy="8717757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547688"/>
            <a:ext cx="11601450" cy="871775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93064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89666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675067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5" y="2564608"/>
            <a:ext cx="15773400" cy="4279106"/>
          </a:xfrm>
        </p:spPr>
        <p:txBody>
          <a:bodyPr anchor="b"/>
          <a:lstStyle>
            <a:lvl1pPr>
              <a:defRPr sz="9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5" y="6884195"/>
            <a:ext cx="15773400" cy="2250281"/>
          </a:xfrm>
        </p:spPr>
        <p:txBody>
          <a:bodyPr/>
          <a:lstStyle>
            <a:lvl1pPr marL="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1pPr>
            <a:lvl2pPr marL="68580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456047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738438"/>
            <a:ext cx="7772400" cy="652700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2738438"/>
            <a:ext cx="7772400" cy="652700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10/31/2024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05803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547688"/>
            <a:ext cx="15773400" cy="198834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3" y="2521745"/>
            <a:ext cx="7736681" cy="1235868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3" y="3757613"/>
            <a:ext cx="7736681" cy="552688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0" y="2521745"/>
            <a:ext cx="7774782" cy="1235868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0" y="3757613"/>
            <a:ext cx="7774782" cy="552688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10/31/2024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42034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10/31/2024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739569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C7D2F-73C6-4478-AEB9-48887CDFEFD1}" type="datetimeFigureOut">
              <a:rPr lang="ru-RU" smtClean="0"/>
              <a:t>31.10.2024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F8CF9-45BC-4AD8-B049-E414CB2C4C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0266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:wipe dir="d"/>
      </p:transition>
    </mc:Choice>
    <mc:Fallback xmlns="">
      <p:transition spd="slow" advTm="4000">
        <p:wipe dir="d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685800"/>
            <a:ext cx="5898356" cy="24003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1481138"/>
            <a:ext cx="9258300" cy="7310438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3086100"/>
            <a:ext cx="5898356" cy="5717382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10/31/2024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26157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685800"/>
            <a:ext cx="5898356" cy="24003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1481138"/>
            <a:ext cx="9258300" cy="7310438"/>
          </a:xfrm>
        </p:spPr>
        <p:txBody>
          <a:bodyPr anchor="t"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3086100"/>
            <a:ext cx="5898356" cy="5717382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10/31/2024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383130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547688"/>
            <a:ext cx="15773400" cy="1988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2738438"/>
            <a:ext cx="15773400" cy="65270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10/31/2024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765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</p:sldLayoutIdLst>
  <p:hf sldNum="0" hdr="0" ftr="0" dt="0"/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7.sv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25.svg"/><Relationship Id="rId9" Type="http://schemas.openxmlformats.org/officeDocument/2006/relationships/image" Target="../media/image3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6999"/>
          </a:xfrm>
          <a:prstGeom prst="rect">
            <a:avLst/>
          </a:prstGeom>
        </p:spPr>
      </p:pic>
      <p:sp>
        <p:nvSpPr>
          <p:cNvPr id="5" name="Заголовок 4"/>
          <p:cNvSpPr txBox="1">
            <a:spLocks/>
          </p:cNvSpPr>
          <p:nvPr/>
        </p:nvSpPr>
        <p:spPr>
          <a:xfrm>
            <a:off x="-183364" y="4509586"/>
            <a:ext cx="9215899" cy="1029701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10000"/>
              </a:lnSpc>
            </a:pPr>
            <a:r>
              <a:rPr lang="ru-RU" sz="4200" b="1" dirty="0">
                <a:solidFill>
                  <a:schemeClr val="bg1"/>
                </a:solidFill>
                <a:latin typeface="Montserrat SemiBold" pitchFamily="2" charset="-52"/>
                <a:ea typeface="Open Sans" pitchFamily="2" charset="0"/>
                <a:cs typeface="Open Sans" pitchFamily="2" charset="0"/>
              </a:rPr>
              <a:t>Учебный центр</a:t>
            </a:r>
            <a:r>
              <a:rPr lang="en-US" sz="4200" b="1" dirty="0">
                <a:solidFill>
                  <a:schemeClr val="bg1"/>
                </a:solidFill>
                <a:latin typeface="Montserrat SemiBold" pitchFamily="2" charset="-52"/>
                <a:ea typeface="Open Sans" pitchFamily="2" charset="0"/>
                <a:cs typeface="Open Sans" pitchFamily="2" charset="0"/>
              </a:rPr>
              <a:t> </a:t>
            </a:r>
            <a:r>
              <a:rPr lang="ru-RU" sz="4200" b="1" dirty="0">
                <a:solidFill>
                  <a:schemeClr val="bg1"/>
                </a:solidFill>
                <a:latin typeface="Montserrat SemiBold" pitchFamily="2" charset="-52"/>
                <a:ea typeface="Open Sans" pitchFamily="2" charset="0"/>
                <a:cs typeface="Open Sans" pitchFamily="2" charset="0"/>
              </a:rPr>
              <a:t>АйТи Клауд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491" y="309361"/>
            <a:ext cx="1187739" cy="1445084"/>
          </a:xfrm>
          <a:prstGeom prst="rect">
            <a:avLst/>
          </a:prstGeom>
        </p:spPr>
      </p:pic>
      <p:sp>
        <p:nvSpPr>
          <p:cNvPr id="7" name="Заголовок 4"/>
          <p:cNvSpPr txBox="1">
            <a:spLocks/>
          </p:cNvSpPr>
          <p:nvPr/>
        </p:nvSpPr>
        <p:spPr>
          <a:xfrm>
            <a:off x="467491" y="5301468"/>
            <a:ext cx="7550331" cy="696365"/>
          </a:xfrm>
          <a:prstGeom prst="rect">
            <a:avLst/>
          </a:prstGeom>
        </p:spPr>
        <p:txBody>
          <a:bodyPr vert="horz" lIns="108496" tIns="54248" rIns="108496" bIns="54248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ru-RU" sz="2000" dirty="0">
                <a:solidFill>
                  <a:schemeClr val="bg1"/>
                </a:solidFill>
                <a:latin typeface="Montserrat Medium" pitchFamily="2" charset="-52"/>
                <a:ea typeface="Open Sans" pitchFamily="2" charset="0"/>
                <a:cs typeface="Calibri" panose="020F0502020204030204" pitchFamily="34" charset="0"/>
              </a:rPr>
              <a:t>СОВРЕМЕННЫЕ ТЕХНОЛОГИИ</a:t>
            </a:r>
            <a:r>
              <a:rPr lang="en-US" sz="2000" dirty="0">
                <a:solidFill>
                  <a:schemeClr val="bg1"/>
                </a:solidFill>
                <a:latin typeface="Montserrat Medium" pitchFamily="2" charset="-52"/>
                <a:ea typeface="Open Sans" pitchFamily="2" charset="0"/>
                <a:cs typeface="Calibri" panose="020F0502020204030204" pitchFamily="34" charset="0"/>
              </a:rPr>
              <a:t> </a:t>
            </a:r>
            <a:r>
              <a:rPr lang="ru-RU" sz="2000" dirty="0">
                <a:solidFill>
                  <a:schemeClr val="bg1"/>
                </a:solidFill>
                <a:latin typeface="Montserrat Medium" pitchFamily="2" charset="-52"/>
                <a:ea typeface="Open Sans" pitchFamily="2" charset="0"/>
                <a:cs typeface="Calibri" panose="020F0502020204030204" pitchFamily="34" charset="0"/>
              </a:rPr>
              <a:t>ПРОСТЫМ ЯЗЫКОМ</a:t>
            </a:r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>
            <a:off x="0" y="5301468"/>
            <a:ext cx="9261566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Заголовок 4"/>
          <p:cNvSpPr txBox="1">
            <a:spLocks/>
          </p:cNvSpPr>
          <p:nvPr/>
        </p:nvSpPr>
        <p:spPr>
          <a:xfrm>
            <a:off x="587826" y="9012948"/>
            <a:ext cx="2873831" cy="696365"/>
          </a:xfrm>
          <a:prstGeom prst="rect">
            <a:avLst/>
          </a:prstGeom>
        </p:spPr>
        <p:txBody>
          <a:bodyPr vert="horz" lIns="108496" tIns="54248" rIns="108496" bIns="54248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sz="2400" dirty="0">
                <a:solidFill>
                  <a:schemeClr val="bg1"/>
                </a:solidFill>
                <a:latin typeface="Montserrat Regular" pitchFamily="2" charset="-52"/>
                <a:ea typeface="Open Sans" pitchFamily="2" charset="0"/>
                <a:cs typeface="Open Sans" pitchFamily="2" charset="0"/>
              </a:rPr>
              <a:t>Преподаватель</a:t>
            </a:r>
            <a:r>
              <a:rPr lang="ru-RU" sz="3200" dirty="0">
                <a:solidFill>
                  <a:schemeClr val="bg1"/>
                </a:solidFill>
                <a:latin typeface="+mn-lt"/>
                <a:ea typeface="Open Sans" pitchFamily="2" charset="0"/>
                <a:cs typeface="Open Sans" pitchFamily="2" charset="0"/>
              </a:rPr>
              <a:t> </a:t>
            </a:r>
            <a:r>
              <a:rPr lang="ru-RU" sz="3200" u="sng" dirty="0">
                <a:solidFill>
                  <a:schemeClr val="bg1"/>
                </a:solidFill>
                <a:latin typeface="+mn-lt"/>
                <a:ea typeface="Open Sans" pitchFamily="2" charset="0"/>
                <a:cs typeface="Open Sans" pitchFamily="2" charset="0"/>
              </a:rPr>
              <a:t> </a:t>
            </a:r>
            <a:r>
              <a:rPr lang="ru-RU" sz="2400" u="sng" dirty="0">
                <a:solidFill>
                  <a:schemeClr val="bg1"/>
                </a:solidFill>
                <a:latin typeface="+mn-lt"/>
                <a:ea typeface="Open Sans" pitchFamily="2" charset="0"/>
                <a:cs typeface="Open Sans" pitchFamily="2" charset="0"/>
              </a:rPr>
              <a:t>     </a:t>
            </a:r>
            <a:r>
              <a:rPr lang="ru-RU" sz="2400" dirty="0">
                <a:solidFill>
                  <a:schemeClr val="bg1"/>
                </a:solidFill>
                <a:latin typeface="+mn-lt"/>
                <a:ea typeface="Open Sans" pitchFamily="2" charset="0"/>
                <a:cs typeface="Open Sans" pitchFamily="2" charset="0"/>
              </a:rPr>
              <a:t>   </a:t>
            </a: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3461657" y="9526009"/>
            <a:ext cx="257338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3160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age 1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1181622"/>
            <a:ext cx="12174583" cy="1056090"/>
          </a:xfrm>
          <a:prstGeom prst="rect">
            <a:avLst/>
          </a:prstGeom>
        </p:spPr>
      </p:pic>
      <p:sp>
        <p:nvSpPr>
          <p:cNvPr id="17" name="Text 2"/>
          <p:cNvSpPr/>
          <p:nvPr/>
        </p:nvSpPr>
        <p:spPr>
          <a:xfrm>
            <a:off x="466714" y="1342991"/>
            <a:ext cx="11511926" cy="73335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5774"/>
              </a:lnSpc>
            </a:pPr>
            <a:r>
              <a:rPr lang="en-US" sz="2600" b="1" dirty="0">
                <a:solidFill>
                  <a:srgbClr val="0913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Build</a:t>
            </a:r>
            <a:endParaRPr lang="en-US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 2">
            <a:extLst>
              <a:ext uri="{FF2B5EF4-FFF2-40B4-BE49-F238E27FC236}">
                <a16:creationId xmlns:a16="http://schemas.microsoft.com/office/drawing/2014/main" id="{A9BFBEC6-A40E-489B-AF1B-DDE31489B983}"/>
              </a:ext>
            </a:extLst>
          </p:cNvPr>
          <p:cNvSpPr/>
          <p:nvPr/>
        </p:nvSpPr>
        <p:spPr>
          <a:xfrm>
            <a:off x="1668496" y="2784764"/>
            <a:ext cx="14402777" cy="615924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ct val="150000"/>
              </a:lnSpc>
            </a:pP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Когда в </a:t>
            </a:r>
            <a:r>
              <a:rPr lang="ru-RU" sz="2600" dirty="0" err="1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Jenkins</a:t>
            </a: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запускается сборка, происходят следующие действия: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Загрузка кода: </a:t>
            </a:r>
            <a:r>
              <a:rPr lang="ru-RU" sz="2600" dirty="0" err="1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Jenkins</a:t>
            </a: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сначала получает последнюю версию кода из системы контроля версий (например, </a:t>
            </a:r>
            <a:r>
              <a:rPr lang="ru-RU" sz="2600" dirty="0" err="1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если проект настроен для работы с репозиторием.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Выполнение этапов сборки: Эти этапы обычно описаны в конфигурации </a:t>
            </a:r>
            <a:r>
              <a:rPr lang="ru-RU" sz="2600" dirty="0" err="1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job</a:t>
            </a: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или в </a:t>
            </a:r>
            <a:r>
              <a:rPr lang="ru-RU" sz="2600" dirty="0" err="1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Jenkinsfile</a:t>
            </a: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где можно определить команды для компиляции, тестирования, сборки артефактов, проверки кода на стиль и выполнение других задач, необходимых для подготовки проекта.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Тестирование: Запускаются юнит-тесты, интеграционные тесты или любые другие проверки, которые помогают убедиться, что сборка проходит успешно и что код работает, как ожидается.</a:t>
            </a:r>
          </a:p>
        </p:txBody>
      </p:sp>
    </p:spTree>
    <p:extLst>
      <p:ext uri="{BB962C8B-B14F-4D97-AF65-F5344CB8AC3E}">
        <p14:creationId xmlns:p14="http://schemas.microsoft.com/office/powerpoint/2010/main" val="26569827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age 1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1181622"/>
            <a:ext cx="12174583" cy="1056090"/>
          </a:xfrm>
          <a:prstGeom prst="rect">
            <a:avLst/>
          </a:prstGeom>
        </p:spPr>
      </p:pic>
      <p:sp>
        <p:nvSpPr>
          <p:cNvPr id="17" name="Text 2"/>
          <p:cNvSpPr/>
          <p:nvPr/>
        </p:nvSpPr>
        <p:spPr>
          <a:xfrm>
            <a:off x="466714" y="1342991"/>
            <a:ext cx="11511926" cy="73335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5774"/>
              </a:lnSpc>
            </a:pPr>
            <a:r>
              <a:rPr lang="en-US" sz="2600" b="1" dirty="0">
                <a:solidFill>
                  <a:srgbClr val="0913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Build</a:t>
            </a:r>
            <a:endParaRPr lang="en-US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 2">
            <a:extLst>
              <a:ext uri="{FF2B5EF4-FFF2-40B4-BE49-F238E27FC236}">
                <a16:creationId xmlns:a16="http://schemas.microsoft.com/office/drawing/2014/main" id="{A9BFBEC6-A40E-489B-AF1B-DDE31489B983}"/>
              </a:ext>
            </a:extLst>
          </p:cNvPr>
          <p:cNvSpPr/>
          <p:nvPr/>
        </p:nvSpPr>
        <p:spPr>
          <a:xfrm>
            <a:off x="1668496" y="2784764"/>
            <a:ext cx="14402777" cy="615924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514350" indent="-514350">
              <a:lnSpc>
                <a:spcPct val="150000"/>
              </a:lnSpc>
              <a:buFont typeface="+mj-lt"/>
              <a:buAutoNum type="arabicPeriod" startAt="4"/>
            </a:pP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артефактов: Если сборка успешна, </a:t>
            </a:r>
            <a:r>
              <a:rPr lang="ru-RU" sz="2600" dirty="0" err="1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Jenkins</a:t>
            </a: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может собрать артефакты — готовые файлы, такие как .</a:t>
            </a:r>
            <a:r>
              <a:rPr lang="ru-RU" sz="2600" dirty="0" err="1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jar</a:t>
            </a: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или .</a:t>
            </a:r>
            <a:r>
              <a:rPr lang="ru-RU" sz="2600" dirty="0" err="1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war</a:t>
            </a: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для Java, контейнеры </a:t>
            </a:r>
            <a:r>
              <a:rPr lang="ru-RU" sz="2600" dirty="0" err="1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Docker</a:t>
            </a: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бинарные файлы, архивы и т.п.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 startAt="4"/>
            </a:pP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Уведомление и публикация: После выполнения сборки </a:t>
            </a:r>
            <a:r>
              <a:rPr lang="ru-RU" sz="2600" dirty="0" err="1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Jenkins</a:t>
            </a: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может отправить уведомления об успешной или неудачной сборке, сохранить артефакты и результаты тестов, а также запустить последующие процессы, например, развертывание на сервере.</a:t>
            </a:r>
          </a:p>
          <a:p>
            <a:pPr>
              <a:lnSpc>
                <a:spcPct val="150000"/>
              </a:lnSpc>
            </a:pPr>
            <a:endParaRPr lang="ru-RU" sz="2600" dirty="0">
              <a:solidFill>
                <a:srgbClr val="09135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600" dirty="0" err="1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Jenkins</a:t>
            </a: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автоматически выполняет эти этапы по заданным правилам, проверяя, что каждый этап завершается успешно, прежде чем перейти к следующему.</a:t>
            </a:r>
          </a:p>
        </p:txBody>
      </p:sp>
    </p:spTree>
    <p:extLst>
      <p:ext uri="{BB962C8B-B14F-4D97-AF65-F5344CB8AC3E}">
        <p14:creationId xmlns:p14="http://schemas.microsoft.com/office/powerpoint/2010/main" val="31804980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age 1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1181622"/>
            <a:ext cx="12174583" cy="1056090"/>
          </a:xfrm>
          <a:prstGeom prst="rect">
            <a:avLst/>
          </a:prstGeom>
        </p:spPr>
      </p:pic>
      <p:sp>
        <p:nvSpPr>
          <p:cNvPr id="17" name="Text 2"/>
          <p:cNvSpPr/>
          <p:nvPr/>
        </p:nvSpPr>
        <p:spPr>
          <a:xfrm>
            <a:off x="466714" y="1342991"/>
            <a:ext cx="11511926" cy="73335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5774"/>
              </a:lnSpc>
            </a:pPr>
            <a:r>
              <a:rPr lang="en-US" sz="2600" b="1" dirty="0">
                <a:solidFill>
                  <a:srgbClr val="0913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Jenkins Nodes\Slaves</a:t>
            </a:r>
            <a:endParaRPr lang="en-US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 2">
            <a:extLst>
              <a:ext uri="{FF2B5EF4-FFF2-40B4-BE49-F238E27FC236}">
                <a16:creationId xmlns:a16="http://schemas.microsoft.com/office/drawing/2014/main" id="{A9BFBEC6-A40E-489B-AF1B-DDE31489B983}"/>
              </a:ext>
            </a:extLst>
          </p:cNvPr>
          <p:cNvSpPr/>
          <p:nvPr/>
        </p:nvSpPr>
        <p:spPr>
          <a:xfrm>
            <a:off x="1668496" y="2784764"/>
            <a:ext cx="14402777" cy="615924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ct val="150000"/>
              </a:lnSpc>
            </a:pP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Использование дополнительных </a:t>
            </a:r>
            <a:r>
              <a:rPr lang="ru-RU" sz="2600" dirty="0" err="1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нод</a:t>
            </a: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600" dirty="0" err="1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Jenkins</a:t>
            </a: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позволит вам: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Снизить нагрузку на основном сервере  </a:t>
            </a:r>
            <a:r>
              <a:rPr lang="ru-RU" sz="2600" dirty="0" err="1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Jenkins</a:t>
            </a:r>
            <a:endParaRPr lang="ru-RU" sz="2600" dirty="0">
              <a:solidFill>
                <a:srgbClr val="09135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Выполнять больше </a:t>
            </a:r>
            <a:r>
              <a:rPr lang="ru-RU" sz="2600" dirty="0" err="1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builds</a:t>
            </a: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одновременно  (повысить количество экзекуторов)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Совершать </a:t>
            </a:r>
            <a:r>
              <a:rPr lang="ru-RU" sz="2600" dirty="0" err="1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build</a:t>
            </a: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для разных платформ на разных серверах, например один сервер для .NET, а другой для Java или </a:t>
            </a:r>
            <a:r>
              <a:rPr lang="ru-RU" sz="2600" dirty="0" err="1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Ansible</a:t>
            </a:r>
            <a:endParaRPr lang="ru-RU" sz="2600" dirty="0">
              <a:solidFill>
                <a:srgbClr val="09135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ru-RU" sz="2600" dirty="0">
              <a:solidFill>
                <a:srgbClr val="09135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600" dirty="0" err="1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</a:t>
            </a: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может быть и на Linux и на Windows</a:t>
            </a:r>
          </a:p>
        </p:txBody>
      </p:sp>
    </p:spTree>
    <p:extLst>
      <p:ext uri="{BB962C8B-B14F-4D97-AF65-F5344CB8AC3E}">
        <p14:creationId xmlns:p14="http://schemas.microsoft.com/office/powerpoint/2010/main" val="9674413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age 1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1181622"/>
            <a:ext cx="12174583" cy="1056090"/>
          </a:xfrm>
          <a:prstGeom prst="rect">
            <a:avLst/>
          </a:prstGeom>
        </p:spPr>
      </p:pic>
      <p:sp>
        <p:nvSpPr>
          <p:cNvPr id="17" name="Text 2"/>
          <p:cNvSpPr/>
          <p:nvPr/>
        </p:nvSpPr>
        <p:spPr>
          <a:xfrm>
            <a:off x="466714" y="1342991"/>
            <a:ext cx="11511926" cy="73335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5774"/>
              </a:lnSpc>
            </a:pPr>
            <a:r>
              <a:rPr lang="en-US" sz="2600" b="1" dirty="0">
                <a:solidFill>
                  <a:srgbClr val="0913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Jenkins Nodes\Slaves</a:t>
            </a:r>
            <a:endParaRPr lang="en-US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 2">
            <a:extLst>
              <a:ext uri="{FF2B5EF4-FFF2-40B4-BE49-F238E27FC236}">
                <a16:creationId xmlns:a16="http://schemas.microsoft.com/office/drawing/2014/main" id="{A9BFBEC6-A40E-489B-AF1B-DDE31489B983}"/>
              </a:ext>
            </a:extLst>
          </p:cNvPr>
          <p:cNvSpPr/>
          <p:nvPr/>
        </p:nvSpPr>
        <p:spPr>
          <a:xfrm>
            <a:off x="1668496" y="2784764"/>
            <a:ext cx="14402777" cy="615924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ct val="150000"/>
              </a:lnSpc>
            </a:pPr>
            <a:endParaRPr lang="ru-RU" sz="2600" dirty="0">
              <a:solidFill>
                <a:srgbClr val="09135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General">
            <a:extLst>
              <a:ext uri="{FF2B5EF4-FFF2-40B4-BE49-F238E27FC236}">
                <a16:creationId xmlns:a16="http://schemas.microsoft.com/office/drawing/2014/main" id="{BF88EECA-806D-4CF1-B454-878C3E01D1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4250" y="2623394"/>
            <a:ext cx="20955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JCasC">
            <a:extLst>
              <a:ext uri="{FF2B5EF4-FFF2-40B4-BE49-F238E27FC236}">
                <a16:creationId xmlns:a16="http://schemas.microsoft.com/office/drawing/2014/main" id="{A31AF754-69C8-4BB6-B800-B004152A68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3511" y="5614554"/>
            <a:ext cx="200025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JCasC">
            <a:extLst>
              <a:ext uri="{FF2B5EF4-FFF2-40B4-BE49-F238E27FC236}">
                <a16:creationId xmlns:a16="http://schemas.microsoft.com/office/drawing/2014/main" id="{2AC0D150-A97A-45F5-B11F-480DA53DAF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1875" y="5614554"/>
            <a:ext cx="200025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JCasC">
            <a:extLst>
              <a:ext uri="{FF2B5EF4-FFF2-40B4-BE49-F238E27FC236}">
                <a16:creationId xmlns:a16="http://schemas.microsoft.com/office/drawing/2014/main" id="{36CB4BC9-4A5D-42F0-B605-298ECBB8E1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00239" y="5614554"/>
            <a:ext cx="200025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07FA300-B890-4B84-AD05-7B8BBAA5ED71}"/>
              </a:ext>
            </a:extLst>
          </p:cNvPr>
          <p:cNvSpPr txBox="1"/>
          <p:nvPr/>
        </p:nvSpPr>
        <p:spPr>
          <a:xfrm>
            <a:off x="6874452" y="4968842"/>
            <a:ext cx="301509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Master</a:t>
            </a:r>
            <a:endParaRPr lang="ru-RU" sz="2600" dirty="0">
              <a:solidFill>
                <a:srgbClr val="09135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AC9E63-CB2F-48D1-A2FD-B34EA331DD9D}"/>
              </a:ext>
            </a:extLst>
          </p:cNvPr>
          <p:cNvSpPr txBox="1"/>
          <p:nvPr/>
        </p:nvSpPr>
        <p:spPr>
          <a:xfrm>
            <a:off x="2736824" y="8170570"/>
            <a:ext cx="187296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Node1 </a:t>
            </a:r>
            <a:r>
              <a:rPr lang="en-US" sz="2600" dirty="0" err="1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.Net</a:t>
            </a:r>
            <a:endParaRPr lang="ru-RU" sz="2600" dirty="0">
              <a:solidFill>
                <a:srgbClr val="09135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39C58E1-73EF-49F8-9960-4A17AC317C72}"/>
              </a:ext>
            </a:extLst>
          </p:cNvPr>
          <p:cNvSpPr txBox="1"/>
          <p:nvPr/>
        </p:nvSpPr>
        <p:spPr>
          <a:xfrm>
            <a:off x="7551076" y="8170572"/>
            <a:ext cx="227739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Node2 JAVA</a:t>
            </a:r>
            <a:endParaRPr lang="ru-RU" sz="2600" dirty="0">
              <a:solidFill>
                <a:srgbClr val="09135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EE04BEB-DB9F-47B1-878E-F17A6C7F6EED}"/>
              </a:ext>
            </a:extLst>
          </p:cNvPr>
          <p:cNvSpPr txBox="1"/>
          <p:nvPr/>
        </p:nvSpPr>
        <p:spPr>
          <a:xfrm>
            <a:off x="12300239" y="8170571"/>
            <a:ext cx="227739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Node3 Ansible</a:t>
            </a:r>
            <a:endParaRPr lang="ru-RU" sz="2600" dirty="0">
              <a:solidFill>
                <a:srgbClr val="09135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69620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age 1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1181622"/>
            <a:ext cx="12174583" cy="1056090"/>
          </a:xfrm>
          <a:prstGeom prst="rect">
            <a:avLst/>
          </a:prstGeom>
        </p:spPr>
      </p:pic>
      <p:sp>
        <p:nvSpPr>
          <p:cNvPr id="17" name="Text 2"/>
          <p:cNvSpPr/>
          <p:nvPr/>
        </p:nvSpPr>
        <p:spPr>
          <a:xfrm>
            <a:off x="466714" y="1342991"/>
            <a:ext cx="11511926" cy="73335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5774"/>
              </a:lnSpc>
            </a:pPr>
            <a:r>
              <a:rPr lang="en-US" sz="2600" b="1" dirty="0">
                <a:solidFill>
                  <a:srgbClr val="0913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Jenkins cli</a:t>
            </a:r>
            <a:endParaRPr lang="en-US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 2">
            <a:extLst>
              <a:ext uri="{FF2B5EF4-FFF2-40B4-BE49-F238E27FC236}">
                <a16:creationId xmlns:a16="http://schemas.microsoft.com/office/drawing/2014/main" id="{A9BFBEC6-A40E-489B-AF1B-DDE31489B983}"/>
              </a:ext>
            </a:extLst>
          </p:cNvPr>
          <p:cNvSpPr/>
          <p:nvPr/>
        </p:nvSpPr>
        <p:spPr>
          <a:xfrm>
            <a:off x="1668496" y="2784764"/>
            <a:ext cx="14402777" cy="615924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ct val="150000"/>
              </a:lnSpc>
            </a:pPr>
            <a:r>
              <a:rPr lang="ru-RU" sz="2600" b="1" dirty="0" err="1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Jenkins</a:t>
            </a:r>
            <a:r>
              <a:rPr lang="ru-RU" sz="2600" b="1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CLI (Command Line Interface) </a:t>
            </a: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 это мощный инструмент, который предоставляет возможность управлять </a:t>
            </a:r>
            <a:r>
              <a:rPr lang="ru-RU" sz="2600" dirty="0" err="1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Jenkins</a:t>
            </a: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сервером и его заданиями (</a:t>
            </a:r>
            <a:r>
              <a:rPr lang="ru-RU" sz="2600" dirty="0" err="1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jobs</a:t>
            </a: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через командную строку, без использования веб-интерфейса. Это полезно для автоматизации задач администрирования </a:t>
            </a:r>
            <a:r>
              <a:rPr lang="ru-RU" sz="2600" dirty="0" err="1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Jenkins</a:t>
            </a: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создания, запуска и управления заданиями и многого другого.</a:t>
            </a:r>
          </a:p>
        </p:txBody>
      </p:sp>
    </p:spTree>
    <p:extLst>
      <p:ext uri="{BB962C8B-B14F-4D97-AF65-F5344CB8AC3E}">
        <p14:creationId xmlns:p14="http://schemas.microsoft.com/office/powerpoint/2010/main" val="692824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age 1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1181622"/>
            <a:ext cx="12174583" cy="1056090"/>
          </a:xfrm>
          <a:prstGeom prst="rect">
            <a:avLst/>
          </a:prstGeom>
        </p:spPr>
      </p:pic>
      <p:sp>
        <p:nvSpPr>
          <p:cNvPr id="17" name="Text 2"/>
          <p:cNvSpPr/>
          <p:nvPr/>
        </p:nvSpPr>
        <p:spPr>
          <a:xfrm>
            <a:off x="466714" y="1342991"/>
            <a:ext cx="11511926" cy="73335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5774"/>
              </a:lnSpc>
            </a:pPr>
            <a:r>
              <a:rPr lang="ru-RU" sz="2600" b="1" dirty="0">
                <a:solidFill>
                  <a:srgbClr val="0913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Возможности </a:t>
            </a:r>
            <a:r>
              <a:rPr lang="en-US" sz="2600" b="1" dirty="0">
                <a:solidFill>
                  <a:srgbClr val="0913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Jenkins CLI</a:t>
            </a:r>
            <a:endParaRPr lang="en-US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 2">
            <a:extLst>
              <a:ext uri="{FF2B5EF4-FFF2-40B4-BE49-F238E27FC236}">
                <a16:creationId xmlns:a16="http://schemas.microsoft.com/office/drawing/2014/main" id="{A9BFBEC6-A40E-489B-AF1B-DDE31489B983}"/>
              </a:ext>
            </a:extLst>
          </p:cNvPr>
          <p:cNvSpPr/>
          <p:nvPr/>
        </p:nvSpPr>
        <p:spPr>
          <a:xfrm>
            <a:off x="1668496" y="2784764"/>
            <a:ext cx="14402777" cy="615924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ct val="150000"/>
              </a:lnSpc>
            </a:pPr>
            <a:r>
              <a:rPr lang="ru-RU" sz="2600" b="1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и управление заданиями: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600" b="1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нового задания из конфигурационного XML-файла.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Экспорт существующего задания в XML.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Удаление задания.</a:t>
            </a:r>
          </a:p>
          <a:p>
            <a:pPr>
              <a:lnSpc>
                <a:spcPct val="150000"/>
              </a:lnSpc>
            </a:pPr>
            <a:r>
              <a:rPr lang="ru-RU" sz="2600" b="1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Запуск и контроль выполнения задач: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Запуск заданий с возможностью передавать параметры.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Просмотр статуса выполнения заданий.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Просмотр логов выполнения задания.</a:t>
            </a:r>
          </a:p>
        </p:txBody>
      </p:sp>
    </p:spTree>
    <p:extLst>
      <p:ext uri="{BB962C8B-B14F-4D97-AF65-F5344CB8AC3E}">
        <p14:creationId xmlns:p14="http://schemas.microsoft.com/office/powerpoint/2010/main" val="25600182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age 1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1181622"/>
            <a:ext cx="12174583" cy="1056090"/>
          </a:xfrm>
          <a:prstGeom prst="rect">
            <a:avLst/>
          </a:prstGeom>
        </p:spPr>
      </p:pic>
      <p:sp>
        <p:nvSpPr>
          <p:cNvPr id="17" name="Text 2"/>
          <p:cNvSpPr/>
          <p:nvPr/>
        </p:nvSpPr>
        <p:spPr>
          <a:xfrm>
            <a:off x="466714" y="1342991"/>
            <a:ext cx="11511926" cy="73335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5774"/>
              </a:lnSpc>
            </a:pPr>
            <a:r>
              <a:rPr lang="ru-RU" sz="2600" b="1" dirty="0">
                <a:solidFill>
                  <a:srgbClr val="0913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Возможности </a:t>
            </a:r>
            <a:r>
              <a:rPr lang="en-US" sz="2600" b="1" dirty="0">
                <a:solidFill>
                  <a:srgbClr val="0913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Jenkins CLI</a:t>
            </a:r>
            <a:endParaRPr lang="en-US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 2">
            <a:extLst>
              <a:ext uri="{FF2B5EF4-FFF2-40B4-BE49-F238E27FC236}">
                <a16:creationId xmlns:a16="http://schemas.microsoft.com/office/drawing/2014/main" id="{A9BFBEC6-A40E-489B-AF1B-DDE31489B983}"/>
              </a:ext>
            </a:extLst>
          </p:cNvPr>
          <p:cNvSpPr/>
          <p:nvPr/>
        </p:nvSpPr>
        <p:spPr>
          <a:xfrm>
            <a:off x="1668496" y="2784764"/>
            <a:ext cx="14402777" cy="615924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ct val="150000"/>
              </a:lnSpc>
            </a:pPr>
            <a:r>
              <a:rPr lang="ru-RU" sz="2600" b="1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Управление </a:t>
            </a:r>
            <a:r>
              <a:rPr lang="ru-RU" sz="2600" b="1" dirty="0" err="1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Jenkins</a:t>
            </a:r>
            <a:r>
              <a:rPr lang="ru-RU" sz="2600" b="1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Остановка или перезапуск </a:t>
            </a:r>
            <a:r>
              <a:rPr lang="ru-RU" sz="2600" dirty="0" err="1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Jenkins</a:t>
            </a: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Просмотр информации о плагинах и их управление.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Управление пользователями и авторизацией.</a:t>
            </a:r>
          </a:p>
          <a:p>
            <a:pPr>
              <a:lnSpc>
                <a:spcPct val="150000"/>
              </a:lnSpc>
            </a:pPr>
            <a:r>
              <a:rPr lang="ru-RU" sz="2600" b="1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Управление конфигурацией: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Экспорт и импорт конфигурации </a:t>
            </a:r>
            <a:r>
              <a:rPr lang="ru-RU" sz="2600" dirty="0" err="1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Jenkins</a:t>
            </a: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Управление очередью задач и блокировкой выполнения.</a:t>
            </a:r>
          </a:p>
        </p:txBody>
      </p:sp>
    </p:spTree>
    <p:extLst>
      <p:ext uri="{BB962C8B-B14F-4D97-AF65-F5344CB8AC3E}">
        <p14:creationId xmlns:p14="http://schemas.microsoft.com/office/powerpoint/2010/main" val="40715142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age 1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1181622"/>
            <a:ext cx="12174583" cy="1056090"/>
          </a:xfrm>
          <a:prstGeom prst="rect">
            <a:avLst/>
          </a:prstGeom>
        </p:spPr>
      </p:pic>
      <p:sp>
        <p:nvSpPr>
          <p:cNvPr id="17" name="Text 2"/>
          <p:cNvSpPr/>
          <p:nvPr/>
        </p:nvSpPr>
        <p:spPr>
          <a:xfrm>
            <a:off x="466714" y="1342991"/>
            <a:ext cx="11511926" cy="73335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5774"/>
              </a:lnSpc>
            </a:pPr>
            <a:r>
              <a:rPr lang="ru-RU" sz="2600" b="1" dirty="0">
                <a:solidFill>
                  <a:srgbClr val="0913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Установка и подключение </a:t>
            </a:r>
            <a:r>
              <a:rPr lang="ru-RU" sz="2600" b="1" dirty="0" err="1">
                <a:solidFill>
                  <a:srgbClr val="0913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Jenkins</a:t>
            </a:r>
            <a:r>
              <a:rPr lang="ru-RU" sz="2600" b="1" dirty="0">
                <a:solidFill>
                  <a:srgbClr val="0913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CLI</a:t>
            </a:r>
            <a:endParaRPr lang="en-US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 2">
            <a:extLst>
              <a:ext uri="{FF2B5EF4-FFF2-40B4-BE49-F238E27FC236}">
                <a16:creationId xmlns:a16="http://schemas.microsoft.com/office/drawing/2014/main" id="{A9BFBEC6-A40E-489B-AF1B-DDE31489B983}"/>
              </a:ext>
            </a:extLst>
          </p:cNvPr>
          <p:cNvSpPr/>
          <p:nvPr/>
        </p:nvSpPr>
        <p:spPr>
          <a:xfrm>
            <a:off x="1668496" y="2784764"/>
            <a:ext cx="14402777" cy="615924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ct val="150000"/>
              </a:lnSpc>
            </a:pP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Получение </a:t>
            </a:r>
            <a:r>
              <a:rPr lang="en-US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 </a:t>
            </a: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клиента: </a:t>
            </a:r>
          </a:p>
          <a:p>
            <a:pPr>
              <a:lnSpc>
                <a:spcPct val="150000"/>
              </a:lnSpc>
            </a:pPr>
            <a:r>
              <a:rPr lang="en-US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 </a:t>
            </a: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клиент </a:t>
            </a:r>
            <a:r>
              <a:rPr lang="en-US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Jenkins </a:t>
            </a: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доступен через веб-интерфейс. Его можно скачать, добавив к </a:t>
            </a:r>
            <a:r>
              <a:rPr lang="en-US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URL Jenkins </a:t>
            </a: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серверу /</a:t>
            </a:r>
            <a:r>
              <a:rPr lang="en-US" sz="2600" dirty="0" err="1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jnlpJars</a:t>
            </a:r>
            <a:r>
              <a:rPr lang="en-US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/jenkins-cli.jar. </a:t>
            </a: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Например:</a:t>
            </a:r>
          </a:p>
          <a:p>
            <a:pPr>
              <a:lnSpc>
                <a:spcPct val="150000"/>
              </a:lnSpc>
            </a:pPr>
            <a:endParaRPr lang="en-US" sz="2600" dirty="0">
              <a:solidFill>
                <a:srgbClr val="09135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600" dirty="0" err="1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wget</a:t>
            </a:r>
            <a:r>
              <a:rPr lang="en-US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http://your-jenkins-url/jnlpJars/jenkins-cli.jar</a:t>
            </a:r>
            <a:endParaRPr lang="ru-RU" sz="2600" dirty="0">
              <a:solidFill>
                <a:srgbClr val="09135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09967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age 1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1181622"/>
            <a:ext cx="12174583" cy="1056090"/>
          </a:xfrm>
          <a:prstGeom prst="rect">
            <a:avLst/>
          </a:prstGeom>
        </p:spPr>
      </p:pic>
      <p:sp>
        <p:nvSpPr>
          <p:cNvPr id="17" name="Text 2"/>
          <p:cNvSpPr/>
          <p:nvPr/>
        </p:nvSpPr>
        <p:spPr>
          <a:xfrm>
            <a:off x="466714" y="1342991"/>
            <a:ext cx="11511926" cy="73335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5774"/>
              </a:lnSpc>
            </a:pPr>
            <a:r>
              <a:rPr lang="ru-RU" sz="2600" b="1" dirty="0">
                <a:solidFill>
                  <a:srgbClr val="0913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Установка и подключение </a:t>
            </a:r>
            <a:r>
              <a:rPr lang="ru-RU" sz="2600" b="1" dirty="0" err="1">
                <a:solidFill>
                  <a:srgbClr val="0913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Jenkins</a:t>
            </a:r>
            <a:r>
              <a:rPr lang="ru-RU" sz="2600" b="1" dirty="0">
                <a:solidFill>
                  <a:srgbClr val="0913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CLI</a:t>
            </a:r>
            <a:endParaRPr lang="en-US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 2">
            <a:extLst>
              <a:ext uri="{FF2B5EF4-FFF2-40B4-BE49-F238E27FC236}">
                <a16:creationId xmlns:a16="http://schemas.microsoft.com/office/drawing/2014/main" id="{A9BFBEC6-A40E-489B-AF1B-DDE31489B983}"/>
              </a:ext>
            </a:extLst>
          </p:cNvPr>
          <p:cNvSpPr/>
          <p:nvPr/>
        </p:nvSpPr>
        <p:spPr>
          <a:xfrm>
            <a:off x="1668496" y="2784764"/>
            <a:ext cx="14402777" cy="615924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ct val="150000"/>
              </a:lnSpc>
            </a:pP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Подключение к </a:t>
            </a:r>
            <a:r>
              <a:rPr lang="ru-RU" sz="2600" dirty="0" err="1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Jenkins</a:t>
            </a: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>
              <a:lnSpc>
                <a:spcPct val="150000"/>
              </a:lnSpc>
            </a:pP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 работает по протоколу HTTP(S), и для подключения необходимо указать URL </a:t>
            </a:r>
            <a:r>
              <a:rPr lang="ru-RU" sz="2600" dirty="0" err="1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Jenkins</a:t>
            </a: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сервера, а также может потребоваться аутентификация.</a:t>
            </a:r>
          </a:p>
          <a:p>
            <a:pPr>
              <a:lnSpc>
                <a:spcPct val="150000"/>
              </a:lnSpc>
            </a:pPr>
            <a:endParaRPr lang="ru-RU" sz="2600" dirty="0">
              <a:solidFill>
                <a:srgbClr val="09135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Пример команды для подключения и выполнения команды </a:t>
            </a:r>
            <a:r>
              <a:rPr lang="ru-RU" sz="2600" dirty="0" err="1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help</a:t>
            </a: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ru-RU" sz="2600" dirty="0" err="1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</a:t>
            </a:r>
            <a:r>
              <a:rPr lang="ru-RU" sz="2600" dirty="0" err="1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jar</a:t>
            </a: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jenkins-cli.jar -s http://your-jenkins-url/ </a:t>
            </a:r>
            <a:r>
              <a:rPr lang="ru-RU" sz="2600" dirty="0" err="1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help</a:t>
            </a:r>
            <a:endParaRPr lang="ru-RU" sz="2600" dirty="0">
              <a:solidFill>
                <a:srgbClr val="09135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97654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age 1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1181622"/>
            <a:ext cx="12174583" cy="1056090"/>
          </a:xfrm>
          <a:prstGeom prst="rect">
            <a:avLst/>
          </a:prstGeom>
        </p:spPr>
      </p:pic>
      <p:sp>
        <p:nvSpPr>
          <p:cNvPr id="17" name="Text 2"/>
          <p:cNvSpPr/>
          <p:nvPr/>
        </p:nvSpPr>
        <p:spPr>
          <a:xfrm>
            <a:off x="466714" y="1342991"/>
            <a:ext cx="11511926" cy="73335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5774"/>
              </a:lnSpc>
            </a:pPr>
            <a:r>
              <a:rPr lang="ru-RU" sz="2600" b="1" dirty="0">
                <a:solidFill>
                  <a:srgbClr val="0913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Установка и подключение </a:t>
            </a:r>
            <a:r>
              <a:rPr lang="ru-RU" sz="2600" b="1" dirty="0" err="1">
                <a:solidFill>
                  <a:srgbClr val="0913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Jenkins</a:t>
            </a:r>
            <a:r>
              <a:rPr lang="ru-RU" sz="2600" b="1" dirty="0">
                <a:solidFill>
                  <a:srgbClr val="0913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CLI</a:t>
            </a:r>
            <a:endParaRPr lang="en-US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 2">
            <a:extLst>
              <a:ext uri="{FF2B5EF4-FFF2-40B4-BE49-F238E27FC236}">
                <a16:creationId xmlns:a16="http://schemas.microsoft.com/office/drawing/2014/main" id="{A9BFBEC6-A40E-489B-AF1B-DDE31489B983}"/>
              </a:ext>
            </a:extLst>
          </p:cNvPr>
          <p:cNvSpPr/>
          <p:nvPr/>
        </p:nvSpPr>
        <p:spPr>
          <a:xfrm>
            <a:off x="1668496" y="2784764"/>
            <a:ext cx="14402777" cy="615924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ct val="150000"/>
              </a:lnSpc>
            </a:pP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Аутентификация: В зависимости от настроек безопасности </a:t>
            </a:r>
            <a:r>
              <a:rPr lang="ru-RU" sz="2600" dirty="0" err="1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Jenkins</a:t>
            </a: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для выполнения некоторых команд может потребоваться указать токен доступа или логин с паролем. Аутентификация может быть выполнена с помощью: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API </a:t>
            </a:r>
            <a:r>
              <a:rPr lang="ru-RU" sz="2600" dirty="0" err="1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Token</a:t>
            </a: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ru-RU" sz="2600" dirty="0" err="1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</a:t>
            </a:r>
            <a:r>
              <a:rPr lang="ru-RU" sz="2600" dirty="0" err="1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jar</a:t>
            </a: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jenkins-cli.jar -s http://your-jenkins-url/ -</a:t>
            </a:r>
            <a:r>
              <a:rPr lang="ru-RU" sz="2600" dirty="0" err="1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auth</a:t>
            </a: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600" dirty="0" err="1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user:apitoken</a:t>
            </a: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ru-RU" sz="2600" dirty="0" err="1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command</a:t>
            </a: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>
              <a:lnSpc>
                <a:spcPct val="150000"/>
              </a:lnSpc>
            </a:pPr>
            <a:endParaRPr lang="ru-RU" sz="2600" dirty="0">
              <a:solidFill>
                <a:srgbClr val="09135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SSH-ключ: </a:t>
            </a:r>
          </a:p>
          <a:p>
            <a:pPr>
              <a:lnSpc>
                <a:spcPct val="150000"/>
              </a:lnSpc>
            </a:pPr>
            <a:r>
              <a:rPr lang="ru-RU" sz="2600" dirty="0" err="1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Jenkins</a:t>
            </a: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также поддерживает аутентификацию через SSH. Для этого на </a:t>
            </a:r>
            <a:r>
              <a:rPr lang="ru-RU" sz="2600" dirty="0" err="1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Jenkins</a:t>
            </a: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сервере должен быть настроен SSH доступ.</a:t>
            </a:r>
          </a:p>
        </p:txBody>
      </p:sp>
    </p:spTree>
    <p:extLst>
      <p:ext uri="{BB962C8B-B14F-4D97-AF65-F5344CB8AC3E}">
        <p14:creationId xmlns:p14="http://schemas.microsoft.com/office/powerpoint/2010/main" val="1647158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Группа 17"/>
          <p:cNvGrpSpPr/>
          <p:nvPr/>
        </p:nvGrpSpPr>
        <p:grpSpPr>
          <a:xfrm>
            <a:off x="6792" y="4162022"/>
            <a:ext cx="18281207" cy="6124978"/>
            <a:chOff x="1910953" y="4162022"/>
            <a:chExt cx="14466094" cy="6124978"/>
          </a:xfrm>
        </p:grpSpPr>
        <p:pic>
          <p:nvPicPr>
            <p:cNvPr id="3" name="Image 1" descr="preencoded.png"/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1910953" y="8127679"/>
              <a:ext cx="14466094" cy="120551"/>
            </a:xfrm>
            <a:prstGeom prst="rect">
              <a:avLst/>
            </a:prstGeom>
          </p:spPr>
        </p:pic>
        <p:pic>
          <p:nvPicPr>
            <p:cNvPr id="4" name="Image 2" descr="preencoded.png"/>
            <p:cNvPicPr>
              <a:picLocks noChangeAspect="1"/>
            </p:cNvPicPr>
            <p:nvPr/>
          </p:nvPicPr>
          <p:blipFill>
            <a:blip r:embed="rId4"/>
            <a:srcRect/>
            <a:stretch/>
          </p:blipFill>
          <p:spPr>
            <a:xfrm>
              <a:off x="1910954" y="8281281"/>
              <a:ext cx="4209231" cy="120551"/>
            </a:xfrm>
            <a:prstGeom prst="rect">
              <a:avLst/>
            </a:prstGeom>
          </p:spPr>
        </p:pic>
        <p:pic>
          <p:nvPicPr>
            <p:cNvPr id="5" name="Image 3" descr="preencoded.png"/>
            <p:cNvPicPr>
              <a:picLocks noChangeAspect="1"/>
            </p:cNvPicPr>
            <p:nvPr/>
          </p:nvPicPr>
          <p:blipFill>
            <a:blip r:embed="rId5"/>
            <a:srcRect/>
            <a:stretch/>
          </p:blipFill>
          <p:spPr>
            <a:xfrm>
              <a:off x="2875359" y="4162022"/>
              <a:ext cx="120551" cy="6124978"/>
            </a:xfrm>
            <a:prstGeom prst="rect">
              <a:avLst/>
            </a:prstGeom>
          </p:spPr>
        </p:pic>
        <p:pic>
          <p:nvPicPr>
            <p:cNvPr id="6" name="Image 4" descr="preencoded.png"/>
            <p:cNvPicPr>
              <a:picLocks noChangeAspect="1"/>
            </p:cNvPicPr>
            <p:nvPr/>
          </p:nvPicPr>
          <p:blipFill>
            <a:blip r:embed="rId6"/>
            <a:srcRect/>
            <a:stretch/>
          </p:blipFill>
          <p:spPr>
            <a:xfrm>
              <a:off x="3050618" y="5517585"/>
              <a:ext cx="120551" cy="4769415"/>
            </a:xfrm>
            <a:prstGeom prst="rect">
              <a:avLst/>
            </a:prstGeom>
          </p:spPr>
        </p:pic>
      </p:grpSp>
      <p:grpSp>
        <p:nvGrpSpPr>
          <p:cNvPr id="22" name="Группа 21"/>
          <p:cNvGrpSpPr/>
          <p:nvPr/>
        </p:nvGrpSpPr>
        <p:grpSpPr>
          <a:xfrm>
            <a:off x="11115229" y="15749"/>
            <a:ext cx="7172771" cy="2098254"/>
            <a:chOff x="9204276" y="0"/>
            <a:chExt cx="7172771" cy="2098254"/>
          </a:xfrm>
        </p:grpSpPr>
        <p:pic>
          <p:nvPicPr>
            <p:cNvPr id="7" name="Image 5" descr="preencoded.png"/>
            <p:cNvPicPr>
              <a:picLocks noChangeAspect="1"/>
            </p:cNvPicPr>
            <p:nvPr/>
          </p:nvPicPr>
          <p:blipFill>
            <a:blip r:embed="rId7"/>
            <a:srcRect/>
            <a:stretch/>
          </p:blipFill>
          <p:spPr>
            <a:xfrm>
              <a:off x="15273460" y="0"/>
              <a:ext cx="120551" cy="2098254"/>
            </a:xfrm>
            <a:prstGeom prst="rect">
              <a:avLst/>
            </a:prstGeom>
          </p:spPr>
        </p:pic>
        <p:pic>
          <p:nvPicPr>
            <p:cNvPr id="8" name="Image 6" descr="preencoded.png"/>
            <p:cNvPicPr>
              <a:picLocks noChangeAspect="1"/>
            </p:cNvPicPr>
            <p:nvPr/>
          </p:nvPicPr>
          <p:blipFill>
            <a:blip r:embed="rId8"/>
            <a:srcRect/>
            <a:stretch/>
          </p:blipFill>
          <p:spPr>
            <a:xfrm>
              <a:off x="15086784" y="0"/>
              <a:ext cx="120551" cy="1513131"/>
            </a:xfrm>
            <a:prstGeom prst="rect">
              <a:avLst/>
            </a:prstGeom>
          </p:spPr>
        </p:pic>
        <p:pic>
          <p:nvPicPr>
            <p:cNvPr id="11" name="Image 9" descr="preencoded.png"/>
            <p:cNvPicPr>
              <a:picLocks noChangeAspect="1"/>
            </p:cNvPicPr>
            <p:nvPr/>
          </p:nvPicPr>
          <p:blipFill>
            <a:blip r:embed="rId9"/>
            <a:srcRect/>
            <a:stretch/>
          </p:blipFill>
          <p:spPr>
            <a:xfrm>
              <a:off x="9204276" y="828648"/>
              <a:ext cx="7172771" cy="120551"/>
            </a:xfrm>
            <a:prstGeom prst="rect">
              <a:avLst/>
            </a:prstGeom>
          </p:spPr>
        </p:pic>
      </p:grpSp>
      <p:grpSp>
        <p:nvGrpSpPr>
          <p:cNvPr id="21" name="Группа 20"/>
          <p:cNvGrpSpPr/>
          <p:nvPr/>
        </p:nvGrpSpPr>
        <p:grpSpPr>
          <a:xfrm>
            <a:off x="12422777" y="2237711"/>
            <a:ext cx="5865223" cy="7727757"/>
            <a:chOff x="10691068" y="2320604"/>
            <a:chExt cx="5685979" cy="7269270"/>
          </a:xfrm>
        </p:grpSpPr>
        <p:pic>
          <p:nvPicPr>
            <p:cNvPr id="9" name="Image 7" descr="preencoded.png"/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rcRect/>
            <a:stretch/>
          </p:blipFill>
          <p:spPr>
            <a:xfrm>
              <a:off x="13021716" y="2320604"/>
              <a:ext cx="3355331" cy="5637214"/>
            </a:xfrm>
            <a:prstGeom prst="rect">
              <a:avLst/>
            </a:prstGeom>
          </p:spPr>
        </p:pic>
        <p:pic>
          <p:nvPicPr>
            <p:cNvPr id="10" name="Image 8" descr="preencoded.png"/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rcRect/>
            <a:stretch/>
          </p:blipFill>
          <p:spPr>
            <a:xfrm>
              <a:off x="10691068" y="7263185"/>
              <a:ext cx="2218173" cy="2218178"/>
            </a:xfrm>
            <a:prstGeom prst="rect">
              <a:avLst/>
            </a:prstGeom>
          </p:spPr>
        </p:pic>
        <p:pic>
          <p:nvPicPr>
            <p:cNvPr id="12" name="Image 10" descr="preencoded.png"/>
            <p:cNvPicPr>
              <a:picLocks noChangeAspect="1"/>
            </p:cNvPicPr>
            <p:nvPr/>
          </p:nvPicPr>
          <p:blipFill>
            <a:blip r:embed="rId14"/>
            <a:srcRect/>
            <a:stretch/>
          </p:blipFill>
          <p:spPr>
            <a:xfrm>
              <a:off x="11313914" y="4898225"/>
              <a:ext cx="4646344" cy="4691649"/>
            </a:xfrm>
            <a:prstGeom prst="rect">
              <a:avLst/>
            </a:prstGeom>
          </p:spPr>
        </p:pic>
      </p:grpSp>
      <p:pic>
        <p:nvPicPr>
          <p:cNvPr id="13" name="Image 11" descr="preencoded.png"/>
          <p:cNvPicPr>
            <a:picLocks noChangeAspect="1"/>
          </p:cNvPicPr>
          <p:nvPr/>
        </p:nvPicPr>
        <p:blipFill>
          <a:blip r:embed="rId15"/>
          <a:srcRect/>
          <a:stretch/>
        </p:blipFill>
        <p:spPr>
          <a:xfrm>
            <a:off x="-13278" y="1886690"/>
            <a:ext cx="10293747" cy="1378827"/>
          </a:xfrm>
          <a:prstGeom prst="rect">
            <a:avLst/>
          </a:prstGeom>
        </p:spPr>
      </p:pic>
      <p:grpSp>
        <p:nvGrpSpPr>
          <p:cNvPr id="14" name="Группа 13"/>
          <p:cNvGrpSpPr/>
          <p:nvPr/>
        </p:nvGrpSpPr>
        <p:grpSpPr>
          <a:xfrm>
            <a:off x="1774811" y="8517828"/>
            <a:ext cx="8052633" cy="637657"/>
            <a:chOff x="1774811" y="8535245"/>
            <a:chExt cx="8052633" cy="637657"/>
          </a:xfrm>
        </p:grpSpPr>
        <p:pic>
          <p:nvPicPr>
            <p:cNvPr id="2" name="Image 0" descr="preencoded.png"/>
            <p:cNvPicPr>
              <a:picLocks noChangeAspect="1"/>
            </p:cNvPicPr>
            <p:nvPr/>
          </p:nvPicPr>
          <p:blipFill>
            <a:blip r:embed="rId16"/>
            <a:srcRect/>
            <a:stretch/>
          </p:blipFill>
          <p:spPr>
            <a:xfrm>
              <a:off x="1774811" y="8535245"/>
              <a:ext cx="8052633" cy="637657"/>
            </a:xfrm>
            <a:prstGeom prst="rect">
              <a:avLst/>
            </a:prstGeom>
          </p:spPr>
        </p:pic>
        <p:sp>
          <p:nvSpPr>
            <p:cNvPr id="15" name="Text 0"/>
            <p:cNvSpPr/>
            <p:nvPr/>
          </p:nvSpPr>
          <p:spPr>
            <a:xfrm>
              <a:off x="2071443" y="8724575"/>
              <a:ext cx="7718919" cy="32346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t"/>
            <a:lstStyle/>
            <a:p>
              <a:pPr>
                <a:lnSpc>
                  <a:spcPts val="1898"/>
                </a:lnSpc>
              </a:pPr>
              <a:r>
                <a:rPr lang="en-US" sz="2400" dirty="0">
                  <a:solidFill>
                    <a:schemeClr val="bg2">
                      <a:lumMod val="10000"/>
                    </a:schemeClr>
                  </a:solidFill>
                  <a:latin typeface="Montserrat Medium" pitchFamily="2" charset="-52"/>
                  <a:ea typeface="Montserrat Regular" pitchFamily="34" charset="-122"/>
                  <a:cs typeface="Montserrat Regular" pitchFamily="34" charset="-120"/>
                </a:rPr>
                <a:t>современные технологии простым языком</a:t>
              </a:r>
              <a:endParaRPr lang="en-US" sz="2400" dirty="0">
                <a:solidFill>
                  <a:schemeClr val="bg2">
                    <a:lumMod val="10000"/>
                  </a:schemeClr>
                </a:solidFill>
                <a:latin typeface="Montserrat Medium" pitchFamily="2" charset="-52"/>
              </a:endParaRPr>
            </a:p>
          </p:txBody>
        </p:sp>
      </p:grpSp>
      <p:sp>
        <p:nvSpPr>
          <p:cNvPr id="16" name="Text 1"/>
          <p:cNvSpPr/>
          <p:nvPr/>
        </p:nvSpPr>
        <p:spPr>
          <a:xfrm>
            <a:off x="594355" y="2123848"/>
            <a:ext cx="10552067" cy="105994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>
              <a:lnSpc>
                <a:spcPts val="3876"/>
              </a:lnSpc>
            </a:pPr>
            <a:r>
              <a:rPr lang="en-US" sz="4200" dirty="0">
                <a:solidFill>
                  <a:srgbClr val="09135A"/>
                </a:solidFill>
                <a:latin typeface="Montserrat SemiBold" pitchFamily="2" charset="-52"/>
                <a:ea typeface="Montserrat Medium" pitchFamily="34" charset="-122"/>
                <a:cs typeface="Montserrat Medium" pitchFamily="34" charset="-120"/>
              </a:rPr>
              <a:t>Учебный центр АйТи Клауд</a:t>
            </a:r>
            <a:endParaRPr lang="en-US" sz="4200" dirty="0">
              <a:latin typeface="Montserrat SemiBold" pitchFamily="2" charset="-52"/>
            </a:endParaRPr>
          </a:p>
        </p:txBody>
      </p:sp>
      <p:sp>
        <p:nvSpPr>
          <p:cNvPr id="17" name="Text 2"/>
          <p:cNvSpPr/>
          <p:nvPr/>
        </p:nvSpPr>
        <p:spPr>
          <a:xfrm>
            <a:off x="1668497" y="7186912"/>
            <a:ext cx="12172194" cy="73335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5774"/>
              </a:lnSpc>
            </a:pPr>
            <a:r>
              <a:rPr lang="ru-RU" sz="2600" b="1" dirty="0">
                <a:solidFill>
                  <a:srgbClr val="0913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Реализация </a:t>
            </a:r>
            <a:r>
              <a:rPr lang="en-US" sz="2600" b="1" dirty="0">
                <a:solidFill>
                  <a:srgbClr val="0913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CI\CD </a:t>
            </a:r>
            <a:r>
              <a:rPr lang="ru-RU" sz="2600" b="1" dirty="0">
                <a:solidFill>
                  <a:srgbClr val="0913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на базе </a:t>
            </a:r>
            <a:r>
              <a:rPr lang="en-US" sz="2600" b="1" dirty="0">
                <a:solidFill>
                  <a:srgbClr val="0913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Jenkins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age 1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1181622"/>
            <a:ext cx="12174583" cy="1056090"/>
          </a:xfrm>
          <a:prstGeom prst="rect">
            <a:avLst/>
          </a:prstGeom>
        </p:spPr>
      </p:pic>
      <p:sp>
        <p:nvSpPr>
          <p:cNvPr id="17" name="Text 2"/>
          <p:cNvSpPr/>
          <p:nvPr/>
        </p:nvSpPr>
        <p:spPr>
          <a:xfrm>
            <a:off x="466714" y="1342991"/>
            <a:ext cx="11511926" cy="73335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5774"/>
              </a:lnSpc>
            </a:pPr>
            <a:r>
              <a:rPr lang="ru-RU" sz="2600" b="1" dirty="0">
                <a:solidFill>
                  <a:srgbClr val="0913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Основные команды </a:t>
            </a:r>
            <a:r>
              <a:rPr lang="en-US" sz="2600" b="1" dirty="0">
                <a:solidFill>
                  <a:srgbClr val="0913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Jenkins CLI</a:t>
            </a:r>
            <a:endParaRPr lang="en-US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 2">
            <a:extLst>
              <a:ext uri="{FF2B5EF4-FFF2-40B4-BE49-F238E27FC236}">
                <a16:creationId xmlns:a16="http://schemas.microsoft.com/office/drawing/2014/main" id="{A9BFBEC6-A40E-489B-AF1B-DDE31489B983}"/>
              </a:ext>
            </a:extLst>
          </p:cNvPr>
          <p:cNvSpPr/>
          <p:nvPr/>
        </p:nvSpPr>
        <p:spPr>
          <a:xfrm>
            <a:off x="1668496" y="2784764"/>
            <a:ext cx="14402777" cy="615924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ct val="150000"/>
              </a:lnSpc>
            </a:pP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Запуск задания:</a:t>
            </a:r>
          </a:p>
          <a:p>
            <a:pPr>
              <a:lnSpc>
                <a:spcPct val="150000"/>
              </a:lnSpc>
            </a:pPr>
            <a:r>
              <a:rPr lang="en-US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 -jar jenkins-cli.jar -s http://your-jenkins-url/ build my-job</a:t>
            </a:r>
            <a:endParaRPr lang="ru-RU" sz="2600" dirty="0">
              <a:solidFill>
                <a:srgbClr val="09135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Для запуска задания с параметрами:</a:t>
            </a:r>
          </a:p>
          <a:p>
            <a:pPr>
              <a:lnSpc>
                <a:spcPct val="150000"/>
              </a:lnSpc>
            </a:pPr>
            <a:r>
              <a:rPr lang="en-US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 -jar jenkins-cli.jar -s http://your-jenkins-url/ build my-job -p param1=value1 -p param2=value2</a:t>
            </a:r>
            <a:endParaRPr lang="ru-RU" sz="2600" dirty="0">
              <a:solidFill>
                <a:srgbClr val="09135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Получение списка заданий:</a:t>
            </a:r>
          </a:p>
          <a:p>
            <a:pPr>
              <a:lnSpc>
                <a:spcPct val="150000"/>
              </a:lnSpc>
            </a:pPr>
            <a:r>
              <a:rPr lang="en-US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 -jar jenkins-cli.jar -s http://your-jenkins-url/ list-jobs</a:t>
            </a:r>
            <a:endParaRPr lang="ru-RU" sz="2600" dirty="0">
              <a:solidFill>
                <a:srgbClr val="09135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Экспорт конфигурации задания:</a:t>
            </a:r>
          </a:p>
          <a:p>
            <a:pPr>
              <a:lnSpc>
                <a:spcPct val="150000"/>
              </a:lnSpc>
            </a:pPr>
            <a:r>
              <a:rPr lang="en-US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 -jar jenkins-cli.jar -s http://your-jenkins-url/ get-job my-job &gt; my-job-config.xml</a:t>
            </a:r>
            <a:endParaRPr lang="ru-RU" sz="2600" dirty="0">
              <a:solidFill>
                <a:srgbClr val="09135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ru-RU" sz="2600" dirty="0">
              <a:solidFill>
                <a:srgbClr val="09135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11151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age 1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1181622"/>
            <a:ext cx="12174583" cy="1056090"/>
          </a:xfrm>
          <a:prstGeom prst="rect">
            <a:avLst/>
          </a:prstGeom>
        </p:spPr>
      </p:pic>
      <p:sp>
        <p:nvSpPr>
          <p:cNvPr id="17" name="Text 2"/>
          <p:cNvSpPr/>
          <p:nvPr/>
        </p:nvSpPr>
        <p:spPr>
          <a:xfrm>
            <a:off x="466714" y="1342991"/>
            <a:ext cx="11511926" cy="73335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5774"/>
              </a:lnSpc>
            </a:pPr>
            <a:r>
              <a:rPr lang="ru-RU" sz="2600" b="1" dirty="0">
                <a:solidFill>
                  <a:srgbClr val="0913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Основные команды </a:t>
            </a:r>
            <a:r>
              <a:rPr lang="en-US" sz="2600" b="1" dirty="0">
                <a:solidFill>
                  <a:srgbClr val="0913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Jenkins CLI</a:t>
            </a:r>
            <a:endParaRPr lang="en-US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 2">
            <a:extLst>
              <a:ext uri="{FF2B5EF4-FFF2-40B4-BE49-F238E27FC236}">
                <a16:creationId xmlns:a16="http://schemas.microsoft.com/office/drawing/2014/main" id="{A9BFBEC6-A40E-489B-AF1B-DDE31489B983}"/>
              </a:ext>
            </a:extLst>
          </p:cNvPr>
          <p:cNvSpPr/>
          <p:nvPr/>
        </p:nvSpPr>
        <p:spPr>
          <a:xfrm>
            <a:off x="1668496" y="2784764"/>
            <a:ext cx="14402777" cy="615924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ct val="150000"/>
              </a:lnSpc>
            </a:pP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нового задания:</a:t>
            </a:r>
          </a:p>
          <a:p>
            <a:pPr>
              <a:lnSpc>
                <a:spcPct val="150000"/>
              </a:lnSpc>
            </a:pPr>
            <a:r>
              <a:rPr lang="en-US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 -jar jenkins-cli.jar -s http://your-jenkins-url/ create-job new-job &lt; my-job-config.xml</a:t>
            </a:r>
            <a:endParaRPr lang="ru-RU" sz="2600" dirty="0">
              <a:solidFill>
                <a:srgbClr val="09135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Получение логов задания:</a:t>
            </a:r>
          </a:p>
          <a:p>
            <a:pPr>
              <a:lnSpc>
                <a:spcPct val="150000"/>
              </a:lnSpc>
            </a:pPr>
            <a:r>
              <a:rPr lang="en-US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 -jar jenkins-cli.jar -s http://your-jenkins-url/ console my-job</a:t>
            </a:r>
            <a:endParaRPr lang="ru-RU" sz="2600" dirty="0">
              <a:solidFill>
                <a:srgbClr val="09135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Перезапуск </a:t>
            </a:r>
            <a:r>
              <a:rPr lang="en-US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Jenkins:</a:t>
            </a:r>
            <a:endParaRPr lang="ru-RU" sz="2600" dirty="0">
              <a:solidFill>
                <a:srgbClr val="09135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pt-BR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 -jar jenkins-cli.jar -s http://your-jenkins-url/ restart</a:t>
            </a:r>
            <a:endParaRPr lang="ru-RU" sz="2600" dirty="0">
              <a:solidFill>
                <a:srgbClr val="09135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Остановка </a:t>
            </a:r>
            <a:r>
              <a:rPr lang="en-US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Jenkins:</a:t>
            </a:r>
            <a:endParaRPr lang="ru-RU" sz="2600" dirty="0">
              <a:solidFill>
                <a:srgbClr val="09135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 -jar jenkins-cli.jar -s http://your-jenkins-url/ safe-shutdown</a:t>
            </a:r>
            <a:endParaRPr lang="ru-RU" sz="2600" dirty="0">
              <a:solidFill>
                <a:srgbClr val="09135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71273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age 1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1181622"/>
            <a:ext cx="12174583" cy="1056090"/>
          </a:xfrm>
          <a:prstGeom prst="rect">
            <a:avLst/>
          </a:prstGeom>
        </p:spPr>
      </p:pic>
      <p:sp>
        <p:nvSpPr>
          <p:cNvPr id="17" name="Text 2"/>
          <p:cNvSpPr/>
          <p:nvPr/>
        </p:nvSpPr>
        <p:spPr>
          <a:xfrm>
            <a:off x="466714" y="1342991"/>
            <a:ext cx="11511926" cy="73335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5774"/>
              </a:lnSpc>
            </a:pPr>
            <a:r>
              <a:rPr lang="ru-RU" sz="2600" b="1" dirty="0">
                <a:solidFill>
                  <a:srgbClr val="0913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Основные команды </a:t>
            </a:r>
            <a:r>
              <a:rPr lang="en-US" sz="2600" b="1" dirty="0">
                <a:solidFill>
                  <a:srgbClr val="0913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Jenkins CLI</a:t>
            </a:r>
            <a:endParaRPr lang="en-US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 2">
            <a:extLst>
              <a:ext uri="{FF2B5EF4-FFF2-40B4-BE49-F238E27FC236}">
                <a16:creationId xmlns:a16="http://schemas.microsoft.com/office/drawing/2014/main" id="{A9BFBEC6-A40E-489B-AF1B-DDE31489B983}"/>
              </a:ext>
            </a:extLst>
          </p:cNvPr>
          <p:cNvSpPr/>
          <p:nvPr/>
        </p:nvSpPr>
        <p:spPr>
          <a:xfrm>
            <a:off x="1668496" y="2784764"/>
            <a:ext cx="14402777" cy="615924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ct val="150000"/>
              </a:lnSpc>
            </a:pP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Запускаем задание:</a:t>
            </a:r>
          </a:p>
          <a:p>
            <a:pPr>
              <a:lnSpc>
                <a:spcPct val="150000"/>
              </a:lnSpc>
            </a:pPr>
            <a:r>
              <a:rPr lang="en-US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 -jar jenkins-cli.jar -s http://jenkins-url/ build my-job</a:t>
            </a:r>
            <a:endParaRPr lang="ru-RU" sz="2600" dirty="0">
              <a:solidFill>
                <a:srgbClr val="09135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Следим за статусом:</a:t>
            </a:r>
          </a:p>
          <a:p>
            <a:pPr>
              <a:lnSpc>
                <a:spcPct val="150000"/>
              </a:lnSpc>
            </a:pPr>
            <a:r>
              <a:rPr lang="en-US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 -jar jenkins-cli.jar -s http://jenkins-url/ job-status my-job</a:t>
            </a:r>
            <a:endParaRPr lang="ru-RU" sz="2600" dirty="0">
              <a:solidFill>
                <a:srgbClr val="09135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70857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age 1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1181622"/>
            <a:ext cx="12174583" cy="1056090"/>
          </a:xfrm>
          <a:prstGeom prst="rect">
            <a:avLst/>
          </a:prstGeom>
        </p:spPr>
      </p:pic>
      <p:sp>
        <p:nvSpPr>
          <p:cNvPr id="17" name="Text 2"/>
          <p:cNvSpPr/>
          <p:nvPr/>
        </p:nvSpPr>
        <p:spPr>
          <a:xfrm>
            <a:off x="466714" y="1342991"/>
            <a:ext cx="11511926" cy="73335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5774"/>
              </a:lnSpc>
            </a:pPr>
            <a:r>
              <a:rPr lang="en-US" sz="2600" b="1" dirty="0">
                <a:solidFill>
                  <a:srgbClr val="0913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Jenkins Build Trigger</a:t>
            </a:r>
            <a:endParaRPr lang="en-US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 2">
            <a:extLst>
              <a:ext uri="{FF2B5EF4-FFF2-40B4-BE49-F238E27FC236}">
                <a16:creationId xmlns:a16="http://schemas.microsoft.com/office/drawing/2014/main" id="{A9BFBEC6-A40E-489B-AF1B-DDE31489B983}"/>
              </a:ext>
            </a:extLst>
          </p:cNvPr>
          <p:cNvSpPr/>
          <p:nvPr/>
        </p:nvSpPr>
        <p:spPr>
          <a:xfrm>
            <a:off x="1668496" y="2784764"/>
            <a:ext cx="14402777" cy="615924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ct val="150000"/>
              </a:lnSpc>
            </a:pP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ru-RU" sz="2600" dirty="0" err="1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Jenkins</a:t>
            </a: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триггеры сборок (</a:t>
            </a:r>
            <a:r>
              <a:rPr lang="ru-RU" sz="2600" dirty="0" err="1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build</a:t>
            </a: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600" dirty="0" err="1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triggers</a:t>
            </a: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управляют автоматическим запуском </a:t>
            </a:r>
            <a:r>
              <a:rPr lang="ru-RU" sz="2600" dirty="0" err="1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джоб</a:t>
            </a: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Они позволяют настраивать события, которые инициируют запуск сборки. </a:t>
            </a:r>
            <a:r>
              <a:rPr lang="ru-RU" sz="2600" dirty="0" err="1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Jenkins</a:t>
            </a: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поддерживает несколько способов инициировать сборки, включая: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Полинг SCM (</a:t>
            </a:r>
            <a:r>
              <a:rPr lang="ru-RU" sz="2600" dirty="0" err="1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Poll</a:t>
            </a: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SCM): </a:t>
            </a:r>
            <a:r>
              <a:rPr lang="ru-RU" sz="2600" dirty="0" err="1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Jenkins</a:t>
            </a: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может проверять репозиторий на наличие изменений через указанные интервалы времени. Если обнаруживаются изменения в коде, </a:t>
            </a:r>
            <a:r>
              <a:rPr lang="ru-RU" sz="2600" dirty="0" err="1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Jenkins</a:t>
            </a: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запускает сборку. В настройках </a:t>
            </a:r>
            <a:r>
              <a:rPr lang="ru-RU" sz="2600" dirty="0" err="1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джоба</a:t>
            </a: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можно задать </a:t>
            </a:r>
            <a:r>
              <a:rPr lang="ru-RU" sz="2600" dirty="0" err="1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cron</a:t>
            </a: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-подобное расписание.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ru-RU" sz="2600" dirty="0" err="1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Webhook</a:t>
            </a: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триггеры (</a:t>
            </a:r>
            <a:r>
              <a:rPr lang="ru-RU" sz="2600" dirty="0" err="1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ru-RU" sz="2600" dirty="0" err="1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GitLab</a:t>
            </a: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ru-RU" sz="2600" dirty="0" err="1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Webhooks</a:t>
            </a: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): Используется для немедленного запуска сборки при изменениях в коде, отправленных в репозиторий. </a:t>
            </a:r>
            <a:r>
              <a:rPr lang="ru-RU" sz="2600" dirty="0" err="1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ru-RU" sz="2600" dirty="0" err="1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GitLab</a:t>
            </a: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поддерживают отправку </a:t>
            </a:r>
            <a:r>
              <a:rPr lang="ru-RU" sz="2600" dirty="0" err="1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вебхуков</a:t>
            </a: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которые уведомляют </a:t>
            </a:r>
            <a:r>
              <a:rPr lang="ru-RU" sz="2600" dirty="0" err="1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Jenkins</a:t>
            </a: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когда происходят изменения, чтобы избежать постоянного </a:t>
            </a:r>
            <a:r>
              <a:rPr lang="ru-RU" sz="2600" dirty="0" err="1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полинга</a:t>
            </a: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и уменьшить нагрузку.</a:t>
            </a:r>
          </a:p>
        </p:txBody>
      </p:sp>
    </p:spTree>
    <p:extLst>
      <p:ext uri="{BB962C8B-B14F-4D97-AF65-F5344CB8AC3E}">
        <p14:creationId xmlns:p14="http://schemas.microsoft.com/office/powerpoint/2010/main" val="25912580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age 1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1181622"/>
            <a:ext cx="12174583" cy="1056090"/>
          </a:xfrm>
          <a:prstGeom prst="rect">
            <a:avLst/>
          </a:prstGeom>
        </p:spPr>
      </p:pic>
      <p:sp>
        <p:nvSpPr>
          <p:cNvPr id="17" name="Text 2"/>
          <p:cNvSpPr/>
          <p:nvPr/>
        </p:nvSpPr>
        <p:spPr>
          <a:xfrm>
            <a:off x="466714" y="1342991"/>
            <a:ext cx="11511926" cy="73335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5774"/>
              </a:lnSpc>
            </a:pPr>
            <a:r>
              <a:rPr lang="en-US" sz="2600" b="1" dirty="0">
                <a:solidFill>
                  <a:srgbClr val="0913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Jenkins Build Trigger</a:t>
            </a:r>
            <a:endParaRPr lang="en-US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 2">
            <a:extLst>
              <a:ext uri="{FF2B5EF4-FFF2-40B4-BE49-F238E27FC236}">
                <a16:creationId xmlns:a16="http://schemas.microsoft.com/office/drawing/2014/main" id="{A9BFBEC6-A40E-489B-AF1B-DDE31489B983}"/>
              </a:ext>
            </a:extLst>
          </p:cNvPr>
          <p:cNvSpPr/>
          <p:nvPr/>
        </p:nvSpPr>
        <p:spPr>
          <a:xfrm>
            <a:off x="1668496" y="2784764"/>
            <a:ext cx="14402777" cy="615924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Запуск по расписанию (</a:t>
            </a:r>
            <a:r>
              <a:rPr lang="ru-RU" sz="2600" dirty="0" err="1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Build</a:t>
            </a: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600" dirty="0" err="1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periodically</a:t>
            </a: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): Этот триггер позволяет запускать сборку по заданному расписанию с использованием </a:t>
            </a:r>
            <a:r>
              <a:rPr lang="ru-RU" sz="2600" dirty="0" err="1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cron</a:t>
            </a: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-подобных форматов. Подходит для задач, которые должны выполняться регулярно, например, ежедневные сборки.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Запуск после завершения других сборок (</a:t>
            </a:r>
            <a:r>
              <a:rPr lang="ru-RU" sz="2600" dirty="0" err="1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Build</a:t>
            </a: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600" dirty="0" err="1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after</a:t>
            </a: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600" dirty="0" err="1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other</a:t>
            </a: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600" dirty="0" err="1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projects</a:t>
            </a: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600" dirty="0" err="1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600" dirty="0" err="1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built</a:t>
            </a: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): Позволяет запускать сборку только после завершения других, указанных задач. Это полезно для выстраивания цепочек задач и создания конвейеров.</a:t>
            </a:r>
          </a:p>
        </p:txBody>
      </p:sp>
    </p:spTree>
    <p:extLst>
      <p:ext uri="{BB962C8B-B14F-4D97-AF65-F5344CB8AC3E}">
        <p14:creationId xmlns:p14="http://schemas.microsoft.com/office/powerpoint/2010/main" val="17886402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age 1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1181622"/>
            <a:ext cx="12174583" cy="1056090"/>
          </a:xfrm>
          <a:prstGeom prst="rect">
            <a:avLst/>
          </a:prstGeom>
        </p:spPr>
      </p:pic>
      <p:sp>
        <p:nvSpPr>
          <p:cNvPr id="17" name="Text 2"/>
          <p:cNvSpPr/>
          <p:nvPr/>
        </p:nvSpPr>
        <p:spPr>
          <a:xfrm>
            <a:off x="466714" y="1342991"/>
            <a:ext cx="11511926" cy="73335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5774"/>
              </a:lnSpc>
            </a:pPr>
            <a:r>
              <a:rPr lang="en-US" sz="2600" b="1" dirty="0">
                <a:solidFill>
                  <a:srgbClr val="0913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Jenkins Build Trigger</a:t>
            </a:r>
            <a:endParaRPr lang="en-US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 2">
            <a:extLst>
              <a:ext uri="{FF2B5EF4-FFF2-40B4-BE49-F238E27FC236}">
                <a16:creationId xmlns:a16="http://schemas.microsoft.com/office/drawing/2014/main" id="{A9BFBEC6-A40E-489B-AF1B-DDE31489B983}"/>
              </a:ext>
            </a:extLst>
          </p:cNvPr>
          <p:cNvSpPr/>
          <p:nvPr/>
        </p:nvSpPr>
        <p:spPr>
          <a:xfrm>
            <a:off x="1668496" y="2784764"/>
            <a:ext cx="14402777" cy="615924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Запуск по событию (</a:t>
            </a:r>
            <a:r>
              <a:rPr lang="ru-RU" sz="2600" dirty="0" err="1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Triggered</a:t>
            </a: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600" dirty="0" err="1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remotely</a:t>
            </a: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): Можно настроить удалённый запуск сборки через HTTP-запросы, используя API </a:t>
            </a:r>
            <a:r>
              <a:rPr lang="ru-RU" sz="2600" dirty="0" err="1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Jenkins</a:t>
            </a: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Для этого задаётся URL с токеном, который можно вызвать для запуска задачи извне.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Плагины для триггеров: </a:t>
            </a:r>
            <a:r>
              <a:rPr lang="ru-RU" sz="2600" dirty="0" err="1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Jenkins</a:t>
            </a: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поддерживает множество плагинов для интеграции с другими инструментами и триггерами. Например, плагин для </a:t>
            </a:r>
            <a:r>
              <a:rPr lang="ru-RU" sz="2600" dirty="0" err="1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Bitbucket</a:t>
            </a: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может запускать сборку при </a:t>
            </a:r>
            <a:r>
              <a:rPr lang="ru-RU" sz="2600" dirty="0" err="1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push'е</a:t>
            </a: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в репозиторий </a:t>
            </a:r>
            <a:r>
              <a:rPr lang="ru-RU" sz="2600" dirty="0" err="1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Bitbucket</a:t>
            </a: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а плагин для </a:t>
            </a:r>
            <a:r>
              <a:rPr lang="ru-RU" sz="2600" dirty="0" err="1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RabbitMQ</a:t>
            </a: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позволяет запускать сборки при получении определённых сообщений из брокера сообщений.</a:t>
            </a:r>
          </a:p>
          <a:p>
            <a:pPr>
              <a:lnSpc>
                <a:spcPct val="150000"/>
              </a:lnSpc>
            </a:pPr>
            <a:endParaRPr lang="ru-RU" sz="2600" dirty="0">
              <a:solidFill>
                <a:srgbClr val="09135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Выбор подходящего триггера зависит от требований и особенностей сборки.</a:t>
            </a:r>
          </a:p>
        </p:txBody>
      </p:sp>
    </p:spTree>
    <p:extLst>
      <p:ext uri="{BB962C8B-B14F-4D97-AF65-F5344CB8AC3E}">
        <p14:creationId xmlns:p14="http://schemas.microsoft.com/office/powerpoint/2010/main" val="30532673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age 1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1181622"/>
            <a:ext cx="12174583" cy="1056090"/>
          </a:xfrm>
          <a:prstGeom prst="rect">
            <a:avLst/>
          </a:prstGeom>
        </p:spPr>
      </p:pic>
      <p:sp>
        <p:nvSpPr>
          <p:cNvPr id="17" name="Text 2"/>
          <p:cNvSpPr/>
          <p:nvPr/>
        </p:nvSpPr>
        <p:spPr>
          <a:xfrm>
            <a:off x="466714" y="1342991"/>
            <a:ext cx="11511926" cy="73335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5774"/>
              </a:lnSpc>
            </a:pPr>
            <a:r>
              <a:rPr lang="en-US" sz="2600" b="1" dirty="0">
                <a:solidFill>
                  <a:srgbClr val="0913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Jenkins Groovy</a:t>
            </a:r>
            <a:endParaRPr lang="en-US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 2">
            <a:extLst>
              <a:ext uri="{FF2B5EF4-FFF2-40B4-BE49-F238E27FC236}">
                <a16:creationId xmlns:a16="http://schemas.microsoft.com/office/drawing/2014/main" id="{A9BFBEC6-A40E-489B-AF1B-DDE31489B983}"/>
              </a:ext>
            </a:extLst>
          </p:cNvPr>
          <p:cNvSpPr/>
          <p:nvPr/>
        </p:nvSpPr>
        <p:spPr>
          <a:xfrm>
            <a:off x="1668496" y="2784764"/>
            <a:ext cx="14402777" cy="615924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ct val="150000"/>
              </a:lnSpc>
            </a:pP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ru-RU" sz="2600" dirty="0" err="1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Jenkins</a:t>
            </a: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600" dirty="0" err="1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Groovy</a:t>
            </a: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600" dirty="0" err="1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script</a:t>
            </a: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это сценарий на языке программирования </a:t>
            </a:r>
            <a:r>
              <a:rPr lang="ru-RU" sz="2600" dirty="0" err="1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Groovy</a:t>
            </a: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используемый для автоматизации и настройки сборок, а также для управления </a:t>
            </a:r>
            <a:r>
              <a:rPr lang="ru-RU" sz="2600" dirty="0" err="1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Jenkins</a:t>
            </a: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и его ресурсами. </a:t>
            </a:r>
            <a:r>
              <a:rPr lang="ru-RU" sz="2600" dirty="0" err="1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Groovy</a:t>
            </a: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является встроенным языком в </a:t>
            </a:r>
            <a:r>
              <a:rPr lang="ru-RU" sz="2600" dirty="0" err="1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Jenkins</a:t>
            </a: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что позволяет выполнять сложные задачи конфигурации и управления, которые сложно реализовать стандартными средствами. Сценарии </a:t>
            </a:r>
            <a:r>
              <a:rPr lang="ru-RU" sz="2600" dirty="0" err="1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Groovy</a:t>
            </a: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можно использовать как в </a:t>
            </a:r>
            <a:r>
              <a:rPr lang="ru-RU" sz="2600" dirty="0" err="1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Pipeline</a:t>
            </a: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так и в консоли управления </a:t>
            </a:r>
            <a:r>
              <a:rPr lang="ru-RU" sz="2600" dirty="0" err="1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Jenkins</a:t>
            </a: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sz="2600" dirty="0" err="1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Script</a:t>
            </a: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600" dirty="0" err="1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8206457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age 1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1181622"/>
            <a:ext cx="12174583" cy="1056090"/>
          </a:xfrm>
          <a:prstGeom prst="rect">
            <a:avLst/>
          </a:prstGeom>
        </p:spPr>
      </p:pic>
      <p:sp>
        <p:nvSpPr>
          <p:cNvPr id="17" name="Text 2"/>
          <p:cNvSpPr/>
          <p:nvPr/>
        </p:nvSpPr>
        <p:spPr>
          <a:xfrm>
            <a:off x="466714" y="1342991"/>
            <a:ext cx="11511926" cy="73335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5774"/>
              </a:lnSpc>
            </a:pPr>
            <a:r>
              <a:rPr lang="en-US" sz="2600" b="1" dirty="0">
                <a:solidFill>
                  <a:srgbClr val="0913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Jenkins Groovy</a:t>
            </a:r>
            <a:endParaRPr lang="en-US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 2">
            <a:extLst>
              <a:ext uri="{FF2B5EF4-FFF2-40B4-BE49-F238E27FC236}">
                <a16:creationId xmlns:a16="http://schemas.microsoft.com/office/drawing/2014/main" id="{A9BFBEC6-A40E-489B-AF1B-DDE31489B983}"/>
              </a:ext>
            </a:extLst>
          </p:cNvPr>
          <p:cNvSpPr/>
          <p:nvPr/>
        </p:nvSpPr>
        <p:spPr>
          <a:xfrm>
            <a:off x="1668496" y="2784764"/>
            <a:ext cx="14402777" cy="615924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ct val="150000"/>
              </a:lnSpc>
            </a:pPr>
            <a:r>
              <a:rPr lang="ru-RU" sz="2600" b="1" dirty="0" err="1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Script</a:t>
            </a:r>
            <a:r>
              <a:rPr lang="ru-RU" sz="2600" b="1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600" b="1" dirty="0" err="1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endParaRPr lang="ru-RU" sz="2600" b="1" dirty="0">
              <a:solidFill>
                <a:srgbClr val="09135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ru-RU" sz="2600" dirty="0" err="1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Jenkins</a:t>
            </a: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также есть </a:t>
            </a:r>
            <a:r>
              <a:rPr lang="ru-RU" sz="2600" dirty="0" err="1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Script</a:t>
            </a: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600" dirty="0" err="1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доступная из панели администратора, которая позволяет выполнять </a:t>
            </a:r>
            <a:r>
              <a:rPr lang="ru-RU" sz="2600" dirty="0" err="1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Groovy</a:t>
            </a: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-код для управления сервером </a:t>
            </a:r>
            <a:r>
              <a:rPr lang="ru-RU" sz="2600" dirty="0" err="1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Jenkins</a:t>
            </a: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и его конфигурацией. Это полезно для массового обновления конфигураций, управления пользователями, задачами, настройками безопасности, плагинами и других административных операций.</a:t>
            </a:r>
            <a:endParaRPr lang="en-US" sz="2600" dirty="0">
              <a:solidFill>
                <a:srgbClr val="09135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Пример: получение списка всех </a:t>
            </a:r>
            <a:r>
              <a:rPr lang="ru-RU" sz="2600" dirty="0" err="1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job</a:t>
            </a: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на сервере:</a:t>
            </a:r>
            <a:endParaRPr lang="en-US" sz="2600" dirty="0">
              <a:solidFill>
                <a:srgbClr val="09135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600" dirty="0" err="1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Jenkins.instance.items.each</a:t>
            </a:r>
            <a:r>
              <a:rPr lang="en-US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 job -&gt;    </a:t>
            </a:r>
            <a:r>
              <a:rPr lang="en-US" sz="2600" dirty="0" err="1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println</a:t>
            </a:r>
            <a:r>
              <a:rPr lang="en-US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job.name}</a:t>
            </a:r>
            <a:endParaRPr lang="ru-RU" sz="2600" dirty="0">
              <a:solidFill>
                <a:srgbClr val="09135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10160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age 1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1181622"/>
            <a:ext cx="12174583" cy="1056090"/>
          </a:xfrm>
          <a:prstGeom prst="rect">
            <a:avLst/>
          </a:prstGeom>
        </p:spPr>
      </p:pic>
      <p:sp>
        <p:nvSpPr>
          <p:cNvPr id="17" name="Text 2"/>
          <p:cNvSpPr/>
          <p:nvPr/>
        </p:nvSpPr>
        <p:spPr>
          <a:xfrm>
            <a:off x="466714" y="1342991"/>
            <a:ext cx="11511926" cy="73335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5774"/>
              </a:lnSpc>
            </a:pPr>
            <a:r>
              <a:rPr lang="en-US" sz="2600" b="1" dirty="0">
                <a:solidFill>
                  <a:srgbClr val="0913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Jenkins Groovy</a:t>
            </a:r>
            <a:endParaRPr lang="en-US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 2">
            <a:extLst>
              <a:ext uri="{FF2B5EF4-FFF2-40B4-BE49-F238E27FC236}">
                <a16:creationId xmlns:a16="http://schemas.microsoft.com/office/drawing/2014/main" id="{A9BFBEC6-A40E-489B-AF1B-DDE31489B983}"/>
              </a:ext>
            </a:extLst>
          </p:cNvPr>
          <p:cNvSpPr/>
          <p:nvPr/>
        </p:nvSpPr>
        <p:spPr>
          <a:xfrm>
            <a:off x="1668496" y="2784764"/>
            <a:ext cx="14402777" cy="615924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ct val="150000"/>
              </a:lnSpc>
            </a:pPr>
            <a:r>
              <a:rPr lang="ru-RU" sz="2600" b="1" dirty="0" err="1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Jenkins</a:t>
            </a:r>
            <a:r>
              <a:rPr lang="ru-RU" sz="2600" b="1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API на </a:t>
            </a:r>
            <a:r>
              <a:rPr lang="ru-RU" sz="2600" b="1" dirty="0" err="1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Groovy</a:t>
            </a:r>
            <a:endParaRPr lang="ru-RU" sz="2600" b="1" dirty="0">
              <a:solidFill>
                <a:srgbClr val="09135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600" dirty="0" err="1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Groovy</a:t>
            </a: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предоставляет доступ к внутреннему API </a:t>
            </a:r>
            <a:r>
              <a:rPr lang="ru-RU" sz="2600" dirty="0" err="1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Jenkins</a:t>
            </a: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что позволяет взаимодействовать с системными объектами. Например, можно управлять заданиями, устанавливать настройки для агентов и узлов, получать статистику сборок, управлять зависимостями и многое другое.</a:t>
            </a:r>
          </a:p>
          <a:p>
            <a:pPr>
              <a:lnSpc>
                <a:spcPct val="150000"/>
              </a:lnSpc>
            </a:pP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Пример: перезапуск определённого задания:</a:t>
            </a:r>
            <a:endParaRPr lang="en-US" sz="2600" dirty="0">
              <a:solidFill>
                <a:srgbClr val="09135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 job = </a:t>
            </a:r>
            <a:r>
              <a:rPr lang="en-US" sz="2600" dirty="0" err="1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Jenkins.instance.getItemByFullName</a:t>
            </a:r>
            <a:r>
              <a:rPr lang="en-US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("job-name")job.scheduleBuild2(0)</a:t>
            </a:r>
            <a:endParaRPr lang="ru-RU" sz="2600" dirty="0">
              <a:solidFill>
                <a:srgbClr val="09135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32801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age 1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1181622"/>
            <a:ext cx="12174583" cy="1056090"/>
          </a:xfrm>
          <a:prstGeom prst="rect">
            <a:avLst/>
          </a:prstGeom>
        </p:spPr>
      </p:pic>
      <p:sp>
        <p:nvSpPr>
          <p:cNvPr id="17" name="Text 2"/>
          <p:cNvSpPr/>
          <p:nvPr/>
        </p:nvSpPr>
        <p:spPr>
          <a:xfrm>
            <a:off x="466714" y="1342991"/>
            <a:ext cx="11511926" cy="73335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5774"/>
              </a:lnSpc>
            </a:pPr>
            <a:r>
              <a:rPr lang="en-US" sz="2600" b="1" dirty="0">
                <a:solidFill>
                  <a:srgbClr val="0913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Jenkins Pipeline </a:t>
            </a:r>
            <a:endParaRPr lang="en-US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 2">
            <a:extLst>
              <a:ext uri="{FF2B5EF4-FFF2-40B4-BE49-F238E27FC236}">
                <a16:creationId xmlns:a16="http://schemas.microsoft.com/office/drawing/2014/main" id="{A9BFBEC6-A40E-489B-AF1B-DDE31489B983}"/>
              </a:ext>
            </a:extLst>
          </p:cNvPr>
          <p:cNvSpPr/>
          <p:nvPr/>
        </p:nvSpPr>
        <p:spPr>
          <a:xfrm>
            <a:off x="1668496" y="2784764"/>
            <a:ext cx="14402777" cy="615924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ct val="150000"/>
              </a:lnSpc>
            </a:pPr>
            <a:r>
              <a:rPr lang="ru-RU" sz="2600" dirty="0" err="1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Jenkins</a:t>
            </a: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600" dirty="0" err="1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Pipeline</a:t>
            </a: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— это мощная система автоматизации сборок, тестирования и деплоя кода в </a:t>
            </a:r>
            <a:r>
              <a:rPr lang="ru-RU" sz="2600" dirty="0" err="1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Jenkins</a:t>
            </a: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которая описывает весь процесс CI/CD в виде кодовых скриптов. </a:t>
            </a:r>
            <a:r>
              <a:rPr lang="ru-RU" sz="2600" dirty="0" err="1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Pipelines</a:t>
            </a: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(конвейеры) делают процессы в </a:t>
            </a:r>
            <a:r>
              <a:rPr lang="ru-RU" sz="2600" dirty="0" err="1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Jenkins</a:t>
            </a: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более гибкими и настраиваемыми, позволяя легко организовать сложные, многоэтапные рабочие процессы. Они записываются в виде скриптов на </a:t>
            </a:r>
            <a:r>
              <a:rPr lang="ru-RU" sz="2600" dirty="0" err="1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Groovy</a:t>
            </a: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которые можно сохранить в репозитории как файл </a:t>
            </a:r>
            <a:r>
              <a:rPr lang="ru-RU" sz="2600" dirty="0" err="1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Jenkinsfile</a:t>
            </a: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49229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7200" b="1" dirty="0" err="1">
                <a:solidFill>
                  <a:srgbClr val="09135A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Continuous</a:t>
            </a:r>
            <a:r>
              <a:rPr lang="ru-RU" sz="7200" b="1" dirty="0">
                <a:solidFill>
                  <a:srgbClr val="09135A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ru-RU" sz="7200" b="1" dirty="0" err="1">
                <a:solidFill>
                  <a:srgbClr val="09135A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Integration</a:t>
            </a:r>
            <a:r>
              <a:rPr lang="ru-RU" sz="7200" b="1" dirty="0">
                <a:solidFill>
                  <a:srgbClr val="09135A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&amp; </a:t>
            </a:r>
            <a:r>
              <a:rPr lang="ru-RU" sz="7200" b="1" dirty="0" err="1">
                <a:solidFill>
                  <a:srgbClr val="09135A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Continuous</a:t>
            </a:r>
            <a:r>
              <a:rPr lang="ru-RU" sz="7200" b="1" dirty="0">
                <a:solidFill>
                  <a:srgbClr val="09135A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ru-RU" sz="7200" b="1" dirty="0" err="1">
                <a:solidFill>
                  <a:srgbClr val="09135A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Delivery</a:t>
            </a:r>
            <a:endParaRPr lang="ru-RU" sz="7200" b="1" dirty="0">
              <a:solidFill>
                <a:srgbClr val="09135A"/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 fontAlgn="base"/>
            <a:r>
              <a:rPr lang="ru-RU" sz="4000" b="1" dirty="0">
                <a:solidFill>
                  <a:srgbClr val="0913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Я только запушил, а у клиента уже всё упало</a:t>
            </a:r>
          </a:p>
        </p:txBody>
      </p:sp>
    </p:spTree>
    <p:extLst>
      <p:ext uri="{BB962C8B-B14F-4D97-AF65-F5344CB8AC3E}">
        <p14:creationId xmlns:p14="http://schemas.microsoft.com/office/powerpoint/2010/main" val="26850371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age 1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1181622"/>
            <a:ext cx="12174583" cy="1056090"/>
          </a:xfrm>
          <a:prstGeom prst="rect">
            <a:avLst/>
          </a:prstGeom>
        </p:spPr>
      </p:pic>
      <p:sp>
        <p:nvSpPr>
          <p:cNvPr id="17" name="Text 2"/>
          <p:cNvSpPr/>
          <p:nvPr/>
        </p:nvSpPr>
        <p:spPr>
          <a:xfrm>
            <a:off x="466714" y="1342991"/>
            <a:ext cx="11511926" cy="73335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5774"/>
              </a:lnSpc>
            </a:pPr>
            <a:r>
              <a:rPr lang="en-US" sz="2600" b="1" dirty="0">
                <a:solidFill>
                  <a:srgbClr val="0913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Jenkins Pipeline </a:t>
            </a:r>
            <a:endParaRPr lang="en-US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 2">
            <a:extLst>
              <a:ext uri="{FF2B5EF4-FFF2-40B4-BE49-F238E27FC236}">
                <a16:creationId xmlns:a16="http://schemas.microsoft.com/office/drawing/2014/main" id="{A9BFBEC6-A40E-489B-AF1B-DDE31489B983}"/>
              </a:ext>
            </a:extLst>
          </p:cNvPr>
          <p:cNvSpPr/>
          <p:nvPr/>
        </p:nvSpPr>
        <p:spPr>
          <a:xfrm>
            <a:off x="1668496" y="2784764"/>
            <a:ext cx="14402777" cy="615924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ct val="150000"/>
              </a:lnSpc>
            </a:pP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ru-RU" sz="2600" dirty="0" err="1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Jenkins</a:t>
            </a: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есть два основных типа </a:t>
            </a:r>
            <a:r>
              <a:rPr lang="ru-RU" sz="2600" dirty="0" err="1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Pipeline</a:t>
            </a: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ct val="150000"/>
              </a:lnSpc>
            </a:pPr>
            <a:endParaRPr lang="ru-RU" sz="2600" dirty="0">
              <a:solidFill>
                <a:srgbClr val="09135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ru-RU" sz="2600" dirty="0" err="1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Declarative</a:t>
            </a: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600" dirty="0" err="1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Pipeline</a:t>
            </a: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(Декларативный): более упрощённый, использующий фиксированную структуру, что делает его удобным для большинства пользователей.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ru-RU" sz="2600" dirty="0" err="1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Scripted</a:t>
            </a: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600" dirty="0" err="1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Pipeline</a:t>
            </a: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(Скриптовый): более гибкий, предоставляет полный доступ к API </a:t>
            </a:r>
            <a:r>
              <a:rPr lang="ru-RU" sz="2600" dirty="0" err="1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Jenkins</a:t>
            </a: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Чаще всего используется для более сложных сценариев, где требуется </a:t>
            </a:r>
            <a:r>
              <a:rPr lang="ru-RU" sz="2600" dirty="0" err="1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кастомная</a:t>
            </a: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логика.</a:t>
            </a:r>
          </a:p>
        </p:txBody>
      </p:sp>
    </p:spTree>
    <p:extLst>
      <p:ext uri="{BB962C8B-B14F-4D97-AF65-F5344CB8AC3E}">
        <p14:creationId xmlns:p14="http://schemas.microsoft.com/office/powerpoint/2010/main" val="22436452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age 1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1181622"/>
            <a:ext cx="12174583" cy="1056090"/>
          </a:xfrm>
          <a:prstGeom prst="rect">
            <a:avLst/>
          </a:prstGeom>
        </p:spPr>
      </p:pic>
      <p:sp>
        <p:nvSpPr>
          <p:cNvPr id="17" name="Text 2"/>
          <p:cNvSpPr/>
          <p:nvPr/>
        </p:nvSpPr>
        <p:spPr>
          <a:xfrm>
            <a:off x="466714" y="1342991"/>
            <a:ext cx="11511926" cy="73335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5774"/>
              </a:lnSpc>
            </a:pPr>
            <a:r>
              <a:rPr lang="en-US" sz="2600" b="1" dirty="0">
                <a:solidFill>
                  <a:srgbClr val="0913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Jenkins Pipeline </a:t>
            </a:r>
            <a:endParaRPr lang="en-US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 2">
            <a:extLst>
              <a:ext uri="{FF2B5EF4-FFF2-40B4-BE49-F238E27FC236}">
                <a16:creationId xmlns:a16="http://schemas.microsoft.com/office/drawing/2014/main" id="{A9BFBEC6-A40E-489B-AF1B-DDE31489B983}"/>
              </a:ext>
            </a:extLst>
          </p:cNvPr>
          <p:cNvSpPr/>
          <p:nvPr/>
        </p:nvSpPr>
        <p:spPr>
          <a:xfrm>
            <a:off x="1668496" y="2784764"/>
            <a:ext cx="14402777" cy="615924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ct val="150000"/>
              </a:lnSpc>
            </a:pP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Основные компоненты </a:t>
            </a:r>
            <a:r>
              <a:rPr lang="ru-RU" sz="2600" dirty="0" err="1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Jenkins</a:t>
            </a: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600" dirty="0" err="1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Pipeline</a:t>
            </a:r>
            <a:endParaRPr lang="ru-RU" sz="2600" dirty="0">
              <a:solidFill>
                <a:srgbClr val="09135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Agent: Определяет, на каком узле или агенте будет выполняться </a:t>
            </a:r>
            <a:r>
              <a:rPr lang="ru-RU" sz="2600" dirty="0" err="1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pipeline</a:t>
            </a: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Например, </a:t>
            </a:r>
            <a:r>
              <a:rPr lang="ru-RU" sz="2600" dirty="0" err="1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agent</a:t>
            </a: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600" dirty="0" err="1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any</a:t>
            </a: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указывает на выполнение на любом доступном агенте, а </a:t>
            </a:r>
            <a:r>
              <a:rPr lang="ru-RU" sz="2600" dirty="0" err="1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agent</a:t>
            </a: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 </a:t>
            </a:r>
            <a:r>
              <a:rPr lang="ru-RU" sz="2600" dirty="0" err="1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label</a:t>
            </a: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'</a:t>
            </a:r>
            <a:r>
              <a:rPr lang="ru-RU" sz="2600" dirty="0" err="1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linux</a:t>
            </a: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 } запустит конвейер на агенте с меткой </a:t>
            </a:r>
            <a:r>
              <a:rPr lang="ru-RU" sz="2600" dirty="0" err="1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linux</a:t>
            </a: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600" dirty="0" err="1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Stages</a:t>
            </a: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2600" dirty="0" err="1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Pipeline</a:t>
            </a: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состоит из стадий (</a:t>
            </a:r>
            <a:r>
              <a:rPr lang="ru-RU" sz="2600" dirty="0" err="1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stage</a:t>
            </a: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 Каждая стадия обозначает логическую часть конвейера, например, стадии </a:t>
            </a:r>
            <a:r>
              <a:rPr lang="ru-RU" sz="2600" dirty="0" err="1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Build</a:t>
            </a: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Test, </a:t>
            </a:r>
            <a:r>
              <a:rPr lang="ru-RU" sz="2600" dirty="0" err="1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Deploy</a:t>
            </a: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600" dirty="0" err="1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Steps</a:t>
            </a: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Внутри каждой стадии определяются шаги (</a:t>
            </a:r>
            <a:r>
              <a:rPr lang="ru-RU" sz="2600" dirty="0" err="1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steps</a:t>
            </a: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которые выполняют конкретные действия. Это могут быть команды сборки, тестирования или любые другие задачи.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Post </a:t>
            </a:r>
            <a:r>
              <a:rPr lang="ru-RU" sz="2600" dirty="0" err="1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Actions</a:t>
            </a: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Этот раздел описывает действия, которые нужно выполнить после завершения </a:t>
            </a:r>
            <a:r>
              <a:rPr lang="ru-RU" sz="2600" dirty="0" err="1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pipeline</a:t>
            </a: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Например, отправка уведомлений при успешной или неудачной сборке, очистка ресурсов и др.</a:t>
            </a:r>
          </a:p>
        </p:txBody>
      </p:sp>
    </p:spTree>
    <p:extLst>
      <p:ext uri="{BB962C8B-B14F-4D97-AF65-F5344CB8AC3E}">
        <p14:creationId xmlns:p14="http://schemas.microsoft.com/office/powerpoint/2010/main" val="22666414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age 1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1181622"/>
            <a:ext cx="12174583" cy="1056090"/>
          </a:xfrm>
          <a:prstGeom prst="rect">
            <a:avLst/>
          </a:prstGeom>
        </p:spPr>
      </p:pic>
      <p:sp>
        <p:nvSpPr>
          <p:cNvPr id="17" name="Text 2"/>
          <p:cNvSpPr/>
          <p:nvPr/>
        </p:nvSpPr>
        <p:spPr>
          <a:xfrm>
            <a:off x="466714" y="1342991"/>
            <a:ext cx="11511926" cy="73335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5774"/>
              </a:lnSpc>
            </a:pPr>
            <a:r>
              <a:rPr lang="ru-RU" sz="2600" b="1" dirty="0">
                <a:solidFill>
                  <a:srgbClr val="0913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Функции и возможности </a:t>
            </a:r>
            <a:r>
              <a:rPr lang="ru-RU" sz="2600" b="1" dirty="0" err="1">
                <a:solidFill>
                  <a:srgbClr val="0913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Jenkins</a:t>
            </a:r>
            <a:r>
              <a:rPr lang="ru-RU" sz="2600" b="1" dirty="0">
                <a:solidFill>
                  <a:srgbClr val="0913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600" b="1" dirty="0" err="1">
                <a:solidFill>
                  <a:srgbClr val="0913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Pipeline</a:t>
            </a:r>
            <a:endParaRPr lang="en-US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 2">
            <a:extLst>
              <a:ext uri="{FF2B5EF4-FFF2-40B4-BE49-F238E27FC236}">
                <a16:creationId xmlns:a16="http://schemas.microsoft.com/office/drawing/2014/main" id="{A9BFBEC6-A40E-489B-AF1B-DDE31489B983}"/>
              </a:ext>
            </a:extLst>
          </p:cNvPr>
          <p:cNvSpPr/>
          <p:nvPr/>
        </p:nvSpPr>
        <p:spPr>
          <a:xfrm>
            <a:off x="1668496" y="2784764"/>
            <a:ext cx="14402777" cy="615924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ct val="150000"/>
              </a:lnSpc>
            </a:pP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Параллельные этапы: Можно выполнять этапы параллельно, что сокращает общее время выполнения сборки.</a:t>
            </a:r>
            <a:endParaRPr lang="en-US" sz="2600" dirty="0">
              <a:solidFill>
                <a:srgbClr val="09135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stage('Test') {</a:t>
            </a:r>
          </a:p>
          <a:p>
            <a:pPr>
              <a:lnSpc>
                <a:spcPct val="150000"/>
              </a:lnSpc>
            </a:pPr>
            <a:r>
              <a:rPr lang="en-US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parallel {</a:t>
            </a:r>
          </a:p>
          <a:p>
            <a:pPr>
              <a:lnSpc>
                <a:spcPct val="150000"/>
              </a:lnSpc>
            </a:pPr>
            <a:r>
              <a:rPr lang="en-US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stage('Unit Tests') {</a:t>
            </a:r>
          </a:p>
          <a:p>
            <a:pPr>
              <a:lnSpc>
                <a:spcPct val="150000"/>
              </a:lnSpc>
            </a:pPr>
            <a:r>
              <a:rPr lang="en-US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steps {</a:t>
            </a:r>
          </a:p>
          <a:p>
            <a:pPr>
              <a:lnSpc>
                <a:spcPct val="150000"/>
              </a:lnSpc>
            </a:pPr>
            <a:r>
              <a:rPr lang="en-US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echo 'Running unit tests...'            }        }</a:t>
            </a:r>
          </a:p>
          <a:p>
            <a:pPr>
              <a:lnSpc>
                <a:spcPct val="150000"/>
              </a:lnSpc>
            </a:pPr>
            <a:r>
              <a:rPr lang="en-US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stage('Integration Tests') {</a:t>
            </a:r>
          </a:p>
          <a:p>
            <a:pPr>
              <a:lnSpc>
                <a:spcPct val="150000"/>
              </a:lnSpc>
            </a:pPr>
            <a:r>
              <a:rPr lang="en-US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steps {                echo 'Running integration tests...'      }        }    }}</a:t>
            </a:r>
          </a:p>
          <a:p>
            <a:pPr>
              <a:lnSpc>
                <a:spcPct val="150000"/>
              </a:lnSpc>
            </a:pPr>
            <a:endParaRPr lang="ru-RU" sz="2600" dirty="0">
              <a:solidFill>
                <a:srgbClr val="09135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91310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age 1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1181622"/>
            <a:ext cx="12174583" cy="1056090"/>
          </a:xfrm>
          <a:prstGeom prst="rect">
            <a:avLst/>
          </a:prstGeom>
        </p:spPr>
      </p:pic>
      <p:sp>
        <p:nvSpPr>
          <p:cNvPr id="17" name="Text 2"/>
          <p:cNvSpPr/>
          <p:nvPr/>
        </p:nvSpPr>
        <p:spPr>
          <a:xfrm>
            <a:off x="466714" y="1342991"/>
            <a:ext cx="11511926" cy="73335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5774"/>
              </a:lnSpc>
            </a:pPr>
            <a:r>
              <a:rPr lang="ru-RU" sz="2600" b="1" dirty="0">
                <a:solidFill>
                  <a:srgbClr val="0913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Функции и возможности </a:t>
            </a:r>
            <a:r>
              <a:rPr lang="ru-RU" sz="2600" b="1" dirty="0" err="1">
                <a:solidFill>
                  <a:srgbClr val="0913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Jenkins</a:t>
            </a:r>
            <a:r>
              <a:rPr lang="ru-RU" sz="2600" b="1" dirty="0">
                <a:solidFill>
                  <a:srgbClr val="0913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600" b="1" dirty="0" err="1">
                <a:solidFill>
                  <a:srgbClr val="0913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Pipeline</a:t>
            </a:r>
            <a:endParaRPr lang="en-US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 2">
            <a:extLst>
              <a:ext uri="{FF2B5EF4-FFF2-40B4-BE49-F238E27FC236}">
                <a16:creationId xmlns:a16="http://schemas.microsoft.com/office/drawing/2014/main" id="{A9BFBEC6-A40E-489B-AF1B-DDE31489B983}"/>
              </a:ext>
            </a:extLst>
          </p:cNvPr>
          <p:cNvSpPr/>
          <p:nvPr/>
        </p:nvSpPr>
        <p:spPr>
          <a:xfrm>
            <a:off x="1668496" y="2784764"/>
            <a:ext cx="14402777" cy="615924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ct val="150000"/>
              </a:lnSpc>
            </a:pP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Обработка ошибок: </a:t>
            </a:r>
            <a:r>
              <a:rPr lang="ru-RU" sz="2600" dirty="0" err="1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Pipeline</a:t>
            </a: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позволяет ловить и обрабатывать ошибки, используя блоки </a:t>
            </a:r>
            <a:r>
              <a:rPr lang="ru-RU" sz="2600" dirty="0" err="1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try-catch</a:t>
            </a: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а также выполнять очистку через блок </a:t>
            </a:r>
            <a:r>
              <a:rPr lang="ru-RU" sz="2600" dirty="0" err="1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post</a:t>
            </a: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600" dirty="0">
              <a:solidFill>
                <a:srgbClr val="09135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post {</a:t>
            </a:r>
          </a:p>
          <a:p>
            <a:pPr>
              <a:lnSpc>
                <a:spcPct val="150000"/>
              </a:lnSpc>
            </a:pPr>
            <a:r>
              <a:rPr lang="en-US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always {</a:t>
            </a:r>
          </a:p>
          <a:p>
            <a:pPr>
              <a:lnSpc>
                <a:spcPct val="150000"/>
              </a:lnSpc>
            </a:pPr>
            <a:r>
              <a:rPr lang="en-US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echo 'Cleaning up...'    }</a:t>
            </a:r>
          </a:p>
          <a:p>
            <a:pPr>
              <a:lnSpc>
                <a:spcPct val="150000"/>
              </a:lnSpc>
            </a:pPr>
            <a:r>
              <a:rPr lang="en-US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success {</a:t>
            </a:r>
          </a:p>
          <a:p>
            <a:pPr>
              <a:lnSpc>
                <a:spcPct val="150000"/>
              </a:lnSpc>
            </a:pPr>
            <a:r>
              <a:rPr lang="en-US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echo 'Build succeeded!'    }</a:t>
            </a:r>
          </a:p>
          <a:p>
            <a:pPr>
              <a:lnSpc>
                <a:spcPct val="150000"/>
              </a:lnSpc>
            </a:pPr>
            <a:r>
              <a:rPr lang="en-US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failure {        echo 'Build failed.'    }}</a:t>
            </a:r>
          </a:p>
          <a:p>
            <a:pPr>
              <a:lnSpc>
                <a:spcPct val="150000"/>
              </a:lnSpc>
            </a:pPr>
            <a:endParaRPr lang="ru-RU" sz="2600" dirty="0">
              <a:solidFill>
                <a:srgbClr val="09135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022385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age 1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1181622"/>
            <a:ext cx="12174583" cy="1056090"/>
          </a:xfrm>
          <a:prstGeom prst="rect">
            <a:avLst/>
          </a:prstGeom>
        </p:spPr>
      </p:pic>
      <p:sp>
        <p:nvSpPr>
          <p:cNvPr id="17" name="Text 2"/>
          <p:cNvSpPr/>
          <p:nvPr/>
        </p:nvSpPr>
        <p:spPr>
          <a:xfrm>
            <a:off x="466714" y="1342991"/>
            <a:ext cx="11511926" cy="73335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5774"/>
              </a:lnSpc>
            </a:pPr>
            <a:r>
              <a:rPr lang="en-US" sz="2600" b="1" dirty="0" err="1">
                <a:solidFill>
                  <a:srgbClr val="0913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Jenkinsfile</a:t>
            </a:r>
            <a:endParaRPr lang="en-US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 2">
            <a:extLst>
              <a:ext uri="{FF2B5EF4-FFF2-40B4-BE49-F238E27FC236}">
                <a16:creationId xmlns:a16="http://schemas.microsoft.com/office/drawing/2014/main" id="{A9BFBEC6-A40E-489B-AF1B-DDE31489B983}"/>
              </a:ext>
            </a:extLst>
          </p:cNvPr>
          <p:cNvSpPr/>
          <p:nvPr/>
        </p:nvSpPr>
        <p:spPr>
          <a:xfrm>
            <a:off x="1668496" y="2784764"/>
            <a:ext cx="14402777" cy="615924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ct val="150000"/>
              </a:lnSpc>
            </a:pPr>
            <a:r>
              <a:rPr lang="ru-RU" sz="2600" dirty="0" err="1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Jenkinsfile</a:t>
            </a: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— это текстовый файл с описанием процесса CI/CD в </a:t>
            </a:r>
            <a:r>
              <a:rPr lang="ru-RU" sz="2600" dirty="0" err="1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Jenkins</a:t>
            </a: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написанный на </a:t>
            </a:r>
            <a:r>
              <a:rPr lang="ru-RU" sz="2600" dirty="0" err="1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Groovy</a:t>
            </a: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600" dirty="0" err="1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Jenkinsfile</a:t>
            </a: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используется для создания </a:t>
            </a:r>
            <a:r>
              <a:rPr lang="ru-RU" sz="2600" dirty="0" err="1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Pipeline</a:t>
            </a: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который автоматизирует сборку, тестирование и деплой кода. Хранясь вместе с исходным кодом, </a:t>
            </a:r>
            <a:r>
              <a:rPr lang="ru-RU" sz="2600" dirty="0" err="1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Jenkinsfile</a:t>
            </a: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позволяет управлять конфигурацией </a:t>
            </a:r>
            <a:r>
              <a:rPr lang="ru-RU" sz="2600" dirty="0" err="1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Pipeline</a:t>
            </a: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600" dirty="0" err="1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версионировать</a:t>
            </a: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её и легко изменять.</a:t>
            </a:r>
          </a:p>
        </p:txBody>
      </p:sp>
    </p:spTree>
    <p:extLst>
      <p:ext uri="{BB962C8B-B14F-4D97-AF65-F5344CB8AC3E}">
        <p14:creationId xmlns:p14="http://schemas.microsoft.com/office/powerpoint/2010/main" val="418412965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age 1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1181622"/>
            <a:ext cx="12174583" cy="1056090"/>
          </a:xfrm>
          <a:prstGeom prst="rect">
            <a:avLst/>
          </a:prstGeom>
        </p:spPr>
      </p:pic>
      <p:sp>
        <p:nvSpPr>
          <p:cNvPr id="17" name="Text 2"/>
          <p:cNvSpPr/>
          <p:nvPr/>
        </p:nvSpPr>
        <p:spPr>
          <a:xfrm>
            <a:off x="466714" y="1342991"/>
            <a:ext cx="11511926" cy="73335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5774"/>
              </a:lnSpc>
            </a:pPr>
            <a:r>
              <a:rPr lang="en-US" sz="2600" b="1" dirty="0" err="1">
                <a:solidFill>
                  <a:srgbClr val="0913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Jenkinsfile</a:t>
            </a:r>
            <a:endParaRPr lang="en-US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 2">
            <a:extLst>
              <a:ext uri="{FF2B5EF4-FFF2-40B4-BE49-F238E27FC236}">
                <a16:creationId xmlns:a16="http://schemas.microsoft.com/office/drawing/2014/main" id="{A9BFBEC6-A40E-489B-AF1B-DDE31489B983}"/>
              </a:ext>
            </a:extLst>
          </p:cNvPr>
          <p:cNvSpPr/>
          <p:nvPr/>
        </p:nvSpPr>
        <p:spPr>
          <a:xfrm>
            <a:off x="1011382" y="2784764"/>
            <a:ext cx="8520545" cy="615924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 err="1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pipeline</a:t>
            </a:r>
            <a:r>
              <a:rPr lang="ru-RU" sz="24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— основной блок, содержащий всё описание </a:t>
            </a:r>
            <a:r>
              <a:rPr lang="ru-RU" sz="2400" dirty="0" err="1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Pipeline</a:t>
            </a:r>
            <a:r>
              <a:rPr lang="ru-RU" sz="24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 err="1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agent</a:t>
            </a:r>
            <a:r>
              <a:rPr lang="ru-RU" sz="24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— указывает, на каком агенте </a:t>
            </a:r>
            <a:r>
              <a:rPr lang="ru-RU" sz="2400" dirty="0" err="1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Jenkins</a:t>
            </a:r>
            <a:r>
              <a:rPr lang="ru-RU" sz="24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будет выполняться </a:t>
            </a:r>
            <a:r>
              <a:rPr lang="ru-RU" sz="2400" dirty="0" err="1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Pipeline</a:t>
            </a:r>
            <a:r>
              <a:rPr lang="ru-RU" sz="24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400" dirty="0" err="1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agent</a:t>
            </a:r>
            <a:r>
              <a:rPr lang="ru-RU" sz="24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any</a:t>
            </a:r>
            <a:r>
              <a:rPr lang="ru-RU" sz="24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означает, что </a:t>
            </a:r>
            <a:r>
              <a:rPr lang="ru-RU" sz="2400" dirty="0" err="1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Pipeline</a:t>
            </a:r>
            <a:r>
              <a:rPr lang="ru-RU" sz="24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может выполняться на любом доступном агенте.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 err="1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stages</a:t>
            </a:r>
            <a:r>
              <a:rPr lang="ru-RU" sz="24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— блок, содержащий последовательные этапы (например, </a:t>
            </a:r>
            <a:r>
              <a:rPr lang="ru-RU" sz="2400" dirty="0" err="1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Build</a:t>
            </a:r>
            <a:r>
              <a:rPr lang="ru-RU" sz="24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Test, </a:t>
            </a:r>
            <a:r>
              <a:rPr lang="ru-RU" sz="2400" dirty="0" err="1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Deploy</a:t>
            </a:r>
            <a:r>
              <a:rPr lang="ru-RU" sz="24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 err="1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steps</a:t>
            </a:r>
            <a:r>
              <a:rPr lang="ru-RU" sz="24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— конкретные шаги, выполняемые на каждом этапе, такие как команды сборки и тестирования.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 err="1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post</a:t>
            </a:r>
            <a:r>
              <a:rPr lang="ru-RU" sz="24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— блок, содержащий инструкции, которые выполняются после завершения </a:t>
            </a:r>
            <a:r>
              <a:rPr lang="ru-RU" sz="2400" dirty="0" err="1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Pipeline</a:t>
            </a:r>
            <a:r>
              <a:rPr lang="ru-RU" sz="24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Например, </a:t>
            </a:r>
            <a:r>
              <a:rPr lang="ru-RU" sz="2400" dirty="0" err="1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always</a:t>
            </a:r>
            <a:r>
              <a:rPr lang="ru-RU" sz="24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dirty="0" err="1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success</a:t>
            </a:r>
            <a:r>
              <a:rPr lang="ru-RU" sz="24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ru-RU" sz="2400" dirty="0" err="1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failure</a:t>
            </a:r>
            <a:r>
              <a:rPr lang="ru-RU" sz="24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позволяют выполнять действия в зависимости от результата </a:t>
            </a:r>
            <a:r>
              <a:rPr lang="ru-RU" sz="2400" dirty="0" err="1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Pipeline</a:t>
            </a:r>
            <a:r>
              <a:rPr lang="ru-RU" sz="24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78B201C-DA4F-485D-A394-2689A1312D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05564" y="2597205"/>
            <a:ext cx="7220918" cy="6508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07629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age 1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1181622"/>
            <a:ext cx="12174583" cy="1056090"/>
          </a:xfrm>
          <a:prstGeom prst="rect">
            <a:avLst/>
          </a:prstGeom>
        </p:spPr>
      </p:pic>
      <p:sp>
        <p:nvSpPr>
          <p:cNvPr id="17" name="Text 2"/>
          <p:cNvSpPr/>
          <p:nvPr/>
        </p:nvSpPr>
        <p:spPr>
          <a:xfrm>
            <a:off x="466714" y="1342991"/>
            <a:ext cx="11511926" cy="73335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5774"/>
              </a:lnSpc>
            </a:pPr>
            <a:r>
              <a:rPr lang="ru-RU" sz="2600" b="1" dirty="0">
                <a:solidFill>
                  <a:srgbClr val="0913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Пример </a:t>
            </a:r>
            <a:r>
              <a:rPr lang="en-US" sz="2600" b="1" dirty="0">
                <a:solidFill>
                  <a:srgbClr val="0913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Scripted Pipeline</a:t>
            </a:r>
            <a:endParaRPr lang="en-US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 2">
            <a:extLst>
              <a:ext uri="{FF2B5EF4-FFF2-40B4-BE49-F238E27FC236}">
                <a16:creationId xmlns:a16="http://schemas.microsoft.com/office/drawing/2014/main" id="{A9BFBEC6-A40E-489B-AF1B-DDE31489B983}"/>
              </a:ext>
            </a:extLst>
          </p:cNvPr>
          <p:cNvSpPr/>
          <p:nvPr/>
        </p:nvSpPr>
        <p:spPr>
          <a:xfrm>
            <a:off x="1011382" y="2784764"/>
            <a:ext cx="8520545" cy="615924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 err="1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</a:t>
            </a:r>
            <a:r>
              <a:rPr lang="ru-RU" sz="24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— блок, обозначающий узел </a:t>
            </a:r>
            <a:r>
              <a:rPr lang="ru-RU" sz="2400" dirty="0" err="1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Jenkins</a:t>
            </a:r>
            <a:r>
              <a:rPr lang="ru-RU" sz="24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где будут выполняться команды.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 err="1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stage</a:t>
            </a:r>
            <a:r>
              <a:rPr lang="ru-RU" sz="24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— этап выполнения, содержащий конкретные команды для определённой стадии (</a:t>
            </a:r>
            <a:r>
              <a:rPr lang="ru-RU" sz="2400" dirty="0" err="1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Build</a:t>
            </a:r>
            <a:r>
              <a:rPr lang="ru-RU" sz="24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Test, </a:t>
            </a:r>
            <a:r>
              <a:rPr lang="ru-RU" sz="2400" dirty="0" err="1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Deploy</a:t>
            </a:r>
            <a:r>
              <a:rPr lang="ru-RU" sz="24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 err="1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ru-RU" sz="24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ru-RU" sz="2400" dirty="0" err="1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</a:t>
            </a:r>
            <a:r>
              <a:rPr lang="ru-RU" sz="24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— шаги, выполняющие команды, где </a:t>
            </a:r>
            <a:r>
              <a:rPr lang="ru-RU" sz="2400" dirty="0" err="1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ru-RU" sz="24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выводит сообщение, а </a:t>
            </a:r>
            <a:r>
              <a:rPr lang="ru-RU" sz="2400" dirty="0" err="1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</a:t>
            </a:r>
            <a:r>
              <a:rPr lang="ru-RU" sz="24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запускает команду в </a:t>
            </a:r>
            <a:r>
              <a:rPr lang="ru-RU" sz="2400" dirty="0" err="1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shell</a:t>
            </a:r>
            <a:r>
              <a:rPr lang="ru-RU" sz="24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2C7B4E8-3510-444E-BBB1-F56580BD81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95889" y="2628350"/>
            <a:ext cx="6720510" cy="6315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95619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age 1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1181622"/>
            <a:ext cx="12174583" cy="1056090"/>
          </a:xfrm>
          <a:prstGeom prst="rect">
            <a:avLst/>
          </a:prstGeom>
        </p:spPr>
      </p:pic>
      <p:sp>
        <p:nvSpPr>
          <p:cNvPr id="17" name="Text 2"/>
          <p:cNvSpPr/>
          <p:nvPr/>
        </p:nvSpPr>
        <p:spPr>
          <a:xfrm>
            <a:off x="466714" y="1342991"/>
            <a:ext cx="11511926" cy="73335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5774"/>
              </a:lnSpc>
            </a:pPr>
            <a:r>
              <a:rPr lang="ru-RU" sz="2600" b="1" dirty="0">
                <a:solidFill>
                  <a:srgbClr val="0913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Ключевые компоненты </a:t>
            </a:r>
            <a:r>
              <a:rPr lang="en-US" sz="2600" b="1" dirty="0" err="1">
                <a:solidFill>
                  <a:srgbClr val="0913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Jenkinsfile</a:t>
            </a:r>
            <a:endParaRPr lang="en-US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 2">
            <a:extLst>
              <a:ext uri="{FF2B5EF4-FFF2-40B4-BE49-F238E27FC236}">
                <a16:creationId xmlns:a16="http://schemas.microsoft.com/office/drawing/2014/main" id="{A9BFBEC6-A40E-489B-AF1B-DDE31489B983}"/>
              </a:ext>
            </a:extLst>
          </p:cNvPr>
          <p:cNvSpPr/>
          <p:nvPr/>
        </p:nvSpPr>
        <p:spPr>
          <a:xfrm>
            <a:off x="1011382" y="2784764"/>
            <a:ext cx="8520545" cy="615924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Agent — указывает, на каком агенте или узле будет выполняться </a:t>
            </a:r>
            <a:r>
              <a:rPr lang="ru-RU" sz="2400" dirty="0" err="1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Pipeline</a:t>
            </a:r>
            <a:r>
              <a:rPr lang="ru-RU" sz="24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Environment — задаёт переменные окружения, доступные на всех этапах.</a:t>
            </a:r>
            <a:endParaRPr lang="en-US" sz="2400" dirty="0">
              <a:solidFill>
                <a:srgbClr val="09135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 err="1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Parameters</a:t>
            </a:r>
            <a:r>
              <a:rPr lang="ru-RU" sz="24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— определяет параметры, которые можно задать перед запуском </a:t>
            </a:r>
            <a:r>
              <a:rPr lang="ru-RU" sz="2400" dirty="0" err="1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Pipeline</a:t>
            </a:r>
            <a:r>
              <a:rPr lang="ru-RU" sz="24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например, ветку или тип сборки.</a:t>
            </a:r>
            <a:endParaRPr lang="en-US" sz="2400" dirty="0">
              <a:solidFill>
                <a:srgbClr val="09135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 err="1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Stages</a:t>
            </a:r>
            <a:r>
              <a:rPr lang="ru-RU" sz="24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— основная структура </a:t>
            </a:r>
            <a:r>
              <a:rPr lang="ru-RU" sz="2400" dirty="0" err="1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Pipeline</a:t>
            </a:r>
            <a:r>
              <a:rPr lang="ru-RU" sz="24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где каждый </a:t>
            </a:r>
            <a:r>
              <a:rPr lang="ru-RU" sz="2400" dirty="0" err="1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stage</a:t>
            </a:r>
            <a:r>
              <a:rPr lang="ru-RU" sz="24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представляет этап работы.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 err="1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Steps</a:t>
            </a:r>
            <a:r>
              <a:rPr lang="ru-RU" sz="24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— шаги, выполняемые на каждом этапе, такие как команды или вызов скриптов.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Post — позволяет определить действия, которые выполняются после завершения </a:t>
            </a:r>
            <a:r>
              <a:rPr lang="ru-RU" sz="2400" dirty="0" err="1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Pipeline</a:t>
            </a:r>
            <a:r>
              <a:rPr lang="ru-RU" sz="24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в зависимости от результата.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1F4ADB4-4779-431C-8D07-2B52877AF4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68068" y="4035507"/>
            <a:ext cx="5772956" cy="885949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8B27BA7-7C66-4863-88EC-966C47409F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42041" y="5245852"/>
            <a:ext cx="7225009" cy="618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89766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Скругленный прямоугольник 13"/>
          <p:cNvSpPr/>
          <p:nvPr/>
        </p:nvSpPr>
        <p:spPr>
          <a:xfrm>
            <a:off x="1867989" y="7235574"/>
            <a:ext cx="1749330" cy="467266"/>
          </a:xfrm>
          <a:prstGeom prst="roundRect">
            <a:avLst/>
          </a:prstGeom>
          <a:solidFill>
            <a:srgbClr val="2935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9" name="Группа 8"/>
          <p:cNvGrpSpPr/>
          <p:nvPr/>
        </p:nvGrpSpPr>
        <p:grpSpPr>
          <a:xfrm>
            <a:off x="15701554" y="8098971"/>
            <a:ext cx="2586446" cy="2188030"/>
            <a:chOff x="13463736" y="7855893"/>
            <a:chExt cx="2913312" cy="2431108"/>
          </a:xfrm>
        </p:grpSpPr>
        <p:pic>
          <p:nvPicPr>
            <p:cNvPr id="10" name="Image 6" descr="preencoded.png"/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/>
          </p:blipFill>
          <p:spPr>
            <a:xfrm>
              <a:off x="13955984" y="7855893"/>
              <a:ext cx="2421064" cy="2431107"/>
            </a:xfrm>
            <a:prstGeom prst="rect">
              <a:avLst/>
            </a:prstGeom>
          </p:spPr>
        </p:pic>
        <p:pic>
          <p:nvPicPr>
            <p:cNvPr id="11" name="Image 7" descr="preencoded.png"/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13463736" y="9292457"/>
              <a:ext cx="1466701" cy="994544"/>
            </a:xfrm>
            <a:prstGeom prst="rect">
              <a:avLst/>
            </a:prstGeom>
          </p:spPr>
        </p:pic>
        <p:pic>
          <p:nvPicPr>
            <p:cNvPr id="12" name="Image 8" descr="preencoded.png"/>
            <p:cNvPicPr>
              <a:picLocks noChangeAspect="1"/>
            </p:cNvPicPr>
            <p:nvPr/>
          </p:nvPicPr>
          <p:blipFill>
            <a:blip r:embed="rId7"/>
            <a:srcRect/>
            <a:stretch/>
          </p:blipFill>
          <p:spPr>
            <a:xfrm>
              <a:off x="14930438" y="8709794"/>
              <a:ext cx="1084957" cy="1316013"/>
            </a:xfrm>
            <a:prstGeom prst="rect">
              <a:avLst/>
            </a:prstGeom>
          </p:spPr>
        </p:pic>
      </p:grpSp>
      <p:pic>
        <p:nvPicPr>
          <p:cNvPr id="18" name="Рисунок 1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572" y="7916252"/>
            <a:ext cx="2348625" cy="2133483"/>
          </a:xfrm>
          <a:prstGeom prst="rect">
            <a:avLst/>
          </a:prstGeom>
        </p:spPr>
      </p:pic>
      <p:sp>
        <p:nvSpPr>
          <p:cNvPr id="19" name="Text 1"/>
          <p:cNvSpPr/>
          <p:nvPr/>
        </p:nvSpPr>
        <p:spPr>
          <a:xfrm>
            <a:off x="527057" y="4436254"/>
            <a:ext cx="7274610" cy="61965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r>
              <a:rPr lang="ru-RU" sz="3600" dirty="0">
                <a:solidFill>
                  <a:srgbClr val="000000"/>
                </a:solidFill>
                <a:latin typeface="Montserrat Regular" pitchFamily="2" charset="-52"/>
                <a:cs typeface="Calibri Light" panose="020F0302020204030204" pitchFamily="34" charset="0"/>
              </a:rPr>
              <a:t>И будем ждать новых встреч!</a:t>
            </a:r>
            <a:endParaRPr lang="en-US" sz="3600" dirty="0">
              <a:latin typeface="Montserrat Regular" pitchFamily="2" charset="-52"/>
              <a:cs typeface="Calibri Light" panose="020F0302020204030204" pitchFamily="34" charset="0"/>
            </a:endParaRPr>
          </a:p>
        </p:txBody>
      </p:sp>
      <p:sp>
        <p:nvSpPr>
          <p:cNvPr id="20" name="Text 1"/>
          <p:cNvSpPr/>
          <p:nvPr/>
        </p:nvSpPr>
        <p:spPr>
          <a:xfrm>
            <a:off x="2012448" y="7288418"/>
            <a:ext cx="1604871" cy="46726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r>
              <a:rPr lang="ru-RU" sz="2400" dirty="0">
                <a:solidFill>
                  <a:schemeClr val="bg1"/>
                </a:solidFill>
                <a:latin typeface="Montserrat Regular" pitchFamily="2" charset="-52"/>
              </a:rPr>
              <a:t>Наш сайт</a:t>
            </a:r>
            <a:endParaRPr lang="en-US" sz="2400" dirty="0">
              <a:solidFill>
                <a:schemeClr val="bg1"/>
              </a:solidFill>
              <a:latin typeface="Montserrat Regular" pitchFamily="2" charset="-52"/>
            </a:endParaRPr>
          </a:p>
        </p:txBody>
      </p:sp>
      <p:sp>
        <p:nvSpPr>
          <p:cNvPr id="8" name="Text 1"/>
          <p:cNvSpPr/>
          <p:nvPr/>
        </p:nvSpPr>
        <p:spPr>
          <a:xfrm>
            <a:off x="536978" y="2105132"/>
            <a:ext cx="10736266" cy="86527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sz="3600" dirty="0">
              <a:latin typeface="+mj-lt"/>
            </a:endParaRPr>
          </a:p>
        </p:txBody>
      </p:sp>
      <p:sp>
        <p:nvSpPr>
          <p:cNvPr id="22" name="Text 1"/>
          <p:cNvSpPr/>
          <p:nvPr/>
        </p:nvSpPr>
        <p:spPr>
          <a:xfrm>
            <a:off x="527057" y="3144208"/>
            <a:ext cx="11874137" cy="184597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r>
              <a:rPr lang="ru-RU" sz="3600" dirty="0">
                <a:solidFill>
                  <a:srgbClr val="000000"/>
                </a:solidFill>
                <a:latin typeface="Montserrat Regular" pitchFamily="2" charset="-52"/>
                <a:cs typeface="Calibri Light" panose="020F0302020204030204" pitchFamily="34" charset="0"/>
              </a:rPr>
              <a:t>Желаем успешно применить полученные знания на практике!</a:t>
            </a:r>
            <a:endParaRPr lang="en-US" sz="3600" dirty="0">
              <a:latin typeface="Montserrat Regular" pitchFamily="2" charset="-52"/>
              <a:cs typeface="Calibri Light" panose="020F0302020204030204" pitchFamily="34" charset="0"/>
            </a:endParaRPr>
          </a:p>
        </p:txBody>
      </p:sp>
      <p:grpSp>
        <p:nvGrpSpPr>
          <p:cNvPr id="23" name="Группа 22"/>
          <p:cNvGrpSpPr/>
          <p:nvPr/>
        </p:nvGrpSpPr>
        <p:grpSpPr>
          <a:xfrm>
            <a:off x="0" y="1055601"/>
            <a:ext cx="16615954" cy="1378827"/>
            <a:chOff x="1910954" y="991195"/>
            <a:chExt cx="15201900" cy="1378827"/>
          </a:xfrm>
        </p:grpSpPr>
        <p:pic>
          <p:nvPicPr>
            <p:cNvPr id="24" name="Image 5" descr="preencoded.png"/>
            <p:cNvPicPr>
              <a:picLocks noChangeAspect="1"/>
            </p:cNvPicPr>
            <p:nvPr/>
          </p:nvPicPr>
          <p:blipFill>
            <a:blip r:embed="rId9"/>
            <a:srcRect/>
            <a:stretch/>
          </p:blipFill>
          <p:spPr>
            <a:xfrm>
              <a:off x="1910954" y="991195"/>
              <a:ext cx="14782800" cy="1378827"/>
            </a:xfrm>
            <a:prstGeom prst="rect">
              <a:avLst/>
            </a:prstGeom>
          </p:spPr>
        </p:pic>
        <p:sp>
          <p:nvSpPr>
            <p:cNvPr id="25" name="Text 0"/>
            <p:cNvSpPr/>
            <p:nvPr/>
          </p:nvSpPr>
          <p:spPr>
            <a:xfrm>
              <a:off x="2393157" y="1273751"/>
              <a:ext cx="14719697" cy="733351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t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5774"/>
                </a:lnSpc>
              </a:pPr>
              <a:r>
                <a:rPr lang="ru-RU" sz="3600" dirty="0">
                  <a:solidFill>
                    <a:srgbClr val="FBFBFB"/>
                  </a:solidFill>
                  <a:latin typeface="Montserrat SemiBold" pitchFamily="2" charset="-52"/>
                  <a:ea typeface="Montserrat Medium" pitchFamily="34" charset="-122"/>
                  <a:cs typeface="Montserrat Medium" pitchFamily="34" charset="-120"/>
                </a:rPr>
                <a:t>Спасибо, что выбрали обучение в УЦ </a:t>
              </a:r>
              <a:r>
                <a:rPr lang="ru-RU" sz="3600" dirty="0" err="1">
                  <a:solidFill>
                    <a:srgbClr val="FBFBFB"/>
                  </a:solidFill>
                  <a:latin typeface="Montserrat SemiBold" pitchFamily="2" charset="-52"/>
                  <a:ea typeface="Montserrat Medium" pitchFamily="34" charset="-122"/>
                  <a:cs typeface="Montserrat Medium" pitchFamily="34" charset="-120"/>
                </a:rPr>
                <a:t>АйТи</a:t>
              </a:r>
              <a:r>
                <a:rPr lang="ru-RU" sz="3600" dirty="0">
                  <a:solidFill>
                    <a:srgbClr val="FBFBFB"/>
                  </a:solidFill>
                  <a:latin typeface="Montserrat SemiBold" pitchFamily="2" charset="-52"/>
                  <a:ea typeface="Montserrat Medium" pitchFamily="34" charset="-122"/>
                  <a:cs typeface="Montserrat Medium" pitchFamily="34" charset="-120"/>
                </a:rPr>
                <a:t> Клауд!</a:t>
              </a:r>
            </a:p>
          </p:txBody>
        </p:sp>
      </p:grpSp>
      <p:sp>
        <p:nvSpPr>
          <p:cNvPr id="21" name="Text 1"/>
          <p:cNvSpPr/>
          <p:nvPr/>
        </p:nvSpPr>
        <p:spPr>
          <a:xfrm>
            <a:off x="707255" y="6118891"/>
            <a:ext cx="4962026" cy="62973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sz="2400" dirty="0">
              <a:latin typeface="Montserrat Regular" pitchFamily="2" charset="-52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7463" y="6947601"/>
            <a:ext cx="808083" cy="808083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2717" y="7004227"/>
            <a:ext cx="698613" cy="698613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2723142" y="7922245"/>
            <a:ext cx="2133473" cy="2076327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493818" y="8026616"/>
            <a:ext cx="2155371" cy="2025306"/>
          </a:xfrm>
          <a:prstGeom prst="rect">
            <a:avLst/>
          </a:prstGeom>
        </p:spPr>
      </p:pic>
      <p:sp>
        <p:nvSpPr>
          <p:cNvPr id="27" name="Text 1"/>
          <p:cNvSpPr/>
          <p:nvPr/>
        </p:nvSpPr>
        <p:spPr>
          <a:xfrm>
            <a:off x="536978" y="5579097"/>
            <a:ext cx="7274610" cy="61965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r>
              <a:rPr lang="ru-RU" sz="3600" dirty="0">
                <a:latin typeface="Montserrat Regular" pitchFamily="2" charset="-52"/>
                <a:cs typeface="Calibri Light" panose="020F0302020204030204" pitchFamily="34" charset="0"/>
              </a:rPr>
              <a:t>Связаться с преподавателем</a:t>
            </a:r>
            <a:endParaRPr lang="en-US" sz="3600" dirty="0">
              <a:latin typeface="Montserrat Regular" pitchFamily="2" charset="-52"/>
              <a:cs typeface="Calibri Light" panose="020F0302020204030204" pitchFamily="34" charset="0"/>
            </a:endParaRPr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 flipV="1">
            <a:off x="7811588" y="5992590"/>
            <a:ext cx="3971109" cy="1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800" b="1" dirty="0">
                <a:solidFill>
                  <a:srgbClr val="09135A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CI – Continuous Integration</a:t>
            </a:r>
            <a:endParaRPr lang="ru-RU" sz="4800" b="1" dirty="0">
              <a:solidFill>
                <a:srgbClr val="09135A"/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	</a:t>
            </a:r>
            <a:r>
              <a:rPr lang="ru-RU" sz="48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Это </a:t>
            </a:r>
            <a:r>
              <a:rPr lang="en-US" sz="48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DevOps</a:t>
            </a:r>
            <a:r>
              <a:rPr lang="ru-RU" sz="48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-модель, в которой разработчики делают </a:t>
            </a:r>
            <a:r>
              <a:rPr lang="en-US" sz="48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Commit </a:t>
            </a:r>
            <a:r>
              <a:rPr lang="ru-RU" sz="48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кода в репозиторий и автоматически запускается </a:t>
            </a:r>
            <a:r>
              <a:rPr lang="en-US" sz="48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Build </a:t>
            </a:r>
            <a:r>
              <a:rPr lang="ru-RU" sz="48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или компиляция это кода, после этого запускаются автоматические тесты: </a:t>
            </a:r>
            <a:r>
              <a:rPr lang="en-US" sz="48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Smoke Test, Unit  test, integration test, functionality test</a:t>
            </a:r>
            <a:endParaRPr lang="ru-RU" sz="4800" dirty="0">
              <a:solidFill>
                <a:srgbClr val="09135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0724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dirty="0">
                <a:solidFill>
                  <a:srgbClr val="09135A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CD – Continuous </a:t>
            </a:r>
            <a:r>
              <a:rPr lang="en-US" sz="4800" b="1" dirty="0" err="1">
                <a:solidFill>
                  <a:srgbClr val="09135A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Delivery|Deployment</a:t>
            </a:r>
            <a:endParaRPr lang="ru-RU" sz="4800" b="1" dirty="0">
              <a:solidFill>
                <a:srgbClr val="09135A"/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	</a:t>
            </a:r>
            <a:r>
              <a:rPr lang="ru-RU" sz="40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Это </a:t>
            </a:r>
            <a:r>
              <a:rPr lang="en-US" sz="40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DevOps</a:t>
            </a:r>
            <a:r>
              <a:rPr lang="ru-RU" sz="40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-модель, в которой разработчики делают </a:t>
            </a:r>
            <a:r>
              <a:rPr lang="en-US" sz="40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Commit </a:t>
            </a:r>
            <a:r>
              <a:rPr lang="ru-RU" sz="40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кода в репозиторий и автоматически запускается </a:t>
            </a:r>
            <a:r>
              <a:rPr lang="en-US" sz="40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Build </a:t>
            </a:r>
            <a:r>
              <a:rPr lang="ru-RU" sz="40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или компиляция это кода, после этого запускаются автоматические тесты и готовый </a:t>
            </a:r>
            <a:r>
              <a:rPr lang="en-US" sz="40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Artifact </a:t>
            </a:r>
            <a:r>
              <a:rPr lang="ru-RU" sz="40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(скомпилированный код) развёртывается в </a:t>
            </a:r>
            <a:r>
              <a:rPr lang="en-US" sz="40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staging, production</a:t>
            </a:r>
            <a:endParaRPr lang="ru-RU" sz="4000" dirty="0">
              <a:solidFill>
                <a:srgbClr val="09135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65559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9135A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CI/CD</a:t>
            </a:r>
            <a:endParaRPr lang="ru-RU" b="1" dirty="0">
              <a:solidFill>
                <a:srgbClr val="09135A"/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B3E3290E-2CD1-A5E2-08A3-53516A447F5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257300" y="2738438"/>
          <a:ext cx="15773400" cy="65270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Схема 4">
            <a:extLst>
              <a:ext uri="{FF2B5EF4-FFF2-40B4-BE49-F238E27FC236}">
                <a16:creationId xmlns:a16="http://schemas.microsoft.com/office/drawing/2014/main" id="{34156FEB-B17F-D834-BDA8-43036CA0B241}"/>
              </a:ext>
            </a:extLst>
          </p:cNvPr>
          <p:cNvGraphicFramePr/>
          <p:nvPr/>
        </p:nvGraphicFramePr>
        <p:xfrm>
          <a:off x="1257301" y="4072812"/>
          <a:ext cx="9141668" cy="8239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6" name="Схема 5">
            <a:extLst>
              <a:ext uri="{FF2B5EF4-FFF2-40B4-BE49-F238E27FC236}">
                <a16:creationId xmlns:a16="http://schemas.microsoft.com/office/drawing/2014/main" id="{C73610B7-137E-296D-993F-5A70883A5C3D}"/>
              </a:ext>
            </a:extLst>
          </p:cNvPr>
          <p:cNvGraphicFramePr/>
          <p:nvPr/>
        </p:nvGraphicFramePr>
        <p:xfrm>
          <a:off x="1257299" y="7338527"/>
          <a:ext cx="12486693" cy="8239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  <p:extLst>
      <p:ext uri="{BB962C8B-B14F-4D97-AF65-F5344CB8AC3E}">
        <p14:creationId xmlns:p14="http://schemas.microsoft.com/office/powerpoint/2010/main" val="32616495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age 1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1181622"/>
            <a:ext cx="12174583" cy="1056090"/>
          </a:xfrm>
          <a:prstGeom prst="rect">
            <a:avLst/>
          </a:prstGeom>
        </p:spPr>
      </p:pic>
      <p:sp>
        <p:nvSpPr>
          <p:cNvPr id="17" name="Text 2"/>
          <p:cNvSpPr/>
          <p:nvPr/>
        </p:nvSpPr>
        <p:spPr>
          <a:xfrm>
            <a:off x="466714" y="1342991"/>
            <a:ext cx="11511926" cy="73335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5774"/>
              </a:lnSpc>
            </a:pPr>
            <a:r>
              <a:rPr lang="ru-RU" sz="2600" b="1" dirty="0">
                <a:solidFill>
                  <a:srgbClr val="0913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Знакомство с </a:t>
            </a:r>
            <a:r>
              <a:rPr lang="en-US" sz="2600" b="1" dirty="0">
                <a:solidFill>
                  <a:srgbClr val="0913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Jenkins</a:t>
            </a:r>
            <a:endParaRPr lang="en-US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 2">
            <a:extLst>
              <a:ext uri="{FF2B5EF4-FFF2-40B4-BE49-F238E27FC236}">
                <a16:creationId xmlns:a16="http://schemas.microsoft.com/office/drawing/2014/main" id="{A9BFBEC6-A40E-489B-AF1B-DDE31489B983}"/>
              </a:ext>
            </a:extLst>
          </p:cNvPr>
          <p:cNvSpPr/>
          <p:nvPr/>
        </p:nvSpPr>
        <p:spPr>
          <a:xfrm>
            <a:off x="1668496" y="2784764"/>
            <a:ext cx="8736267" cy="615924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ct val="150000"/>
              </a:lnSpc>
            </a:pPr>
            <a:r>
              <a:rPr lang="ru-RU" sz="2600" dirty="0" err="1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Jenkins</a:t>
            </a: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— это система с открытым исходным кодом для непрерывной интеграции и непрерывной доставки (CI/CD). Она автоматизирует различные этапы процесса разработки программного обеспечения: сборку, тестирование, развёртывание и мониторинг приложений. </a:t>
            </a:r>
            <a:r>
              <a:rPr lang="ru-RU" sz="2600" dirty="0" err="1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Jenkins</a:t>
            </a: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позволяет разработчикам интегрировать код в общий проект автоматически, обеспечивая непрерывную проверку и интеграцию изменений.</a:t>
            </a:r>
          </a:p>
        </p:txBody>
      </p:sp>
      <p:pic>
        <p:nvPicPr>
          <p:cNvPr id="1026" name="Picture 2" descr="Jenkins">
            <a:extLst>
              <a:ext uri="{FF2B5EF4-FFF2-40B4-BE49-F238E27FC236}">
                <a16:creationId xmlns:a16="http://schemas.microsoft.com/office/drawing/2014/main" id="{6AD9BD02-7DA1-4D80-9551-E0E6BA6BE8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78640" y="2784764"/>
            <a:ext cx="3749810" cy="5188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19555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age 1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1181622"/>
            <a:ext cx="12174583" cy="1056090"/>
          </a:xfrm>
          <a:prstGeom prst="rect">
            <a:avLst/>
          </a:prstGeom>
        </p:spPr>
      </p:pic>
      <p:sp>
        <p:nvSpPr>
          <p:cNvPr id="17" name="Text 2"/>
          <p:cNvSpPr/>
          <p:nvPr/>
        </p:nvSpPr>
        <p:spPr>
          <a:xfrm>
            <a:off x="466714" y="1342991"/>
            <a:ext cx="11511926" cy="73335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5774"/>
              </a:lnSpc>
            </a:pPr>
            <a:r>
              <a:rPr lang="ru-RU" sz="2600" b="1" dirty="0">
                <a:solidFill>
                  <a:srgbClr val="0913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Знакомство с </a:t>
            </a:r>
            <a:r>
              <a:rPr lang="en-US" sz="2600" b="1" dirty="0">
                <a:solidFill>
                  <a:srgbClr val="0913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Jenkins</a:t>
            </a:r>
            <a:endParaRPr lang="en-US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 2">
            <a:extLst>
              <a:ext uri="{FF2B5EF4-FFF2-40B4-BE49-F238E27FC236}">
                <a16:creationId xmlns:a16="http://schemas.microsoft.com/office/drawing/2014/main" id="{A9BFBEC6-A40E-489B-AF1B-DDE31489B983}"/>
              </a:ext>
            </a:extLst>
          </p:cNvPr>
          <p:cNvSpPr/>
          <p:nvPr/>
        </p:nvSpPr>
        <p:spPr>
          <a:xfrm>
            <a:off x="1668496" y="2784764"/>
            <a:ext cx="14402777" cy="615924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ct val="150000"/>
              </a:lnSpc>
            </a:pP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Основные особенности </a:t>
            </a:r>
            <a:r>
              <a:rPr lang="ru-RU" sz="2600" dirty="0" err="1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Jenkins</a:t>
            </a: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Автоматизация сборок: </a:t>
            </a:r>
            <a:r>
              <a:rPr lang="ru-RU" sz="2600" dirty="0" err="1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Jenkins</a:t>
            </a: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может запускать сборки кода автоматически при каждом изменении в репозитории, таких как </a:t>
            </a:r>
            <a:r>
              <a:rPr lang="ru-RU" sz="2600" dirty="0" err="1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600" dirty="0" err="1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Mercurial</a:t>
            </a: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и других.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Расширяемость: </a:t>
            </a:r>
            <a:r>
              <a:rPr lang="ru-RU" sz="2600" dirty="0" err="1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Jenkins</a:t>
            </a: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поддерживает большое количество плагинов, которые позволяют интегрироваться с различными системами и инструментами, такими как </a:t>
            </a:r>
            <a:r>
              <a:rPr lang="ru-RU" sz="2600" dirty="0" err="1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Docker</a:t>
            </a: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600" dirty="0" err="1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Kubernetes</a:t>
            </a: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600" dirty="0" err="1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Maven</a:t>
            </a: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600" dirty="0" err="1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Gradle</a:t>
            </a: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и другие.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Гибкость: </a:t>
            </a:r>
            <a:r>
              <a:rPr lang="ru-RU" sz="2600" dirty="0" err="1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Jenkins</a:t>
            </a: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может быть настроен под различные процессы разработки, как с использованием простых скриптов, так и сложных </a:t>
            </a:r>
            <a:r>
              <a:rPr lang="ru-RU" sz="2600" dirty="0" err="1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пайплайнов</a:t>
            </a: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на основе </a:t>
            </a:r>
            <a:r>
              <a:rPr lang="ru-RU" sz="2600" dirty="0" err="1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Jenkins</a:t>
            </a: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600" dirty="0" err="1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Pipeline</a:t>
            </a: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(скрипты на языке </a:t>
            </a:r>
            <a:r>
              <a:rPr lang="ru-RU" sz="2600" dirty="0" err="1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Groovy</a:t>
            </a: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ru-RU" sz="2600" dirty="0" err="1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Пайплайны</a:t>
            </a: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CI/CD: </a:t>
            </a:r>
            <a:r>
              <a:rPr lang="ru-RU" sz="2600" dirty="0" err="1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Jenkins</a:t>
            </a: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позволяет создавать конвейеры для автоматизации процессов от написания кода до его развёртывания на </a:t>
            </a:r>
            <a:r>
              <a:rPr lang="ru-RU" sz="2600" dirty="0" err="1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продакшн</a:t>
            </a: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Интерфейс: Имеет веб-интерфейс, через который можно отслеживать и управлять процессами.</a:t>
            </a:r>
          </a:p>
        </p:txBody>
      </p:sp>
    </p:spTree>
    <p:extLst>
      <p:ext uri="{BB962C8B-B14F-4D97-AF65-F5344CB8AC3E}">
        <p14:creationId xmlns:p14="http://schemas.microsoft.com/office/powerpoint/2010/main" val="23234326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age 1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1181622"/>
            <a:ext cx="12174583" cy="1056090"/>
          </a:xfrm>
          <a:prstGeom prst="rect">
            <a:avLst/>
          </a:prstGeom>
        </p:spPr>
      </p:pic>
      <p:sp>
        <p:nvSpPr>
          <p:cNvPr id="17" name="Text 2"/>
          <p:cNvSpPr/>
          <p:nvPr/>
        </p:nvSpPr>
        <p:spPr>
          <a:xfrm>
            <a:off x="466714" y="1342991"/>
            <a:ext cx="11511926" cy="73335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5774"/>
              </a:lnSpc>
            </a:pPr>
            <a:r>
              <a:rPr lang="en-US" sz="2600" b="1" dirty="0">
                <a:solidFill>
                  <a:srgbClr val="0913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Build</a:t>
            </a:r>
            <a:endParaRPr lang="en-US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 2">
            <a:extLst>
              <a:ext uri="{FF2B5EF4-FFF2-40B4-BE49-F238E27FC236}">
                <a16:creationId xmlns:a16="http://schemas.microsoft.com/office/drawing/2014/main" id="{A9BFBEC6-A40E-489B-AF1B-DDE31489B983}"/>
              </a:ext>
            </a:extLst>
          </p:cNvPr>
          <p:cNvSpPr/>
          <p:nvPr/>
        </p:nvSpPr>
        <p:spPr>
          <a:xfrm>
            <a:off x="1668496" y="2784764"/>
            <a:ext cx="14402777" cy="615924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ct val="150000"/>
              </a:lnSpc>
            </a:pP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ru-RU" sz="2600" dirty="0" err="1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Jenkins</a:t>
            </a: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термин </a:t>
            </a:r>
            <a:r>
              <a:rPr lang="ru-RU" sz="2600" dirty="0" err="1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build</a:t>
            </a: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(сборка) обозначает процесс компиляции, тестирования и подготовки проекта к выпуску, выполненный автоматически в соответствии с заданной конфигурацией. Этот процесс включает последовательность шагов, направленных на сборку (</a:t>
            </a:r>
            <a:r>
              <a:rPr lang="ru-RU" sz="2600" dirty="0" err="1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build</a:t>
            </a: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и тестирование (</a:t>
            </a:r>
            <a:r>
              <a:rPr lang="ru-RU" sz="2600" dirty="0" err="1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</a:t>
            </a:r>
            <a:r>
              <a:rPr lang="ru-RU" sz="2600" dirty="0">
                <a:solidFill>
                  <a:srgbClr val="091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программного обеспечения, и может содержать разное количество этапов в зависимости от сложности проекта и его требований.</a:t>
            </a:r>
          </a:p>
        </p:txBody>
      </p:sp>
    </p:spTree>
    <p:extLst>
      <p:ext uri="{BB962C8B-B14F-4D97-AF65-F5344CB8AC3E}">
        <p14:creationId xmlns:p14="http://schemas.microsoft.com/office/powerpoint/2010/main" val="42031986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2788</TotalTime>
  <Words>2424</Words>
  <Application>Microsoft Office PowerPoint</Application>
  <PresentationFormat>Произвольный</PresentationFormat>
  <Paragraphs>224</Paragraphs>
  <Slides>38</Slides>
  <Notes>33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38</vt:i4>
      </vt:variant>
    </vt:vector>
  </HeadingPairs>
  <TitlesOfParts>
    <vt:vector size="47" baseType="lpstr">
      <vt:lpstr>Arial</vt:lpstr>
      <vt:lpstr>Calibri</vt:lpstr>
      <vt:lpstr>Calibri Light</vt:lpstr>
      <vt:lpstr>Courier New</vt:lpstr>
      <vt:lpstr>Montserrat Medium</vt:lpstr>
      <vt:lpstr>Montserrat Regular</vt:lpstr>
      <vt:lpstr>Montserrat SemiBold</vt:lpstr>
      <vt:lpstr>Times New Roman</vt:lpstr>
      <vt:lpstr>Office Theme</vt:lpstr>
      <vt:lpstr>Презентация PowerPoint</vt:lpstr>
      <vt:lpstr>Презентация PowerPoint</vt:lpstr>
      <vt:lpstr>Continuous Integration &amp; Continuous Delivery</vt:lpstr>
      <vt:lpstr>CI – Continuous Integration</vt:lpstr>
      <vt:lpstr>CD – Continuous Delivery|Deployment</vt:lpstr>
      <vt:lpstr>CI/CD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Иван Климарев</cp:lastModifiedBy>
  <cp:revision>39</cp:revision>
  <dcterms:created xsi:type="dcterms:W3CDTF">2023-06-15T12:18:36Z</dcterms:created>
  <dcterms:modified xsi:type="dcterms:W3CDTF">2024-10-31T03:56:37Z</dcterms:modified>
</cp:coreProperties>
</file>