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6" r:id="rId3"/>
    <p:sldId id="310" r:id="rId4"/>
    <p:sldId id="335" r:id="rId5"/>
    <p:sldId id="336" r:id="rId6"/>
    <p:sldId id="337" r:id="rId7"/>
    <p:sldId id="311" r:id="rId8"/>
    <p:sldId id="312" r:id="rId9"/>
    <p:sldId id="313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33" r:id="rId28"/>
    <p:sldId id="334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ван Климарев" userId="6e07b5d3a3d13876" providerId="LiveId" clId="{9F5188F1-A204-4686-ADBB-2B2E1B162C2B}"/>
    <pc:docChg chg="undo custSel addSld delSld modSld">
      <pc:chgData name="Иван Климарев" userId="6e07b5d3a3d13876" providerId="LiveId" clId="{9F5188F1-A204-4686-ADBB-2B2E1B162C2B}" dt="2022-11-15T05:32:07.318" v="450" actId="27636"/>
      <pc:docMkLst>
        <pc:docMk/>
      </pc:docMkLst>
      <pc:sldChg chg="modSp new mod">
        <pc:chgData name="Иван Климарев" userId="6e07b5d3a3d13876" providerId="LiveId" clId="{9F5188F1-A204-4686-ADBB-2B2E1B162C2B}" dt="2022-11-07T06:40:12.743" v="25" actId="20577"/>
        <pc:sldMkLst>
          <pc:docMk/>
          <pc:sldMk cId="4265988252" sldId="256"/>
        </pc:sldMkLst>
        <pc:spChg chg="mod">
          <ac:chgData name="Иван Климарев" userId="6e07b5d3a3d13876" providerId="LiveId" clId="{9F5188F1-A204-4686-ADBB-2B2E1B162C2B}" dt="2022-11-07T06:40:04.326" v="10" actId="20577"/>
          <ac:spMkLst>
            <pc:docMk/>
            <pc:sldMk cId="4265988252" sldId="256"/>
            <ac:spMk id="2" creationId="{ED1DE9F7-8471-4DB4-9415-C90467FA172F}"/>
          </ac:spMkLst>
        </pc:spChg>
        <pc:spChg chg="mod">
          <ac:chgData name="Иван Климарев" userId="6e07b5d3a3d13876" providerId="LiveId" clId="{9F5188F1-A204-4686-ADBB-2B2E1B162C2B}" dt="2022-11-07T06:40:12.743" v="25" actId="20577"/>
          <ac:spMkLst>
            <pc:docMk/>
            <pc:sldMk cId="4265988252" sldId="256"/>
            <ac:spMk id="3" creationId="{E8C62836-415A-4452-A63A-2451C1BA8543}"/>
          </ac:spMkLst>
        </pc:spChg>
      </pc:sldChg>
      <pc:sldChg chg="addSp delSp modSp del mod">
        <pc:chgData name="Иван Климарев" userId="6e07b5d3a3d13876" providerId="LiveId" clId="{9F5188F1-A204-4686-ADBB-2B2E1B162C2B}" dt="2022-11-07T06:43:41.336" v="49" actId="1076"/>
        <pc:sldMkLst>
          <pc:docMk/>
          <pc:sldMk cId="926587568" sldId="310"/>
        </pc:sldMkLst>
        <pc:spChg chg="mod">
          <ac:chgData name="Иван Климарев" userId="6e07b5d3a3d13876" providerId="LiveId" clId="{9F5188F1-A204-4686-ADBB-2B2E1B162C2B}" dt="2022-11-07T06:43:31.704" v="45" actId="20577"/>
          <ac:spMkLst>
            <pc:docMk/>
            <pc:sldMk cId="926587568" sldId="310"/>
            <ac:spMk id="3" creationId="{00000000-0000-0000-0000-000000000000}"/>
          </ac:spMkLst>
        </pc:spChg>
        <pc:spChg chg="add del">
          <ac:chgData name="Иван Климарев" userId="6e07b5d3a3d13876" providerId="LiveId" clId="{9F5188F1-A204-4686-ADBB-2B2E1B162C2B}" dt="2022-11-07T06:43:28.942" v="43"/>
          <ac:spMkLst>
            <pc:docMk/>
            <pc:sldMk cId="926587568" sldId="310"/>
            <ac:spMk id="4" creationId="{AF372AF0-5D91-4004-9F26-F4F4044DC34B}"/>
          </ac:spMkLst>
        </pc:spChg>
        <pc:picChg chg="add mod">
          <ac:chgData name="Иван Климарев" userId="6e07b5d3a3d13876" providerId="LiveId" clId="{9F5188F1-A204-4686-ADBB-2B2E1B162C2B}" dt="2022-11-07T06:43:41.336" v="49" actId="1076"/>
          <ac:picMkLst>
            <pc:docMk/>
            <pc:sldMk cId="926587568" sldId="310"/>
            <ac:picMk id="5" creationId="{6AA42F49-442B-42CE-88D3-BD03455741C5}"/>
          </ac:picMkLst>
        </pc:picChg>
      </pc:sldChg>
      <pc:sldChg chg="del">
        <pc:chgData name="Иван Климарев" userId="6e07b5d3a3d13876" providerId="LiveId" clId="{9F5188F1-A204-4686-ADBB-2B2E1B162C2B}" dt="2022-11-07T06:41:12.832" v="35"/>
        <pc:sldMkLst>
          <pc:docMk/>
          <pc:sldMk cId="3653468135" sldId="311"/>
        </pc:sldMkLst>
      </pc:sldChg>
      <pc:sldChg chg="del">
        <pc:chgData name="Иван Климарев" userId="6e07b5d3a3d13876" providerId="LiveId" clId="{9F5188F1-A204-4686-ADBB-2B2E1B162C2B}" dt="2022-11-07T06:41:12.832" v="35"/>
        <pc:sldMkLst>
          <pc:docMk/>
          <pc:sldMk cId="3187543072" sldId="312"/>
        </pc:sldMkLst>
      </pc:sldChg>
      <pc:sldChg chg="addSp delSp modSp del mod">
        <pc:chgData name="Иван Климарев" userId="6e07b5d3a3d13876" providerId="LiveId" clId="{9F5188F1-A204-4686-ADBB-2B2E1B162C2B}" dt="2022-11-07T06:46:20.101" v="95" actId="22"/>
        <pc:sldMkLst>
          <pc:docMk/>
          <pc:sldMk cId="3318865269" sldId="313"/>
        </pc:sldMkLst>
        <pc:spChg chg="mod">
          <ac:chgData name="Иван Климарев" userId="6e07b5d3a3d13876" providerId="LiveId" clId="{9F5188F1-A204-4686-ADBB-2B2E1B162C2B}" dt="2022-11-07T06:45:39.259" v="87" actId="20577"/>
          <ac:spMkLst>
            <pc:docMk/>
            <pc:sldMk cId="3318865269" sldId="313"/>
            <ac:spMk id="2" creationId="{00000000-0000-0000-0000-000000000000}"/>
          </ac:spMkLst>
        </pc:spChg>
        <pc:spChg chg="add del mod">
          <ac:chgData name="Иван Климарев" userId="6e07b5d3a3d13876" providerId="LiveId" clId="{9F5188F1-A204-4686-ADBB-2B2E1B162C2B}" dt="2022-11-07T06:45:57.401" v="92"/>
          <ac:spMkLst>
            <pc:docMk/>
            <pc:sldMk cId="3318865269" sldId="313"/>
            <ac:spMk id="3" creationId="{00000000-0000-0000-0000-000000000000}"/>
          </ac:spMkLst>
        </pc:spChg>
        <pc:spChg chg="add del mod">
          <ac:chgData name="Иван Климарев" userId="6e07b5d3a3d13876" providerId="LiveId" clId="{9F5188F1-A204-4686-ADBB-2B2E1B162C2B}" dt="2022-11-07T06:45:55.926" v="91"/>
          <ac:spMkLst>
            <pc:docMk/>
            <pc:sldMk cId="3318865269" sldId="313"/>
            <ac:spMk id="4" creationId="{303D7DEE-C268-4398-9457-896C410E7D44}"/>
          </ac:spMkLst>
        </pc:spChg>
        <pc:spChg chg="add del mod">
          <ac:chgData name="Иван Климарев" userId="6e07b5d3a3d13876" providerId="LiveId" clId="{9F5188F1-A204-4686-ADBB-2B2E1B162C2B}" dt="2022-11-07T06:46:20.101" v="95" actId="22"/>
          <ac:spMkLst>
            <pc:docMk/>
            <pc:sldMk cId="3318865269" sldId="313"/>
            <ac:spMk id="7" creationId="{FC34E854-5869-493B-BF2F-A340C348CFDE}"/>
          </ac:spMkLst>
        </pc:spChg>
        <pc:picChg chg="add del mod">
          <ac:chgData name="Иван Климарев" userId="6e07b5d3a3d13876" providerId="LiveId" clId="{9F5188F1-A204-4686-ADBB-2B2E1B162C2B}" dt="2022-11-07T06:46:03.642" v="94" actId="478"/>
          <ac:picMkLst>
            <pc:docMk/>
            <pc:sldMk cId="3318865269" sldId="313"/>
            <ac:picMk id="5" creationId="{3D2D85B5-BC16-40BC-BDEE-5BE2DBF4FE09}"/>
          </ac:picMkLst>
        </pc:picChg>
        <pc:picChg chg="add mod ord">
          <ac:chgData name="Иван Климарев" userId="6e07b5d3a3d13876" providerId="LiveId" clId="{9F5188F1-A204-4686-ADBB-2B2E1B162C2B}" dt="2022-11-07T06:46:20.101" v="95" actId="22"/>
          <ac:picMkLst>
            <pc:docMk/>
            <pc:sldMk cId="3318865269" sldId="313"/>
            <ac:picMk id="9" creationId="{3B71DDD6-A57C-45A9-B983-637359FA9B49}"/>
          </ac:picMkLst>
        </pc:picChg>
      </pc:sldChg>
      <pc:sldChg chg="del">
        <pc:chgData name="Иван Климарев" userId="6e07b5d3a3d13876" providerId="LiveId" clId="{9F5188F1-A204-4686-ADBB-2B2E1B162C2B}" dt="2022-11-07T06:49:46.555" v="148" actId="47"/>
        <pc:sldMkLst>
          <pc:docMk/>
          <pc:sldMk cId="509559713" sldId="314"/>
        </pc:sldMkLst>
      </pc:sldChg>
      <pc:sldChg chg="del">
        <pc:chgData name="Иван Климарев" userId="6e07b5d3a3d13876" providerId="LiveId" clId="{9F5188F1-A204-4686-ADBB-2B2E1B162C2B}" dt="2022-11-07T06:41:12.832" v="35"/>
        <pc:sldMkLst>
          <pc:docMk/>
          <pc:sldMk cId="712436086" sldId="315"/>
        </pc:sldMkLst>
      </pc:sldChg>
      <pc:sldChg chg="del">
        <pc:chgData name="Иван Климарев" userId="6e07b5d3a3d13876" providerId="LiveId" clId="{9F5188F1-A204-4686-ADBB-2B2E1B162C2B}" dt="2022-11-07T06:41:12.832" v="35"/>
        <pc:sldMkLst>
          <pc:docMk/>
          <pc:sldMk cId="3670961874" sldId="316"/>
        </pc:sldMkLst>
      </pc:sldChg>
      <pc:sldChg chg="del">
        <pc:chgData name="Иван Климарев" userId="6e07b5d3a3d13876" providerId="LiveId" clId="{9F5188F1-A204-4686-ADBB-2B2E1B162C2B}" dt="2022-11-07T06:41:12.832" v="35"/>
        <pc:sldMkLst>
          <pc:docMk/>
          <pc:sldMk cId="3839764971" sldId="317"/>
        </pc:sldMkLst>
      </pc:sldChg>
      <pc:sldChg chg="modSp del mod">
        <pc:chgData name="Иван Климарев" userId="6e07b5d3a3d13876" providerId="LiveId" clId="{9F5188F1-A204-4686-ADBB-2B2E1B162C2B}" dt="2022-11-07T06:41:12.832" v="35"/>
        <pc:sldMkLst>
          <pc:docMk/>
          <pc:sldMk cId="2246889611" sldId="318"/>
        </pc:sldMkLst>
        <pc:spChg chg="mod">
          <ac:chgData name="Иван Климарев" userId="6e07b5d3a3d13876" providerId="LiveId" clId="{9F5188F1-A204-4686-ADBB-2B2E1B162C2B}" dt="2022-11-07T06:41:12.832" v="35"/>
          <ac:spMkLst>
            <pc:docMk/>
            <pc:sldMk cId="2246889611" sldId="318"/>
            <ac:spMk id="3" creationId="{00000000-0000-0000-0000-000000000000}"/>
          </ac:spMkLst>
        </pc:spChg>
      </pc:sldChg>
      <pc:sldChg chg="modSp del mod">
        <pc:chgData name="Иван Климарев" userId="6e07b5d3a3d13876" providerId="LiveId" clId="{9F5188F1-A204-4686-ADBB-2B2E1B162C2B}" dt="2022-11-07T06:41:12.832" v="35"/>
        <pc:sldMkLst>
          <pc:docMk/>
          <pc:sldMk cId="2536409487" sldId="319"/>
        </pc:sldMkLst>
        <pc:spChg chg="mod">
          <ac:chgData name="Иван Климарев" userId="6e07b5d3a3d13876" providerId="LiveId" clId="{9F5188F1-A204-4686-ADBB-2B2E1B162C2B}" dt="2022-11-07T06:41:12.832" v="35"/>
          <ac:spMkLst>
            <pc:docMk/>
            <pc:sldMk cId="2536409487" sldId="319"/>
            <ac:spMk id="3" creationId="{00000000-0000-0000-0000-000000000000}"/>
          </ac:spMkLst>
        </pc:spChg>
      </pc:sldChg>
      <pc:sldChg chg="modSp del mod">
        <pc:chgData name="Иван Климарев" userId="6e07b5d3a3d13876" providerId="LiveId" clId="{9F5188F1-A204-4686-ADBB-2B2E1B162C2B}" dt="2022-11-07T06:41:12.832" v="35"/>
        <pc:sldMkLst>
          <pc:docMk/>
          <pc:sldMk cId="1998166195" sldId="320"/>
        </pc:sldMkLst>
        <pc:spChg chg="mod">
          <ac:chgData name="Иван Климарев" userId="6e07b5d3a3d13876" providerId="LiveId" clId="{9F5188F1-A204-4686-ADBB-2B2E1B162C2B}" dt="2022-11-07T06:41:12.832" v="35"/>
          <ac:spMkLst>
            <pc:docMk/>
            <pc:sldMk cId="1998166195" sldId="320"/>
            <ac:spMk id="3" creationId="{00000000-0000-0000-0000-000000000000}"/>
          </ac:spMkLst>
        </pc:spChg>
      </pc:sldChg>
      <pc:sldChg chg="modSp del mod">
        <pc:chgData name="Иван Климарев" userId="6e07b5d3a3d13876" providerId="LiveId" clId="{9F5188F1-A204-4686-ADBB-2B2E1B162C2B}" dt="2022-11-07T06:41:12.832" v="35"/>
        <pc:sldMkLst>
          <pc:docMk/>
          <pc:sldMk cId="1230308714" sldId="321"/>
        </pc:sldMkLst>
        <pc:spChg chg="mod">
          <ac:chgData name="Иван Климарев" userId="6e07b5d3a3d13876" providerId="LiveId" clId="{9F5188F1-A204-4686-ADBB-2B2E1B162C2B}" dt="2022-11-07T06:41:12.832" v="35"/>
          <ac:spMkLst>
            <pc:docMk/>
            <pc:sldMk cId="1230308714" sldId="321"/>
            <ac:spMk id="3" creationId="{00000000-0000-0000-0000-000000000000}"/>
          </ac:spMkLst>
        </pc:spChg>
      </pc:sldChg>
      <pc:sldChg chg="modSp del mod">
        <pc:chgData name="Иван Климарев" userId="6e07b5d3a3d13876" providerId="LiveId" clId="{9F5188F1-A204-4686-ADBB-2B2E1B162C2B}" dt="2022-11-07T06:41:12.832" v="35"/>
        <pc:sldMkLst>
          <pc:docMk/>
          <pc:sldMk cId="511464321" sldId="322"/>
        </pc:sldMkLst>
        <pc:spChg chg="mod">
          <ac:chgData name="Иван Климарев" userId="6e07b5d3a3d13876" providerId="LiveId" clId="{9F5188F1-A204-4686-ADBB-2B2E1B162C2B}" dt="2022-11-07T06:41:12.832" v="35"/>
          <ac:spMkLst>
            <pc:docMk/>
            <pc:sldMk cId="511464321" sldId="322"/>
            <ac:spMk id="3" creationId="{00000000-0000-0000-0000-000000000000}"/>
          </ac:spMkLst>
        </pc:spChg>
      </pc:sldChg>
      <pc:sldChg chg="modSp del mod">
        <pc:chgData name="Иван Климарев" userId="6e07b5d3a3d13876" providerId="LiveId" clId="{9F5188F1-A204-4686-ADBB-2B2E1B162C2B}" dt="2022-11-07T06:41:12.832" v="35"/>
        <pc:sldMkLst>
          <pc:docMk/>
          <pc:sldMk cId="3411467995" sldId="323"/>
        </pc:sldMkLst>
        <pc:spChg chg="mod">
          <ac:chgData name="Иван Климарев" userId="6e07b5d3a3d13876" providerId="LiveId" clId="{9F5188F1-A204-4686-ADBB-2B2E1B162C2B}" dt="2022-11-07T06:41:12.832" v="35"/>
          <ac:spMkLst>
            <pc:docMk/>
            <pc:sldMk cId="3411467995" sldId="323"/>
            <ac:spMk id="3" creationId="{00000000-0000-0000-0000-000000000000}"/>
          </ac:spMkLst>
        </pc:spChg>
      </pc:sldChg>
      <pc:sldChg chg="modSp del mod">
        <pc:chgData name="Иван Климарев" userId="6e07b5d3a3d13876" providerId="LiveId" clId="{9F5188F1-A204-4686-ADBB-2B2E1B162C2B}" dt="2022-11-07T06:41:12.832" v="35"/>
        <pc:sldMkLst>
          <pc:docMk/>
          <pc:sldMk cId="510473447" sldId="324"/>
        </pc:sldMkLst>
        <pc:spChg chg="mod">
          <ac:chgData name="Иван Климарев" userId="6e07b5d3a3d13876" providerId="LiveId" clId="{9F5188F1-A204-4686-ADBB-2B2E1B162C2B}" dt="2022-11-07T06:41:12.832" v="35"/>
          <ac:spMkLst>
            <pc:docMk/>
            <pc:sldMk cId="510473447" sldId="324"/>
            <ac:spMk id="3" creationId="{00000000-0000-0000-0000-000000000000}"/>
          </ac:spMkLst>
        </pc:spChg>
      </pc:sldChg>
      <pc:sldChg chg="modSp del mod">
        <pc:chgData name="Иван Климарев" userId="6e07b5d3a3d13876" providerId="LiveId" clId="{9F5188F1-A204-4686-ADBB-2B2E1B162C2B}" dt="2022-11-07T06:41:12.832" v="35"/>
        <pc:sldMkLst>
          <pc:docMk/>
          <pc:sldMk cId="2979279558" sldId="333"/>
        </pc:sldMkLst>
        <pc:spChg chg="mod">
          <ac:chgData name="Иван Климарев" userId="6e07b5d3a3d13876" providerId="LiveId" clId="{9F5188F1-A204-4686-ADBB-2B2E1B162C2B}" dt="2022-11-07T06:41:12.832" v="35"/>
          <ac:spMkLst>
            <pc:docMk/>
            <pc:sldMk cId="2979279558" sldId="333"/>
            <ac:spMk id="3" creationId="{00000000-0000-0000-0000-000000000000}"/>
          </ac:spMkLst>
        </pc:spChg>
      </pc:sldChg>
      <pc:sldChg chg="del">
        <pc:chgData name="Иван Климарев" userId="6e07b5d3a3d13876" providerId="LiveId" clId="{9F5188F1-A204-4686-ADBB-2B2E1B162C2B}" dt="2022-11-07T06:41:12.832" v="35"/>
        <pc:sldMkLst>
          <pc:docMk/>
          <pc:sldMk cId="622134166" sldId="334"/>
        </pc:sldMkLst>
      </pc:sldChg>
      <pc:sldChg chg="add">
        <pc:chgData name="Иван Климарев" userId="6e07b5d3a3d13876" providerId="LiveId" clId="{9F5188F1-A204-4686-ADBB-2B2E1B162C2B}" dt="2022-11-07T06:43:11.524" v="37" actId="2890"/>
        <pc:sldMkLst>
          <pc:docMk/>
          <pc:sldMk cId="335338786" sldId="335"/>
        </pc:sldMkLst>
      </pc:sldChg>
      <pc:sldChg chg="modSp add mod">
        <pc:chgData name="Иван Климарев" userId="6e07b5d3a3d13876" providerId="LiveId" clId="{9F5188F1-A204-4686-ADBB-2B2E1B162C2B}" dt="2022-11-07T06:44:59.433" v="58" actId="27636"/>
        <pc:sldMkLst>
          <pc:docMk/>
          <pc:sldMk cId="216598728" sldId="336"/>
        </pc:sldMkLst>
        <pc:spChg chg="mod">
          <ac:chgData name="Иван Климарев" userId="6e07b5d3a3d13876" providerId="LiveId" clId="{9F5188F1-A204-4686-ADBB-2B2E1B162C2B}" dt="2022-11-07T06:44:59.433" v="58" actId="27636"/>
          <ac:spMkLst>
            <pc:docMk/>
            <pc:sldMk cId="216598728" sldId="336"/>
            <ac:spMk id="3" creationId="{00000000-0000-0000-0000-000000000000}"/>
          </ac:spMkLst>
        </pc:spChg>
      </pc:sldChg>
      <pc:sldChg chg="modSp add mod">
        <pc:chgData name="Иван Климарев" userId="6e07b5d3a3d13876" providerId="LiveId" clId="{9F5188F1-A204-4686-ADBB-2B2E1B162C2B}" dt="2022-11-07T06:45:21.707" v="81" actId="313"/>
        <pc:sldMkLst>
          <pc:docMk/>
          <pc:sldMk cId="4130486480" sldId="337"/>
        </pc:sldMkLst>
        <pc:spChg chg="mod">
          <ac:chgData name="Иван Климарев" userId="6e07b5d3a3d13876" providerId="LiveId" clId="{9F5188F1-A204-4686-ADBB-2B2E1B162C2B}" dt="2022-11-07T06:45:21.707" v="81" actId="313"/>
          <ac:spMkLst>
            <pc:docMk/>
            <pc:sldMk cId="4130486480" sldId="337"/>
            <ac:spMk id="3" creationId="{00000000-0000-0000-0000-000000000000}"/>
          </ac:spMkLst>
        </pc:spChg>
      </pc:sldChg>
      <pc:sldChg chg="add del">
        <pc:chgData name="Иван Климарев" userId="6e07b5d3a3d13876" providerId="LiveId" clId="{9F5188F1-A204-4686-ADBB-2B2E1B162C2B}" dt="2022-11-07T06:49:46.555" v="148" actId="47"/>
        <pc:sldMkLst>
          <pc:docMk/>
          <pc:sldMk cId="3200300558" sldId="338"/>
        </pc:sldMkLst>
      </pc:sldChg>
      <pc:sldChg chg="modSp add mod">
        <pc:chgData name="Иван Климарев" userId="6e07b5d3a3d13876" providerId="LiveId" clId="{9F5188F1-A204-4686-ADBB-2B2E1B162C2B}" dt="2022-11-07T06:46:47.065" v="114" actId="27636"/>
        <pc:sldMkLst>
          <pc:docMk/>
          <pc:sldMk cId="3818377357" sldId="339"/>
        </pc:sldMkLst>
        <pc:spChg chg="mod">
          <ac:chgData name="Иван Климарев" userId="6e07b5d3a3d13876" providerId="LiveId" clId="{9F5188F1-A204-4686-ADBB-2B2E1B162C2B}" dt="2022-11-07T06:46:44.593" v="111" actId="20577"/>
          <ac:spMkLst>
            <pc:docMk/>
            <pc:sldMk cId="3818377357" sldId="339"/>
            <ac:spMk id="2" creationId="{00000000-0000-0000-0000-000000000000}"/>
          </ac:spMkLst>
        </pc:spChg>
        <pc:spChg chg="mod">
          <ac:chgData name="Иван Климарев" userId="6e07b5d3a3d13876" providerId="LiveId" clId="{9F5188F1-A204-4686-ADBB-2B2E1B162C2B}" dt="2022-11-07T06:46:47.065" v="114" actId="27636"/>
          <ac:spMkLst>
            <pc:docMk/>
            <pc:sldMk cId="3818377357" sldId="339"/>
            <ac:spMk id="3" creationId="{00000000-0000-0000-0000-000000000000}"/>
          </ac:spMkLst>
        </pc:spChg>
      </pc:sldChg>
      <pc:sldChg chg="modSp add mod">
        <pc:chgData name="Иван Климарев" userId="6e07b5d3a3d13876" providerId="LiveId" clId="{9F5188F1-A204-4686-ADBB-2B2E1B162C2B}" dt="2022-11-07T06:47:08.999" v="121" actId="27636"/>
        <pc:sldMkLst>
          <pc:docMk/>
          <pc:sldMk cId="2938079036" sldId="340"/>
        </pc:sldMkLst>
        <pc:spChg chg="mod">
          <ac:chgData name="Иван Климарев" userId="6e07b5d3a3d13876" providerId="LiveId" clId="{9F5188F1-A204-4686-ADBB-2B2E1B162C2B}" dt="2022-11-07T06:47:08.999" v="121" actId="27636"/>
          <ac:spMkLst>
            <pc:docMk/>
            <pc:sldMk cId="2938079036" sldId="340"/>
            <ac:spMk id="3" creationId="{00000000-0000-0000-0000-000000000000}"/>
          </ac:spMkLst>
        </pc:spChg>
      </pc:sldChg>
      <pc:sldChg chg="modSp add mod">
        <pc:chgData name="Иван Климарев" userId="6e07b5d3a3d13876" providerId="LiveId" clId="{9F5188F1-A204-4686-ADBB-2B2E1B162C2B}" dt="2022-11-07T06:47:14.620" v="126" actId="20577"/>
        <pc:sldMkLst>
          <pc:docMk/>
          <pc:sldMk cId="1299728076" sldId="341"/>
        </pc:sldMkLst>
        <pc:spChg chg="mod">
          <ac:chgData name="Иван Климарев" userId="6e07b5d3a3d13876" providerId="LiveId" clId="{9F5188F1-A204-4686-ADBB-2B2E1B162C2B}" dt="2022-11-07T06:47:14.620" v="126" actId="20577"/>
          <ac:spMkLst>
            <pc:docMk/>
            <pc:sldMk cId="1299728076" sldId="341"/>
            <ac:spMk id="3" creationId="{00000000-0000-0000-0000-000000000000}"/>
          </ac:spMkLst>
        </pc:spChg>
      </pc:sldChg>
      <pc:sldChg chg="modSp add mod">
        <pc:chgData name="Иван Климарев" userId="6e07b5d3a3d13876" providerId="LiveId" clId="{9F5188F1-A204-4686-ADBB-2B2E1B162C2B}" dt="2022-11-07T06:47:28.376" v="130" actId="20577"/>
        <pc:sldMkLst>
          <pc:docMk/>
          <pc:sldMk cId="53123254" sldId="342"/>
        </pc:sldMkLst>
        <pc:spChg chg="mod">
          <ac:chgData name="Иван Климарев" userId="6e07b5d3a3d13876" providerId="LiveId" clId="{9F5188F1-A204-4686-ADBB-2B2E1B162C2B}" dt="2022-11-07T06:47:28.376" v="130" actId="20577"/>
          <ac:spMkLst>
            <pc:docMk/>
            <pc:sldMk cId="53123254" sldId="342"/>
            <ac:spMk id="3" creationId="{00000000-0000-0000-0000-000000000000}"/>
          </ac:spMkLst>
        </pc:spChg>
      </pc:sldChg>
      <pc:sldChg chg="modSp add mod">
        <pc:chgData name="Иван Климарев" userId="6e07b5d3a3d13876" providerId="LiveId" clId="{9F5188F1-A204-4686-ADBB-2B2E1B162C2B}" dt="2022-11-07T06:48:06.981" v="140" actId="27636"/>
        <pc:sldMkLst>
          <pc:docMk/>
          <pc:sldMk cId="1913457028" sldId="343"/>
        </pc:sldMkLst>
        <pc:spChg chg="mod">
          <ac:chgData name="Иван Климарев" userId="6e07b5d3a3d13876" providerId="LiveId" clId="{9F5188F1-A204-4686-ADBB-2B2E1B162C2B}" dt="2022-11-07T06:47:47.735" v="134" actId="122"/>
          <ac:spMkLst>
            <pc:docMk/>
            <pc:sldMk cId="1913457028" sldId="343"/>
            <ac:spMk id="2" creationId="{00000000-0000-0000-0000-000000000000}"/>
          </ac:spMkLst>
        </pc:spChg>
        <pc:spChg chg="mod">
          <ac:chgData name="Иван Климарев" userId="6e07b5d3a3d13876" providerId="LiveId" clId="{9F5188F1-A204-4686-ADBB-2B2E1B162C2B}" dt="2022-11-07T06:48:06.981" v="140" actId="27636"/>
          <ac:spMkLst>
            <pc:docMk/>
            <pc:sldMk cId="1913457028" sldId="343"/>
            <ac:spMk id="3" creationId="{00000000-0000-0000-0000-000000000000}"/>
          </ac:spMkLst>
        </pc:spChg>
      </pc:sldChg>
      <pc:sldChg chg="modSp add mod">
        <pc:chgData name="Иван Климарев" userId="6e07b5d3a3d13876" providerId="LiveId" clId="{9F5188F1-A204-4686-ADBB-2B2E1B162C2B}" dt="2022-11-07T06:48:11.101" v="143" actId="20577"/>
        <pc:sldMkLst>
          <pc:docMk/>
          <pc:sldMk cId="2525194359" sldId="344"/>
        </pc:sldMkLst>
        <pc:spChg chg="mod">
          <ac:chgData name="Иван Климарев" userId="6e07b5d3a3d13876" providerId="LiveId" clId="{9F5188F1-A204-4686-ADBB-2B2E1B162C2B}" dt="2022-11-07T06:48:11.101" v="143" actId="20577"/>
          <ac:spMkLst>
            <pc:docMk/>
            <pc:sldMk cId="2525194359" sldId="344"/>
            <ac:spMk id="3" creationId="{00000000-0000-0000-0000-000000000000}"/>
          </ac:spMkLst>
        </pc:spChg>
      </pc:sldChg>
      <pc:sldChg chg="modSp add mod">
        <pc:chgData name="Иван Климарев" userId="6e07b5d3a3d13876" providerId="LiveId" clId="{9F5188F1-A204-4686-ADBB-2B2E1B162C2B}" dt="2022-11-07T06:48:51.889" v="147" actId="12"/>
        <pc:sldMkLst>
          <pc:docMk/>
          <pc:sldMk cId="56133578" sldId="345"/>
        </pc:sldMkLst>
        <pc:spChg chg="mod">
          <ac:chgData name="Иван Климарев" userId="6e07b5d3a3d13876" providerId="LiveId" clId="{9F5188F1-A204-4686-ADBB-2B2E1B162C2B}" dt="2022-11-07T06:48:51.889" v="147" actId="12"/>
          <ac:spMkLst>
            <pc:docMk/>
            <pc:sldMk cId="56133578" sldId="345"/>
            <ac:spMk id="3" creationId="{00000000-0000-0000-0000-000000000000}"/>
          </ac:spMkLst>
        </pc:spChg>
      </pc:sldChg>
      <pc:sldChg chg="addSp delSp modSp add mod">
        <pc:chgData name="Иван Климарев" userId="6e07b5d3a3d13876" providerId="LiveId" clId="{9F5188F1-A204-4686-ADBB-2B2E1B162C2B}" dt="2022-11-08T05:53:43.739" v="378" actId="20577"/>
        <pc:sldMkLst>
          <pc:docMk/>
          <pc:sldMk cId="2202815527" sldId="346"/>
        </pc:sldMkLst>
        <pc:spChg chg="mod">
          <ac:chgData name="Иван Климарев" userId="6e07b5d3a3d13876" providerId="LiveId" clId="{9F5188F1-A204-4686-ADBB-2B2E1B162C2B}" dt="2022-11-08T05:51:48.055" v="163" actId="20577"/>
          <ac:spMkLst>
            <pc:docMk/>
            <pc:sldMk cId="2202815527" sldId="346"/>
            <ac:spMk id="2" creationId="{00000000-0000-0000-0000-000000000000}"/>
          </ac:spMkLst>
        </pc:spChg>
        <pc:spChg chg="add mod">
          <ac:chgData name="Иван Климарев" userId="6e07b5d3a3d13876" providerId="LiveId" clId="{9F5188F1-A204-4686-ADBB-2B2E1B162C2B}" dt="2022-11-08T05:53:43.739" v="378" actId="20577"/>
          <ac:spMkLst>
            <pc:docMk/>
            <pc:sldMk cId="2202815527" sldId="346"/>
            <ac:spMk id="5" creationId="{65BE18D0-5810-4BA2-B5F4-FF03CABE7461}"/>
          </ac:spMkLst>
        </pc:spChg>
        <pc:picChg chg="del">
          <ac:chgData name="Иван Климарев" userId="6e07b5d3a3d13876" providerId="LiveId" clId="{9F5188F1-A204-4686-ADBB-2B2E1B162C2B}" dt="2022-11-08T05:51:37.484" v="150" actId="478"/>
          <ac:picMkLst>
            <pc:docMk/>
            <pc:sldMk cId="2202815527" sldId="346"/>
            <ac:picMk id="4" creationId="{31C34783-8725-6C9D-FA1C-DFF3750951C3}"/>
          </ac:picMkLst>
        </pc:picChg>
      </pc:sldChg>
      <pc:sldChg chg="modSp new mod">
        <pc:chgData name="Иван Климарев" userId="6e07b5d3a3d13876" providerId="LiveId" clId="{9F5188F1-A204-4686-ADBB-2B2E1B162C2B}" dt="2022-11-15T05:28:08.890" v="395" actId="20577"/>
        <pc:sldMkLst>
          <pc:docMk/>
          <pc:sldMk cId="1685089561" sldId="347"/>
        </pc:sldMkLst>
        <pc:spChg chg="mod">
          <ac:chgData name="Иван Климарев" userId="6e07b5d3a3d13876" providerId="LiveId" clId="{9F5188F1-A204-4686-ADBB-2B2E1B162C2B}" dt="2022-11-15T05:27:42.889" v="382" actId="122"/>
          <ac:spMkLst>
            <pc:docMk/>
            <pc:sldMk cId="1685089561" sldId="347"/>
            <ac:spMk id="2" creationId="{92AD31B9-04B3-4778-BCC5-9862372BF3A6}"/>
          </ac:spMkLst>
        </pc:spChg>
        <pc:spChg chg="mod">
          <ac:chgData name="Иван Климарев" userId="6e07b5d3a3d13876" providerId="LiveId" clId="{9F5188F1-A204-4686-ADBB-2B2E1B162C2B}" dt="2022-11-15T05:28:08.890" v="395" actId="20577"/>
          <ac:spMkLst>
            <pc:docMk/>
            <pc:sldMk cId="1685089561" sldId="347"/>
            <ac:spMk id="3" creationId="{B541440E-1E73-4E25-B774-8E4968544463}"/>
          </ac:spMkLst>
        </pc:spChg>
      </pc:sldChg>
      <pc:sldChg chg="modSp add mod">
        <pc:chgData name="Иван Климарев" userId="6e07b5d3a3d13876" providerId="LiveId" clId="{9F5188F1-A204-4686-ADBB-2B2E1B162C2B}" dt="2022-11-15T05:28:44.904" v="402"/>
        <pc:sldMkLst>
          <pc:docMk/>
          <pc:sldMk cId="4081742393" sldId="348"/>
        </pc:sldMkLst>
        <pc:spChg chg="mod">
          <ac:chgData name="Иван Климарев" userId="6e07b5d3a3d13876" providerId="LiveId" clId="{9F5188F1-A204-4686-ADBB-2B2E1B162C2B}" dt="2022-11-15T05:28:35.489" v="398" actId="122"/>
          <ac:spMkLst>
            <pc:docMk/>
            <pc:sldMk cId="4081742393" sldId="348"/>
            <ac:spMk id="2" creationId="{92AD31B9-04B3-4778-BCC5-9862372BF3A6}"/>
          </ac:spMkLst>
        </pc:spChg>
        <pc:spChg chg="mod">
          <ac:chgData name="Иван Климарев" userId="6e07b5d3a3d13876" providerId="LiveId" clId="{9F5188F1-A204-4686-ADBB-2B2E1B162C2B}" dt="2022-11-15T05:28:44.904" v="402"/>
          <ac:spMkLst>
            <pc:docMk/>
            <pc:sldMk cId="4081742393" sldId="348"/>
            <ac:spMk id="3" creationId="{B541440E-1E73-4E25-B774-8E4968544463}"/>
          </ac:spMkLst>
        </pc:spChg>
      </pc:sldChg>
      <pc:sldChg chg="modSp add mod">
        <pc:chgData name="Иван Климарев" userId="6e07b5d3a3d13876" providerId="LiveId" clId="{9F5188F1-A204-4686-ADBB-2B2E1B162C2B}" dt="2022-11-15T05:29:19.019" v="408" actId="20577"/>
        <pc:sldMkLst>
          <pc:docMk/>
          <pc:sldMk cId="475985051" sldId="349"/>
        </pc:sldMkLst>
        <pc:spChg chg="mod">
          <ac:chgData name="Иван Климарев" userId="6e07b5d3a3d13876" providerId="LiveId" clId="{9F5188F1-A204-4686-ADBB-2B2E1B162C2B}" dt="2022-11-15T05:29:19.019" v="408" actId="20577"/>
          <ac:spMkLst>
            <pc:docMk/>
            <pc:sldMk cId="475985051" sldId="349"/>
            <ac:spMk id="3" creationId="{B541440E-1E73-4E25-B774-8E4968544463}"/>
          </ac:spMkLst>
        </pc:spChg>
      </pc:sldChg>
      <pc:sldChg chg="modSp add mod">
        <pc:chgData name="Иван Климарев" userId="6e07b5d3a3d13876" providerId="LiveId" clId="{9F5188F1-A204-4686-ADBB-2B2E1B162C2B}" dt="2022-11-15T05:29:41.801" v="414" actId="20577"/>
        <pc:sldMkLst>
          <pc:docMk/>
          <pc:sldMk cId="1283015106" sldId="350"/>
        </pc:sldMkLst>
        <pc:spChg chg="mod">
          <ac:chgData name="Иван Климарев" userId="6e07b5d3a3d13876" providerId="LiveId" clId="{9F5188F1-A204-4686-ADBB-2B2E1B162C2B}" dt="2022-11-15T05:29:31.538" v="411" actId="122"/>
          <ac:spMkLst>
            <pc:docMk/>
            <pc:sldMk cId="1283015106" sldId="350"/>
            <ac:spMk id="2" creationId="{92AD31B9-04B3-4778-BCC5-9862372BF3A6}"/>
          </ac:spMkLst>
        </pc:spChg>
        <pc:spChg chg="mod">
          <ac:chgData name="Иван Климарев" userId="6e07b5d3a3d13876" providerId="LiveId" clId="{9F5188F1-A204-4686-ADBB-2B2E1B162C2B}" dt="2022-11-15T05:29:41.801" v="414" actId="20577"/>
          <ac:spMkLst>
            <pc:docMk/>
            <pc:sldMk cId="1283015106" sldId="350"/>
            <ac:spMk id="3" creationId="{B541440E-1E73-4E25-B774-8E4968544463}"/>
          </ac:spMkLst>
        </pc:spChg>
      </pc:sldChg>
      <pc:sldChg chg="modSp add mod">
        <pc:chgData name="Иван Климарев" userId="6e07b5d3a3d13876" providerId="LiveId" clId="{9F5188F1-A204-4686-ADBB-2B2E1B162C2B}" dt="2022-11-15T05:30:33.482" v="432" actId="27636"/>
        <pc:sldMkLst>
          <pc:docMk/>
          <pc:sldMk cId="2485892370" sldId="351"/>
        </pc:sldMkLst>
        <pc:spChg chg="mod">
          <ac:chgData name="Иван Климарев" userId="6e07b5d3a3d13876" providerId="LiveId" clId="{9F5188F1-A204-4686-ADBB-2B2E1B162C2B}" dt="2022-11-15T05:30:33.482" v="432" actId="27636"/>
          <ac:spMkLst>
            <pc:docMk/>
            <pc:sldMk cId="2485892370" sldId="351"/>
            <ac:spMk id="3" creationId="{B541440E-1E73-4E25-B774-8E4968544463}"/>
          </ac:spMkLst>
        </pc:spChg>
      </pc:sldChg>
      <pc:sldChg chg="modSp add mod">
        <pc:chgData name="Иван Климарев" userId="6e07b5d3a3d13876" providerId="LiveId" clId="{9F5188F1-A204-4686-ADBB-2B2E1B162C2B}" dt="2022-11-15T05:30:50.302" v="436" actId="20577"/>
        <pc:sldMkLst>
          <pc:docMk/>
          <pc:sldMk cId="810224961" sldId="352"/>
        </pc:sldMkLst>
        <pc:spChg chg="mod">
          <ac:chgData name="Иван Климарев" userId="6e07b5d3a3d13876" providerId="LiveId" clId="{9F5188F1-A204-4686-ADBB-2B2E1B162C2B}" dt="2022-11-15T05:30:50.302" v="436" actId="20577"/>
          <ac:spMkLst>
            <pc:docMk/>
            <pc:sldMk cId="810224961" sldId="352"/>
            <ac:spMk id="3" creationId="{B541440E-1E73-4E25-B774-8E4968544463}"/>
          </ac:spMkLst>
        </pc:spChg>
      </pc:sldChg>
      <pc:sldChg chg="modSp add mod">
        <pc:chgData name="Иван Климарев" userId="6e07b5d3a3d13876" providerId="LiveId" clId="{9F5188F1-A204-4686-ADBB-2B2E1B162C2B}" dt="2022-11-15T05:31:20.406" v="439" actId="20577"/>
        <pc:sldMkLst>
          <pc:docMk/>
          <pc:sldMk cId="4140716184" sldId="353"/>
        </pc:sldMkLst>
        <pc:spChg chg="mod">
          <ac:chgData name="Иван Климарев" userId="6e07b5d3a3d13876" providerId="LiveId" clId="{9F5188F1-A204-4686-ADBB-2B2E1B162C2B}" dt="2022-11-15T05:31:20.406" v="439" actId="20577"/>
          <ac:spMkLst>
            <pc:docMk/>
            <pc:sldMk cId="4140716184" sldId="353"/>
            <ac:spMk id="3" creationId="{B541440E-1E73-4E25-B774-8E4968544463}"/>
          </ac:spMkLst>
        </pc:spChg>
      </pc:sldChg>
      <pc:sldChg chg="modSp add mod">
        <pc:chgData name="Иван Климарев" userId="6e07b5d3a3d13876" providerId="LiveId" clId="{9F5188F1-A204-4686-ADBB-2B2E1B162C2B}" dt="2022-11-15T05:32:07.318" v="450" actId="27636"/>
        <pc:sldMkLst>
          <pc:docMk/>
          <pc:sldMk cId="256281851" sldId="354"/>
        </pc:sldMkLst>
        <pc:spChg chg="mod">
          <ac:chgData name="Иван Климарев" userId="6e07b5d3a3d13876" providerId="LiveId" clId="{9F5188F1-A204-4686-ADBB-2B2E1B162C2B}" dt="2022-11-15T05:31:40.009" v="444" actId="122"/>
          <ac:spMkLst>
            <pc:docMk/>
            <pc:sldMk cId="256281851" sldId="354"/>
            <ac:spMk id="2" creationId="{92AD31B9-04B3-4778-BCC5-9862372BF3A6}"/>
          </ac:spMkLst>
        </pc:spChg>
        <pc:spChg chg="mod">
          <ac:chgData name="Иван Климарев" userId="6e07b5d3a3d13876" providerId="LiveId" clId="{9F5188F1-A204-4686-ADBB-2B2E1B162C2B}" dt="2022-11-15T05:32:07.318" v="450" actId="27636"/>
          <ac:spMkLst>
            <pc:docMk/>
            <pc:sldMk cId="256281851" sldId="354"/>
            <ac:spMk id="3" creationId="{B541440E-1E73-4E25-B774-8E4968544463}"/>
          </ac:spMkLst>
        </pc:spChg>
      </pc:sldChg>
      <pc:sldChg chg="new del">
        <pc:chgData name="Иван Климарев" userId="6e07b5d3a3d13876" providerId="LiveId" clId="{9F5188F1-A204-4686-ADBB-2B2E1B162C2B}" dt="2022-11-15T05:31:34.336" v="441" actId="680"/>
        <pc:sldMkLst>
          <pc:docMk/>
          <pc:sldMk cId="4123471592" sldId="354"/>
        </pc:sldMkLst>
      </pc:sldChg>
      <pc:sldMasterChg chg="addSldLayout">
        <pc:chgData name="Иван Климарев" userId="6e07b5d3a3d13876" providerId="LiveId" clId="{9F5188F1-A204-4686-ADBB-2B2E1B162C2B}" dt="2022-11-07T06:39:58.787" v="0" actId="680"/>
        <pc:sldMasterMkLst>
          <pc:docMk/>
          <pc:sldMasterMk cId="1962185007" sldId="2147483648"/>
        </pc:sldMasterMkLst>
        <pc:sldLayoutChg chg="add">
          <pc:chgData name="Иван Климарев" userId="6e07b5d3a3d13876" providerId="LiveId" clId="{9F5188F1-A204-4686-ADBB-2B2E1B162C2B}" dt="2022-11-07T06:39:58.787" v="0" actId="680"/>
          <pc:sldLayoutMkLst>
            <pc:docMk/>
            <pc:sldMasterMk cId="1962185007" sldId="2147483648"/>
            <pc:sldLayoutMk cId="1153864606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68C96-8104-4973-ADE3-3CF41A852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C9C73A-87DA-420F-A534-AE8AC211D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5386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76BB-C04B-4B16-B74D-02E1844527F2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F6A2-730C-41EB-987B-8D41C2F5E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76BB-C04B-4B16-B74D-02E1844527F2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F6A2-730C-41EB-987B-8D41C2F5E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166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76BB-C04B-4B16-B74D-02E1844527F2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F6A2-730C-41EB-987B-8D41C2F5E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95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76BB-C04B-4B16-B74D-02E1844527F2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F6A2-730C-41EB-987B-8D41C2F5E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75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76BB-C04B-4B16-B74D-02E1844527F2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F6A2-730C-41EB-987B-8D41C2F5E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05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76BB-C04B-4B16-B74D-02E1844527F2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F6A2-730C-41EB-987B-8D41C2F5E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69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76BB-C04B-4B16-B74D-02E1844527F2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F6A2-730C-41EB-987B-8D41C2F5E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60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76BB-C04B-4B16-B74D-02E1844527F2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F6A2-730C-41EB-987B-8D41C2F5E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54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76BB-C04B-4B16-B74D-02E1844527F2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F6A2-730C-41EB-987B-8D41C2F5E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48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76BB-C04B-4B16-B74D-02E1844527F2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F6A2-730C-41EB-987B-8D41C2F5E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83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76BB-C04B-4B16-B74D-02E1844527F2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F6A2-730C-41EB-987B-8D41C2F5E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49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18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A76BB-C04B-4B16-B74D-02E1844527F2}" type="datetimeFigureOut">
              <a:rPr lang="ru-RU" smtClean="0"/>
              <a:t>15.11.2022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9F6A2-730C-41EB-987B-8D41C2F5E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72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ubernetes.io/ru/docs/concepts/overview/what-is-kubernetes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search.google/pubs/pub43438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DE9F7-8471-4DB4-9415-C90467FA17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C62836-415A-4452-A63A-2451C1BA8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ru-RU" dirty="0"/>
          </a:p>
          <a:p>
            <a:pPr algn="r"/>
            <a:r>
              <a:rPr lang="ru-RU" dirty="0"/>
              <a:t>Климарев И.В.</a:t>
            </a:r>
          </a:p>
        </p:txBody>
      </p:sp>
    </p:spTree>
    <p:extLst>
      <p:ext uri="{BB962C8B-B14F-4D97-AF65-F5344CB8AC3E}">
        <p14:creationId xmlns:p14="http://schemas.microsoft.com/office/powerpoint/2010/main" val="4265988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K8s</a:t>
            </a:r>
            <a:r>
              <a:rPr lang="ru-RU" dirty="0"/>
              <a:t> История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	Эра виртуального развертывания: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В качестве решения была представлена виртуализация. Она позволила запускать несколько виртуальных машин (ВМ) на одном физическом сервере. Виртуализация изолирует приложения между виртуальными машинами и обеспечивает определенный уровень безопасности, поскольку информация одного приложения не может быть свободно доступна другому приложению.</a:t>
            </a:r>
          </a:p>
        </p:txBody>
      </p:sp>
    </p:spTree>
    <p:extLst>
      <p:ext uri="{BB962C8B-B14F-4D97-AF65-F5344CB8AC3E}">
        <p14:creationId xmlns:p14="http://schemas.microsoft.com/office/powerpoint/2010/main" val="2938079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K8s</a:t>
            </a:r>
            <a:r>
              <a:rPr lang="ru-RU" dirty="0"/>
              <a:t> История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	Виртуализация позволяет лучше использовать ресурсы на физическом сервере и обеспечивает лучшую масштабируемость, поскольку приложение можно легко добавить или обновить, кроме этого снижаются затраты на оборудование и многое другое. С помощью виртуализации можно превратить набор физических ресурсов в кластер одноразовых виртуальных машин.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	Каждая виртуальная машина представляет собой полноценную машину, на которой выполняются все компоненты, включая собственную операционную систему, поверх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виртуализированного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оборудования.</a:t>
            </a:r>
          </a:p>
        </p:txBody>
      </p:sp>
    </p:spTree>
    <p:extLst>
      <p:ext uri="{BB962C8B-B14F-4D97-AF65-F5344CB8AC3E}">
        <p14:creationId xmlns:p14="http://schemas.microsoft.com/office/powerpoint/2010/main" val="1299728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K8s</a:t>
            </a:r>
            <a:r>
              <a:rPr lang="ru-RU" dirty="0"/>
              <a:t> История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	Эра контейнеров: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Контейнеры похожи на виртуальные машины, но у них есть свойства изоляции для совместного использования операционной системы (ОС) между приложениями. Поэтому контейнеры считаются легкими. Подобно виртуальной машине, контейнер имеет свою собственную файловую систему, процессор, память, пространство процесса и многое другое. Поскольку они не связаны с базовой инфраструктурой, они переносимы между облаками и дистрибутивами ОС.</a:t>
            </a:r>
          </a:p>
        </p:txBody>
      </p:sp>
    </p:spTree>
    <p:extLst>
      <p:ext uri="{BB962C8B-B14F-4D97-AF65-F5344CB8AC3E}">
        <p14:creationId xmlns:p14="http://schemas.microsoft.com/office/powerpoint/2010/main" val="53123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Зачем вам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и что он может сделать?</a:t>
            </a:r>
            <a:r>
              <a:rPr lang="ru-RU" dirty="0">
                <a:solidFill>
                  <a:srgbClr val="3371E3"/>
                </a:solidFill>
                <a:latin typeface="open sans" panose="020B0606030504020204" pitchFamily="34" charset="0"/>
              </a:rPr>
              <a:t> </a:t>
            </a:r>
            <a:endParaRPr lang="ru-RU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	Контейнеры — отличный способ связать и запустить ваши приложения. В производственной среде необходимо управлять контейнерами, которые запускают приложения, и гарантировать отсутствие простоев. Например, если контейнер выходит из строя, необходимо запустить другой контейнер. Не было бы проще, если бы такое поведение обрабатывалось системой?</a:t>
            </a:r>
          </a:p>
        </p:txBody>
      </p:sp>
    </p:spTree>
    <p:extLst>
      <p:ext uri="{BB962C8B-B14F-4D97-AF65-F5344CB8AC3E}">
        <p14:creationId xmlns:p14="http://schemas.microsoft.com/office/powerpoint/2010/main" val="1913457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Зачем вам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и что он может сделать?</a:t>
            </a:r>
            <a:r>
              <a:rPr lang="ru-RU" dirty="0">
                <a:solidFill>
                  <a:srgbClr val="3371E3"/>
                </a:solidFill>
                <a:latin typeface="open sans" panose="020B0606030504020204" pitchFamily="34" charset="0"/>
              </a:rPr>
              <a:t> </a:t>
            </a:r>
            <a:endParaRPr lang="ru-RU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	Вот тут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приходит на помощь!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дает вам фреймворк для гибкой работы распределенных систем. Он занимается масштабированием и обработкой ошибок в приложении, предоставляет шаблоны развертывания и многое другое. Например,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может легко управлять канареечным развертыванием вашей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2525194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Зачем вам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и что он может сделать?</a:t>
            </a:r>
            <a:r>
              <a:rPr lang="ru-RU" dirty="0">
                <a:solidFill>
                  <a:srgbClr val="3371E3"/>
                </a:solidFill>
                <a:latin typeface="open sans" panose="020B0606030504020204" pitchFamily="34" charset="0"/>
              </a:rPr>
              <a:t> </a:t>
            </a:r>
            <a:endParaRPr lang="ru-RU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предоставляет вам: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Мониторинг сервисов и распределение нагрузки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может обнаружить контейнер, используя имя DNS или собственный IP-адрес. Если трафик в контейнере высокий,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может сбалансировать нагрузку и распределить сетевой трафик, чтобы развертывание было стабильным.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Оркестрация</a:t>
            </a:r>
            <a:r>
              <a:rPr lang="ru-RU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хранилища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позволяет вам автоматически смонтировать систему хранения по вашему выбору, такую как локальное хранилище, провайдеры общедоступного облака и многое другое.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Автоматическое развертывание и откаты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Используя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можно описать желаемое состояние развернутых контейнеров и изменить фактическое состояние на желаемое. Например, вы можете автоматизировать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на создание новых контейнеров для развертывания, удаления существующих контейнеров и распределения всех их ресурсов в новый контейнер.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Автоматическое распределение нагрузки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Вы предоставляете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кластер узлов, который он может использовать для запуска контейнерных задач. Вы указываете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, сколько ЦП и памяти (ОЗУ) требуется каждому контейнеру.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может разместить контейнеры на ваших узлах так, чтобы наиболее эффективно использовать ресурсы.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Самоконтроль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перезапускает отказавшие контейнеры, заменяет и завершает работу контейнеров, которые не проходят определенную пользователем проверку работоспособности, и не показывает их клиентам, пока они не будут готовы к обслуживанию.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Управление конфиденциальной информацией и конфигурацией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может хранить и управлять конфиденциальной информацией, такой как пароли,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OAuth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-токены и ключи SSH. Вы можете развертывать и обновлять конфиденциальную информацию и конфигурацию приложения без изменений образов контейнеров и не раскрывая конфиденциальную информацию в конфигурации стека.</a:t>
            </a:r>
          </a:p>
        </p:txBody>
      </p:sp>
    </p:spTree>
    <p:extLst>
      <p:ext uri="{BB962C8B-B14F-4D97-AF65-F5344CB8AC3E}">
        <p14:creationId xmlns:p14="http://schemas.microsoft.com/office/powerpoint/2010/main" val="56133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cap="all" dirty="0"/>
              <a:t>ОБЪЕКТЫ </a:t>
            </a:r>
            <a:r>
              <a:rPr lang="en-US" b="1" cap="all" dirty="0"/>
              <a:t>KUBERNETES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ru-RU" dirty="0"/>
              <a:t>	Согласно официальной документации </a:t>
            </a:r>
            <a:r>
              <a:rPr lang="ru-RU" dirty="0" err="1"/>
              <a:t>Kubernetes</a:t>
            </a:r>
            <a:r>
              <a:rPr lang="ru-RU" dirty="0"/>
              <a:t>: объект в </a:t>
            </a:r>
            <a:r>
              <a:rPr lang="ru-RU" dirty="0" err="1"/>
              <a:t>Kubernetes</a:t>
            </a:r>
            <a:r>
              <a:rPr lang="ru-RU" dirty="0"/>
              <a:t> это </a:t>
            </a:r>
            <a:r>
              <a:rPr lang="ru-RU" b="1" dirty="0"/>
              <a:t>«запись о намерениях» (</a:t>
            </a:r>
            <a:r>
              <a:rPr lang="ru-RU" b="1" dirty="0" err="1"/>
              <a:t>record</a:t>
            </a:r>
            <a:r>
              <a:rPr lang="ru-RU" b="1" dirty="0"/>
              <a:t> </a:t>
            </a:r>
            <a:r>
              <a:rPr lang="ru-RU" b="1" dirty="0" err="1"/>
              <a:t>of</a:t>
            </a:r>
            <a:r>
              <a:rPr lang="ru-RU" b="1" dirty="0"/>
              <a:t> </a:t>
            </a:r>
            <a:r>
              <a:rPr lang="ru-RU" b="1" dirty="0" err="1"/>
              <a:t>intent</a:t>
            </a:r>
            <a:r>
              <a:rPr lang="ru-RU" b="1" dirty="0"/>
              <a:t>)</a:t>
            </a:r>
            <a:r>
              <a:rPr lang="ru-RU" dirty="0"/>
              <a:t> – после создания объекта, </a:t>
            </a:r>
            <a:r>
              <a:rPr lang="ru-RU" dirty="0" err="1"/>
              <a:t>Kubernetes</a:t>
            </a:r>
            <a:r>
              <a:rPr lang="ru-RU" dirty="0"/>
              <a:t> будет постоянно проверять наличие этого объекта. При создании объекта, вы сообщаете Кормчему как должна выглядеть загрузка вашего кластера, иначе говоря – каково его желаемое состояние.</a:t>
            </a:r>
          </a:p>
        </p:txBody>
      </p:sp>
    </p:spTree>
    <p:extLst>
      <p:ext uri="{BB962C8B-B14F-4D97-AF65-F5344CB8AC3E}">
        <p14:creationId xmlns:p14="http://schemas.microsoft.com/office/powerpoint/2010/main" val="712436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cap="all" dirty="0"/>
              <a:t>ОБЪЕКТЫ </a:t>
            </a:r>
            <a:r>
              <a:rPr lang="en-US" b="1" cap="all" dirty="0"/>
              <a:t>KUBERNETES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ru-RU" dirty="0"/>
              <a:t>	Состояние сущностей в системе в любой взятый момент времени представлено </a:t>
            </a:r>
            <a:r>
              <a:rPr lang="ru-RU" dirty="0" err="1"/>
              <a:t>Kubernetes</a:t>
            </a:r>
            <a:r>
              <a:rPr lang="ru-RU" dirty="0"/>
              <a:t> объектами. Кроме того, объекты также служат как дополнительный уровень абстракции над интерфейсом контейнеров. Вы можете напрямую взаимодействовать с сущностями объектов вместо взаимодействия с контейнерами. Ниже приведем список базовых объектов в </a:t>
            </a:r>
            <a:r>
              <a:rPr lang="ru-RU" dirty="0" err="1"/>
              <a:t>Kubernetes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0961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cap="all" dirty="0"/>
              <a:t>ОБЪЕКТЫ </a:t>
            </a:r>
            <a:r>
              <a:rPr lang="en-US" b="1" cap="all" dirty="0"/>
              <a:t>KUBERNETES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b="1" dirty="0"/>
              <a:t>Под (</a:t>
            </a:r>
            <a:r>
              <a:rPr lang="ru-RU" b="1" dirty="0" err="1"/>
              <a:t>Pod</a:t>
            </a:r>
            <a:r>
              <a:rPr lang="ru-RU" b="1" dirty="0"/>
              <a:t>) </a:t>
            </a:r>
            <a:r>
              <a:rPr lang="ru-RU" dirty="0"/>
              <a:t>– наименьшая запускаемая единица в </a:t>
            </a:r>
            <a:r>
              <a:rPr lang="ru-RU" dirty="0" err="1"/>
              <a:t>ноде</a:t>
            </a:r>
            <a:r>
              <a:rPr lang="ru-RU" dirty="0"/>
              <a:t>. Это группа контейнеров, которые должны работать вместе. Довольно часто (но не всегда) в поде находится только один контейнер;</a:t>
            </a:r>
          </a:p>
          <a:p>
            <a:pPr fontAlgn="base"/>
            <a:r>
              <a:rPr lang="ru-RU" b="1" dirty="0"/>
              <a:t>Сервис(</a:t>
            </a:r>
            <a:r>
              <a:rPr lang="ru-RU" b="1" dirty="0" err="1"/>
              <a:t>Service</a:t>
            </a:r>
            <a:r>
              <a:rPr lang="ru-RU" b="1" dirty="0"/>
              <a:t>)</a:t>
            </a:r>
            <a:r>
              <a:rPr lang="ru-RU" dirty="0"/>
              <a:t> – данный объект используется для обозначения логической суммы подов и политик, используемых для доступа к подам;</a:t>
            </a:r>
          </a:p>
          <a:p>
            <a:pPr fontAlgn="base"/>
            <a:r>
              <a:rPr lang="ru-RU" b="1" dirty="0"/>
              <a:t>Раздел (</a:t>
            </a:r>
            <a:r>
              <a:rPr lang="ru-RU" b="1" dirty="0" err="1"/>
              <a:t>Volume</a:t>
            </a:r>
            <a:r>
              <a:rPr lang="ru-RU" b="1" dirty="0"/>
              <a:t>) </a:t>
            </a:r>
            <a:r>
              <a:rPr lang="ru-RU" dirty="0"/>
              <a:t>– директория, которая доступна всем контейнерам внутри пода;</a:t>
            </a:r>
          </a:p>
          <a:p>
            <a:pPr fontAlgn="base"/>
            <a:r>
              <a:rPr lang="ru-RU" b="1" dirty="0"/>
              <a:t>Именные пространства (</a:t>
            </a:r>
            <a:r>
              <a:rPr lang="ru-RU" b="1" dirty="0" err="1"/>
              <a:t>Namespaces</a:t>
            </a:r>
            <a:r>
              <a:rPr lang="ru-RU" b="1" dirty="0"/>
              <a:t>) </a:t>
            </a:r>
            <a:r>
              <a:rPr lang="ru-RU" dirty="0"/>
              <a:t>– виртуальные кластеры, поддерживаемые физическим кластером;</a:t>
            </a:r>
          </a:p>
        </p:txBody>
      </p:sp>
    </p:spTree>
    <p:extLst>
      <p:ext uri="{BB962C8B-B14F-4D97-AF65-F5344CB8AC3E}">
        <p14:creationId xmlns:p14="http://schemas.microsoft.com/office/powerpoint/2010/main" val="3839764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cap="all" dirty="0"/>
              <a:t>ОБЪЕКТЫ </a:t>
            </a:r>
            <a:r>
              <a:rPr lang="en-US" b="1" cap="all" dirty="0"/>
              <a:t>KUBERNETES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ru-RU" b="1" dirty="0"/>
              <a:t>	</a:t>
            </a:r>
            <a:r>
              <a:rPr lang="ru-RU" dirty="0"/>
              <a:t>Также в </a:t>
            </a:r>
            <a:r>
              <a:rPr lang="ru-RU" dirty="0" err="1"/>
              <a:t>Kubernetes</a:t>
            </a:r>
            <a:r>
              <a:rPr lang="ru-RU" dirty="0"/>
              <a:t> есть несколько контроллеров, которые построены на базовых объектах и они предоставляют дополнительные </a:t>
            </a:r>
            <a:r>
              <a:rPr lang="ru-RU" dirty="0" err="1"/>
              <a:t>фичи</a:t>
            </a:r>
            <a:r>
              <a:rPr lang="ru-RU" dirty="0"/>
              <a:t>. Ниже список данных контроллеров:</a:t>
            </a:r>
            <a:endParaRPr lang="ru-RU" b="1" dirty="0"/>
          </a:p>
          <a:p>
            <a:pPr fontAlgn="base"/>
            <a:r>
              <a:rPr lang="ru-RU" b="1" dirty="0" err="1"/>
              <a:t>ReplicaSet</a:t>
            </a:r>
            <a:r>
              <a:rPr lang="ru-RU" dirty="0"/>
              <a:t> - проверяет что какое-то количество копий подов также все время запущено;</a:t>
            </a:r>
          </a:p>
          <a:p>
            <a:pPr fontAlgn="base"/>
            <a:r>
              <a:rPr lang="ru-RU" b="1" dirty="0" err="1"/>
              <a:t>Deployment</a:t>
            </a:r>
            <a:r>
              <a:rPr lang="ru-RU" dirty="0"/>
              <a:t> - используется для смены текущего состояния на желаемое состояние;</a:t>
            </a:r>
          </a:p>
          <a:p>
            <a:pPr fontAlgn="base"/>
            <a:r>
              <a:rPr lang="ru-RU" b="1" dirty="0" err="1"/>
              <a:t>StatefulSet</a:t>
            </a:r>
            <a:r>
              <a:rPr lang="ru-RU" dirty="0"/>
              <a:t> - используется для контроля над развертыванием и доступов к разделам;</a:t>
            </a:r>
          </a:p>
          <a:p>
            <a:pPr fontAlgn="base"/>
            <a:r>
              <a:rPr lang="ru-RU" b="1" dirty="0" err="1"/>
              <a:t>DaemonSet</a:t>
            </a:r>
            <a:r>
              <a:rPr lang="ru-RU" dirty="0"/>
              <a:t> - используется для копирования пода на все </a:t>
            </a:r>
            <a:r>
              <a:rPr lang="ru-RU" dirty="0" err="1"/>
              <a:t>ноды</a:t>
            </a:r>
            <a:r>
              <a:rPr lang="ru-RU" dirty="0"/>
              <a:t> кластера или только на указанные </a:t>
            </a:r>
            <a:r>
              <a:rPr lang="ru-RU" dirty="0" err="1"/>
              <a:t>ноды</a:t>
            </a:r>
            <a:r>
              <a:rPr lang="ru-RU" dirty="0"/>
              <a:t>;</a:t>
            </a:r>
          </a:p>
          <a:p>
            <a:pPr fontAlgn="base"/>
            <a:r>
              <a:rPr lang="ru-RU" b="1" dirty="0" err="1"/>
              <a:t>Job</a:t>
            </a:r>
            <a:r>
              <a:rPr lang="ru-RU" dirty="0"/>
              <a:t> - используется для реализации какой-то задачи и прекращения существования после завершения задачи или после указанного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224688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Kubernetes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3371E3"/>
                </a:solidFill>
                <a:effectLst/>
                <a:latin typeface="open sans" panose="020B0606030504020204" pitchFamily="34" charset="0"/>
                <a:hlinkClick r:id="rId2"/>
              </a:rPr>
              <a:t>	</a:t>
            </a:r>
            <a:r>
              <a:rPr lang="ru-RU" b="0" i="0" u="none" strike="noStrike" dirty="0" err="1">
                <a:solidFill>
                  <a:srgbClr val="3371E3"/>
                </a:solidFill>
                <a:effectLst/>
                <a:latin typeface="open sans" panose="020B0606030504020204" pitchFamily="34" charset="0"/>
                <a:hlinkClick r:id="rId2"/>
              </a:rPr>
              <a:t>Kubernetes</a:t>
            </a:r>
            <a:r>
              <a:rPr lang="ru-RU" b="0" i="0" u="none" strike="noStrike" dirty="0">
                <a:solidFill>
                  <a:srgbClr val="3371E3"/>
                </a:solidFill>
                <a:effectLst/>
                <a:latin typeface="open sans" panose="020B0606030504020204" pitchFamily="34" charset="0"/>
                <a:hlinkClick r:id="rId2"/>
              </a:rPr>
              <a:t> (K8s)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- это открытое программное обеспечение для автоматизации развёртывания, масштабирования и управления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контейнеризированными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приложениями</a:t>
            </a:r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marL="0" indent="0" algn="l">
              <a:buNone/>
            </a:pPr>
            <a:endParaRPr lang="ru-RU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A42F49-442B-42CE-88D3-BD0345574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005" y="3752570"/>
            <a:ext cx="4697989" cy="170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87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cap="all" dirty="0"/>
              <a:t>ПЛОСКОСТЬ УПРАВЛЕНИЯ В </a:t>
            </a:r>
            <a:r>
              <a:rPr lang="en-US" b="1" cap="all" dirty="0"/>
              <a:t>KUBERNETES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dirty="0"/>
              <a:t>	Плоскость управления в </a:t>
            </a:r>
            <a:r>
              <a:rPr lang="ru-RU" dirty="0" err="1"/>
              <a:t>Kubernetes</a:t>
            </a:r>
            <a:r>
              <a:rPr lang="ru-RU" dirty="0"/>
              <a:t> используется для установки кластера в желаемое состояние, и для этого </a:t>
            </a:r>
            <a:r>
              <a:rPr lang="ru-RU" dirty="0" err="1"/>
              <a:t>Kubernetes</a:t>
            </a:r>
            <a:r>
              <a:rPr lang="ru-RU" dirty="0"/>
              <a:t> выполняет множество задач автоматически – старт и перезагрузка контейнеров, изменение количества реплик приложения и так далее.</a:t>
            </a:r>
          </a:p>
        </p:txBody>
      </p:sp>
    </p:spTree>
    <p:extLst>
      <p:ext uri="{BB962C8B-B14F-4D97-AF65-F5344CB8AC3E}">
        <p14:creationId xmlns:p14="http://schemas.microsoft.com/office/powerpoint/2010/main" val="2536409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cap="all" dirty="0"/>
              <a:t>ПЛОСКОСТЬ УПРАВЛЕНИЯ В </a:t>
            </a:r>
            <a:r>
              <a:rPr lang="en-US" b="1" cap="all" dirty="0"/>
              <a:t>KUBERNETES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dirty="0"/>
              <a:t>	Различные части плоскости управления, такие как </a:t>
            </a:r>
            <a:r>
              <a:rPr lang="ru-RU" b="1" dirty="0" err="1"/>
              <a:t>Kubernetes</a:t>
            </a:r>
            <a:r>
              <a:rPr lang="ru-RU" b="1" dirty="0"/>
              <a:t> Мастер</a:t>
            </a:r>
            <a:r>
              <a:rPr lang="ru-RU" dirty="0"/>
              <a:t> и процесс </a:t>
            </a:r>
            <a:r>
              <a:rPr lang="ru-RU" b="1" dirty="0" err="1"/>
              <a:t>kubelet</a:t>
            </a:r>
            <a:r>
              <a:rPr lang="ru-RU" dirty="0"/>
              <a:t> задают тон тому, как </a:t>
            </a:r>
            <a:r>
              <a:rPr lang="ru-RU" dirty="0" err="1"/>
              <a:t>Kubernetes</a:t>
            </a:r>
            <a:r>
              <a:rPr lang="ru-RU" dirty="0"/>
              <a:t> взаимодействует с вашим кластером. Плоскость управления содержит записи о всех объектах </a:t>
            </a:r>
            <a:r>
              <a:rPr lang="ru-RU" dirty="0" err="1"/>
              <a:t>Kubernetes</a:t>
            </a:r>
            <a:r>
              <a:rPr lang="ru-RU" dirty="0"/>
              <a:t> в системе и запускает бесконечные петли управления для контроля состояния объектов. В каждый момент времени эти петли будут реагировать на изменения в кластере и будет приводить состояние всех объектов в системе из текущего состояния в желаемое. Представьте себе правительство страны, которое проверяет все ли работают и существуют в соответствии с законом.</a:t>
            </a:r>
          </a:p>
        </p:txBody>
      </p:sp>
    </p:spTree>
    <p:extLst>
      <p:ext uri="{BB962C8B-B14F-4D97-AF65-F5344CB8AC3E}">
        <p14:creationId xmlns:p14="http://schemas.microsoft.com/office/powerpoint/2010/main" val="1998166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cap="all" dirty="0"/>
              <a:t>ПЛОСКОСТЬ УПРАВЛЕНИЯ В </a:t>
            </a:r>
            <a:r>
              <a:rPr lang="en-US" b="1" cap="all" dirty="0"/>
              <a:t>KUBERNETES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dirty="0"/>
              <a:t>	</a:t>
            </a:r>
            <a:r>
              <a:rPr lang="ru-RU" dirty="0" err="1"/>
              <a:t>Kubernetes</a:t>
            </a:r>
            <a:r>
              <a:rPr lang="ru-RU" dirty="0"/>
              <a:t> Мастер являются частью плоскости управления, и выполняет такую же задачу по сохранению желаемого состояния во всем вашем кластере. Команда </a:t>
            </a:r>
            <a:r>
              <a:rPr lang="ru-RU" b="1" dirty="0" err="1"/>
              <a:t>kubectl</a:t>
            </a:r>
            <a:r>
              <a:rPr lang="ru-RU" dirty="0"/>
              <a:t> является интерфейсом для взаимодействия с мастером в кластере через API.</a:t>
            </a:r>
          </a:p>
        </p:txBody>
      </p:sp>
    </p:spTree>
    <p:extLst>
      <p:ext uri="{BB962C8B-B14F-4D97-AF65-F5344CB8AC3E}">
        <p14:creationId xmlns:p14="http://schemas.microsoft.com/office/powerpoint/2010/main" val="1230308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cap="all" dirty="0"/>
              <a:t>ПЛОСКОСТЬ УПРАВЛЕНИЯ В </a:t>
            </a:r>
            <a:r>
              <a:rPr lang="en-US" b="1" cap="all" dirty="0"/>
              <a:t>KUBERNETES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dirty="0"/>
              <a:t>	В документации написано: «мастер» - это группа процессов, управляющих состоянием кластера. Как правило, все эти процессы запущены одной </a:t>
            </a:r>
            <a:r>
              <a:rPr lang="ru-RU" dirty="0" err="1"/>
              <a:t>ноде</a:t>
            </a:r>
            <a:r>
              <a:rPr lang="ru-RU" dirty="0"/>
              <a:t> в кластере и эта </a:t>
            </a:r>
            <a:r>
              <a:rPr lang="ru-RU" dirty="0" err="1"/>
              <a:t>нода</a:t>
            </a:r>
            <a:r>
              <a:rPr lang="ru-RU" dirty="0"/>
              <a:t> также называется мастер-</a:t>
            </a:r>
            <a:r>
              <a:rPr lang="ru-RU" dirty="0" err="1"/>
              <a:t>нодой</a:t>
            </a:r>
            <a:r>
              <a:rPr lang="ru-RU" dirty="0"/>
              <a:t>. Мастер-</a:t>
            </a:r>
            <a:r>
              <a:rPr lang="ru-RU" dirty="0" err="1"/>
              <a:t>нода</a:t>
            </a:r>
            <a:r>
              <a:rPr lang="ru-RU" dirty="0"/>
              <a:t> также может быть реплицирована для избыточности и отказоустойчивости.</a:t>
            </a:r>
          </a:p>
        </p:txBody>
      </p:sp>
    </p:spTree>
    <p:extLst>
      <p:ext uri="{BB962C8B-B14F-4D97-AF65-F5344CB8AC3E}">
        <p14:creationId xmlns:p14="http://schemas.microsoft.com/office/powerpoint/2010/main" val="511464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cap="all" dirty="0"/>
              <a:t>ПЛОСКОСТЬ УПРАВЛЕНИЯ В </a:t>
            </a:r>
            <a:r>
              <a:rPr lang="en-US" b="1" cap="all" dirty="0"/>
              <a:t>KUBERNETES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dirty="0"/>
              <a:t>	Каждый мастер в кластере являет собой совокупность следующих процессов:</a:t>
            </a:r>
          </a:p>
          <a:p>
            <a:pPr fontAlgn="base"/>
            <a:r>
              <a:rPr lang="ru-RU" b="1" dirty="0" err="1"/>
              <a:t>kube-apiserver</a:t>
            </a:r>
            <a:r>
              <a:rPr lang="ru-RU" dirty="0"/>
              <a:t> - единственная точка управления для целого кластера. Команда </a:t>
            </a:r>
            <a:r>
              <a:rPr lang="ru-RU" dirty="0" err="1"/>
              <a:t>cubectl</a:t>
            </a:r>
            <a:r>
              <a:rPr lang="ru-RU" dirty="0"/>
              <a:t> взаимодействует напрямую через API;</a:t>
            </a:r>
          </a:p>
          <a:p>
            <a:pPr fontAlgn="base"/>
            <a:r>
              <a:rPr lang="ru-RU" b="1" dirty="0" err="1"/>
              <a:t>kube-controller-manager</a:t>
            </a:r>
            <a:r>
              <a:rPr lang="ru-RU" dirty="0"/>
              <a:t> - управляет состоянием кластера, управляя различными контроллерами;</a:t>
            </a:r>
          </a:p>
          <a:p>
            <a:pPr fontAlgn="base"/>
            <a:r>
              <a:rPr lang="ru-RU" b="1" dirty="0" err="1"/>
              <a:t>kube-scheduler</a:t>
            </a:r>
            <a:r>
              <a:rPr lang="ru-RU" dirty="0"/>
              <a:t> - планирует задачи на всех доступных </a:t>
            </a:r>
            <a:r>
              <a:rPr lang="ru-RU" dirty="0" err="1"/>
              <a:t>нодах</a:t>
            </a:r>
            <a:r>
              <a:rPr lang="ru-RU" dirty="0"/>
              <a:t> в кластере;</a:t>
            </a:r>
          </a:p>
        </p:txBody>
      </p:sp>
    </p:spTree>
    <p:extLst>
      <p:ext uri="{BB962C8B-B14F-4D97-AF65-F5344CB8AC3E}">
        <p14:creationId xmlns:p14="http://schemas.microsoft.com/office/powerpoint/2010/main" val="3411467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cap="all" dirty="0"/>
              <a:t>НОДЫ В </a:t>
            </a:r>
            <a:r>
              <a:rPr lang="en-US" b="1" cap="all" dirty="0"/>
              <a:t>KUBERNETES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ru-RU" dirty="0"/>
              <a:t>	</a:t>
            </a:r>
            <a:r>
              <a:rPr lang="ru-RU" dirty="0" err="1"/>
              <a:t>Ноды</a:t>
            </a:r>
            <a:r>
              <a:rPr lang="ru-RU" dirty="0"/>
              <a:t> в </a:t>
            </a:r>
            <a:r>
              <a:rPr lang="ru-RU" dirty="0" err="1"/>
              <a:t>Kubernetes</a:t>
            </a:r>
            <a:r>
              <a:rPr lang="ru-RU" dirty="0"/>
              <a:t> – это ваши «сервера» - </a:t>
            </a:r>
            <a:r>
              <a:rPr lang="ru-RU" dirty="0" err="1"/>
              <a:t>виртуалки</a:t>
            </a:r>
            <a:r>
              <a:rPr lang="ru-RU" dirty="0"/>
              <a:t>, физические и так далее, которые находятся в кластере и на которых запущены ваши приложения. </a:t>
            </a:r>
            <a:r>
              <a:rPr lang="ru-RU" dirty="0" err="1"/>
              <a:t>Ноды</a:t>
            </a:r>
            <a:r>
              <a:rPr lang="ru-RU" dirty="0"/>
              <a:t> также контролируются мастером и постоянно </a:t>
            </a:r>
            <a:r>
              <a:rPr lang="ru-RU" dirty="0" err="1"/>
              <a:t>мониторятся</a:t>
            </a:r>
            <a:r>
              <a:rPr lang="ru-RU" dirty="0"/>
              <a:t> для того, чтобы устанавливать желаемое состояние для приложений. Раньше они назывались «миньонами» - но не теми желтыми </a:t>
            </a:r>
            <a:r>
              <a:rPr lang="ru-RU" dirty="0" err="1"/>
              <a:t>милахами</a:t>
            </a:r>
            <a:r>
              <a:rPr lang="ru-RU" dirty="0"/>
              <a:t> из мультика. Каждая </a:t>
            </a:r>
            <a:r>
              <a:rPr lang="ru-RU" dirty="0" err="1"/>
              <a:t>нода</a:t>
            </a:r>
            <a:r>
              <a:rPr lang="ru-RU" dirty="0"/>
              <a:t> в кластере держит два процесса:</a:t>
            </a:r>
          </a:p>
          <a:p>
            <a:pPr fontAlgn="base"/>
            <a:r>
              <a:rPr lang="ru-RU" b="1" dirty="0" err="1"/>
              <a:t>kubelet</a:t>
            </a:r>
            <a:r>
              <a:rPr lang="ru-RU" dirty="0"/>
              <a:t>– интерфейс между </a:t>
            </a:r>
            <a:r>
              <a:rPr lang="ru-RU" dirty="0" err="1"/>
              <a:t>нодой</a:t>
            </a:r>
            <a:r>
              <a:rPr lang="ru-RU" dirty="0"/>
              <a:t> и мастером;</a:t>
            </a:r>
          </a:p>
          <a:p>
            <a:pPr fontAlgn="base"/>
            <a:r>
              <a:rPr lang="ru-RU" b="1" dirty="0" err="1"/>
              <a:t>kube-proxy</a:t>
            </a:r>
            <a:r>
              <a:rPr lang="ru-RU" dirty="0"/>
              <a:t> – сетевая прокси, через которую проходят сервисы, указанные в API на каждой </a:t>
            </a:r>
            <a:r>
              <a:rPr lang="ru-RU" dirty="0" err="1"/>
              <a:t>ноде</a:t>
            </a:r>
            <a:r>
              <a:rPr lang="ru-RU" dirty="0"/>
              <a:t>. Также эта прокси может совершать простой TCP и UDP проброс портов;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0473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cap="all" dirty="0"/>
              <a:t>Объекты </a:t>
            </a:r>
            <a:r>
              <a:rPr lang="en-US" b="1" cap="all" dirty="0"/>
              <a:t>KUBERNETES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/>
              <a:t>POD – </a:t>
            </a:r>
            <a:r>
              <a:rPr lang="ru-RU" dirty="0"/>
              <a:t>объект в котором работает контейнер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Deployment</a:t>
            </a:r>
            <a:r>
              <a:rPr lang="ru-RU" dirty="0"/>
              <a:t> – набор подов</a:t>
            </a:r>
            <a:r>
              <a:rPr lang="en-US" dirty="0"/>
              <a:t> </a:t>
            </a:r>
            <a:endParaRPr lang="ru-RU" dirty="0"/>
          </a:p>
          <a:p>
            <a:pPr marL="0" indent="0" fontAlgn="base">
              <a:buNone/>
            </a:pPr>
            <a:r>
              <a:rPr lang="en-US" dirty="0"/>
              <a:t>Service </a:t>
            </a:r>
            <a:r>
              <a:rPr lang="ru-RU" dirty="0"/>
              <a:t> - даёт доступ к развёртыванию:</a:t>
            </a:r>
          </a:p>
          <a:p>
            <a:pPr marL="0" indent="0" fontAlgn="base">
              <a:buNone/>
            </a:pPr>
            <a:r>
              <a:rPr lang="en-US" dirty="0" err="1"/>
              <a:t>ClusterIP</a:t>
            </a:r>
            <a:endParaRPr lang="en-US" dirty="0"/>
          </a:p>
          <a:p>
            <a:pPr marL="0" indent="0" fontAlgn="base">
              <a:buNone/>
            </a:pPr>
            <a:r>
              <a:rPr lang="en-US" dirty="0" err="1"/>
              <a:t>NodePort</a:t>
            </a:r>
            <a:endParaRPr lang="en-US" dirty="0"/>
          </a:p>
          <a:p>
            <a:pPr marL="0" indent="0" fontAlgn="base">
              <a:buNone/>
            </a:pPr>
            <a:r>
              <a:rPr lang="en-US" dirty="0" err="1"/>
              <a:t>LoadBalancer</a:t>
            </a:r>
            <a:endParaRPr lang="en-US" dirty="0"/>
          </a:p>
          <a:p>
            <a:pPr marL="0" indent="0" fontAlgn="base">
              <a:buNone/>
            </a:pPr>
            <a:r>
              <a:rPr lang="en-US" dirty="0" err="1"/>
              <a:t>ExternalName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Nodes – </a:t>
            </a:r>
            <a:r>
              <a:rPr lang="ru-RU" dirty="0"/>
              <a:t>Сервера, где это всё работает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Cluster</a:t>
            </a:r>
            <a:r>
              <a:rPr lang="ru-RU" dirty="0"/>
              <a:t> – </a:t>
            </a:r>
            <a:r>
              <a:rPr lang="ru-RU"/>
              <a:t>совокупность серверов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9279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all" dirty="0"/>
              <a:t>cluster</a:t>
            </a:r>
            <a:r>
              <a:rPr lang="ru-RU" b="1" cap="all" dirty="0"/>
              <a:t> </a:t>
            </a:r>
            <a:r>
              <a:rPr lang="en-US" b="1" cap="all" dirty="0"/>
              <a:t>KUBERNETES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1C34783-8725-6C9D-FA1C-DFF375095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9050" y="2167731"/>
            <a:ext cx="45339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34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cap="all" dirty="0"/>
              <a:t>Виды сервисов </a:t>
            </a:r>
            <a:r>
              <a:rPr lang="en-US" b="1" cap="all" dirty="0"/>
              <a:t>KUBERNETES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5BE18D0-5810-4BA2-B5F4-FF03CABE7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ClusterIP</a:t>
            </a:r>
            <a:r>
              <a:rPr lang="en-US" dirty="0"/>
              <a:t> – </a:t>
            </a:r>
            <a:r>
              <a:rPr lang="ru-RU" dirty="0"/>
              <a:t>по умолчанию, локальный </a:t>
            </a:r>
            <a:r>
              <a:rPr lang="en-US" dirty="0"/>
              <a:t>IP</a:t>
            </a:r>
            <a:endParaRPr lang="ru-RU" dirty="0"/>
          </a:p>
          <a:p>
            <a:r>
              <a:rPr lang="en-US" dirty="0" err="1"/>
              <a:t>NodePort</a:t>
            </a:r>
            <a:r>
              <a:rPr lang="en-US" dirty="0"/>
              <a:t> – </a:t>
            </a:r>
            <a:r>
              <a:rPr lang="ru-RU" dirty="0"/>
              <a:t>определённый порт на всех </a:t>
            </a:r>
            <a:r>
              <a:rPr lang="ru-RU" dirty="0" err="1"/>
              <a:t>нодах</a:t>
            </a:r>
            <a:r>
              <a:rPr lang="ru-RU" dirty="0"/>
              <a:t> сервиса</a:t>
            </a:r>
          </a:p>
          <a:p>
            <a:r>
              <a:rPr lang="en-US" dirty="0" err="1"/>
              <a:t>ExternalName</a:t>
            </a:r>
            <a:r>
              <a:rPr lang="en-US" dirty="0"/>
              <a:t> – DNS </a:t>
            </a:r>
            <a:r>
              <a:rPr lang="en-US" dirty="0" err="1"/>
              <a:t>Cname</a:t>
            </a:r>
            <a:endParaRPr lang="en-US" dirty="0"/>
          </a:p>
          <a:p>
            <a:r>
              <a:rPr lang="en-US" dirty="0" err="1"/>
              <a:t>LoadBalancer</a:t>
            </a:r>
            <a:r>
              <a:rPr lang="en-US" dirty="0"/>
              <a:t> – </a:t>
            </a:r>
            <a:r>
              <a:rPr lang="ru-RU" dirty="0"/>
              <a:t>только в </a:t>
            </a:r>
            <a:r>
              <a:rPr lang="ru-RU"/>
              <a:t>облачных кластерах</a:t>
            </a:r>
          </a:p>
        </p:txBody>
      </p:sp>
    </p:spTree>
    <p:extLst>
      <p:ext uri="{BB962C8B-B14F-4D97-AF65-F5344CB8AC3E}">
        <p14:creationId xmlns:p14="http://schemas.microsoft.com/office/powerpoint/2010/main" val="2202815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D31B9-04B3-4778-BCC5-9862372B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Работа с дисками в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Kubernetes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41440E-1E73-4E25-B774-8E4968544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Работа с дисковыми томами в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Kubernetes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проходит по следующей схеме: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Вы описываете типы файловых хранилищ с помощью Storage </a:t>
            </a:r>
            <a:r>
              <a:rPr lang="ru-RU" b="0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Classes</a:t>
            </a: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lang="ru-RU" b="0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Persistent</a:t>
            </a: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Volumes</a:t>
            </a: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. Они могут быть совершенно разными от локальных дисков до внешних кластерных систем и дисковых полок.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Для подключения диска к поду вы создаете </a:t>
            </a:r>
            <a:r>
              <a:rPr lang="ru-RU" b="0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Persistent</a:t>
            </a: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Volume</a:t>
            </a: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Claim</a:t>
            </a: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, в котором описываете потребности пода в доступе к хранилищу - объем, тип и т.д. На основе этого запроса используются либо готовые PV, либо создаются под конкретный запрос автоматически с помощью PV </a:t>
            </a:r>
            <a:r>
              <a:rPr lang="ru-RU" b="0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Provisioners</a:t>
            </a: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В описании пода добавляете информацию о </a:t>
            </a:r>
            <a:r>
              <a:rPr lang="ru-RU" b="0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Persistent</a:t>
            </a: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Volume</a:t>
            </a: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Claim</a:t>
            </a: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, который он будет использовать в своей работе.</a:t>
            </a:r>
          </a:p>
        </p:txBody>
      </p:sp>
    </p:spTree>
    <p:extLst>
      <p:ext uri="{BB962C8B-B14F-4D97-AF65-F5344CB8AC3E}">
        <p14:creationId xmlns:p14="http://schemas.microsoft.com/office/powerpoint/2010/main" val="168508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Kubernetes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Первоначально Кормчий – это проект </a:t>
            </a:r>
            <a:r>
              <a:rPr lang="en-US" dirty="0"/>
              <a:t>Google</a:t>
            </a:r>
            <a:r>
              <a:rPr lang="ru-RU" dirty="0"/>
              <a:t> для управления их гигантской инфраструктурой, состоящей из миллионов контейнеров. Этот проект был отдан в массы </a:t>
            </a:r>
            <a:r>
              <a:rPr lang="en-US" dirty="0"/>
              <a:t>- Cloud Native Computing Foundation</a:t>
            </a:r>
            <a:r>
              <a:rPr lang="ru-RU" dirty="0"/>
              <a:t>.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338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D31B9-04B3-4778-BCC5-9862372B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Что такое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Persistent Volumes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41440E-1E73-4E25-B774-8E4968544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Условно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Persistent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Volumes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можно считать аналогом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нод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в самом кластере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Kubernetes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 Допустим, у вас есть несколько разных хранилищ. К примеру, одно быстрое на SSD, а другое медленное на HDD. Вы можете создать 2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Persistent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Volumes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в соответствии с этим, а затем выделять подам место в этих томах.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Кубернетис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поддерживает огромное количество подключаемых томов с помощью плагинов.</a:t>
            </a:r>
            <a:endParaRPr lang="ru-RU" b="0" i="0" dirty="0">
              <a:solidFill>
                <a:srgbClr val="2E2E2E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42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D31B9-04B3-4778-BCC5-9862372B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Что такое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Persistent Volumes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41440E-1E73-4E25-B774-8E4968544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Вот список наиболее популярных: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NFS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iSCSI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RBD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CephFS</a:t>
            </a:r>
            <a:endParaRPr lang="en-US" b="0" i="0" dirty="0">
              <a:solidFill>
                <a:srgbClr val="2E2E2E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Glusterfs</a:t>
            </a:r>
            <a:endParaRPr lang="en-US" b="0" i="0" dirty="0">
              <a:solidFill>
                <a:srgbClr val="2E2E2E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FC (</a:t>
            </a:r>
            <a:r>
              <a:rPr lang="en-US" b="0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Fibre</a:t>
            </a:r>
            <a:r>
              <a:rPr lang="en-US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 Channel)</a:t>
            </a:r>
          </a:p>
        </p:txBody>
      </p:sp>
    </p:spTree>
    <p:extLst>
      <p:ext uri="{BB962C8B-B14F-4D97-AF65-F5344CB8AC3E}">
        <p14:creationId xmlns:p14="http://schemas.microsoft.com/office/powerpoint/2010/main" val="475985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D31B9-04B3-4778-BCC5-9862372B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Persistent Volume Claim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41440E-1E73-4E25-B774-8E4968544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PersistentVolumeClaim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(PVC) есть не что иное как запрос к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Persistent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Volumes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на хранение от пользователя. Это аналог создания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Pod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ноде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 Поды могут запрашивать определенные ресурсы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ноды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то же самое делает и PVC. Основные параметры запроса: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объем </a:t>
            </a:r>
            <a:r>
              <a:rPr lang="ru-RU" b="0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pvc</a:t>
            </a:r>
            <a:endParaRPr lang="ru-RU" b="0" i="0" dirty="0">
              <a:solidFill>
                <a:srgbClr val="2E2E2E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тип доступа</a:t>
            </a:r>
          </a:p>
        </p:txBody>
      </p:sp>
    </p:spTree>
    <p:extLst>
      <p:ext uri="{BB962C8B-B14F-4D97-AF65-F5344CB8AC3E}">
        <p14:creationId xmlns:p14="http://schemas.microsoft.com/office/powerpoint/2010/main" val="1283015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D31B9-04B3-4778-BCC5-9862372B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Persistent Volume Claim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41440E-1E73-4E25-B774-8E4968544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Типы доступа у PVC могут быть следующие: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ReadWriteOnce</a:t>
            </a: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 – том может быть смонтирован на чтение и запись к одному поду.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ReadOnlyMany</a:t>
            </a: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 – том может быть смонтирован на несколько подов в режиме только чтения.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ReadWriteMany</a:t>
            </a: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 – том может быть смонтирован к множеству подов в режиме чтения и записи.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2E2E2E"/>
                </a:solidFill>
                <a:latin typeface="Arial" panose="020B0604020202020204" pitchFamily="34" charset="0"/>
              </a:rPr>
              <a:t>	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Ограничение на тип доступа может налагаться типом самого хранилища. К примеру, хранилище RBD или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iSCSI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не поддерживают доступ в режиме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ReadWriteMany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  <a:endParaRPr lang="ru-RU" b="0" i="0" dirty="0">
              <a:solidFill>
                <a:srgbClr val="2E2E2E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892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D31B9-04B3-4778-BCC5-9862372B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Persistent Volume Claim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41440E-1E73-4E25-B774-8E4968544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	Один PV может использоваться только одним PVС. К примеру, если у вас есть 3 PV по 50, 100 и 150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гб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 Приходят 3 PVC каждый по 50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гб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 Первому будет отдано PV на 50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гб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второму на 100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гб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третьему на 150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гб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несмотря на то, что второму и третьему было бы достаточно и 50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гб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 Но если PV на 50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гб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нет, то будет отдано на 100 или 150, так как они тоже удовлетворяют запросу. И больше никто с PV на 150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гб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работать не сможет, несмотря на то, что там еще есть свободное место.</a:t>
            </a:r>
            <a:endParaRPr lang="ru-RU" b="0" i="0" dirty="0">
              <a:solidFill>
                <a:srgbClr val="2E2E2E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224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D31B9-04B3-4778-BCC5-9862372B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Persistent Volume Claim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41440E-1E73-4E25-B774-8E4968544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	Из-за этого нюанса, нужно внимательно следить за доступными томами и запросами к ним. В основном это делается не вручную, а автоматически с помощью </a:t>
            </a:r>
            <a:r>
              <a:rPr lang="ru-RU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PV </a:t>
            </a:r>
            <a:r>
              <a:rPr lang="ru-RU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Provisioners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 В момент запроса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pvc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через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api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кластера автоматически формируется запрос к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storage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provider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 На основе этого запроса хранилище создает необходимый PV и он подключается к поду в соответствии с запросом.</a:t>
            </a:r>
            <a:endParaRPr lang="ru-RU" b="0" i="0" dirty="0">
              <a:solidFill>
                <a:srgbClr val="2E2E2E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7161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D31B9-04B3-4778-BCC5-9862372B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Storage Classes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41440E-1E73-4E25-B774-8E4968544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StorageClass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позволяет описать классы хранения, которые предлагают хранилища. Например, они могут отличаться по скорости, по политикам бэкапа, либо какими-то еще произвольными политиками. Каждый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StorageClass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содержит поля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provisioner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parameters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reclaimPolicy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которые используются, чтобы динамически создавать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PersistentVolume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	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Можно создать дефолтный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StorageClass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для тех PVC, которые его вообще не указывают. Так же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storage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хранит параметры подключения к реальному хранилищу. PVC используют эти параметры для подключения хранилища к подам.</a:t>
            </a:r>
            <a:endParaRPr lang="ru-RU" b="0" i="0" dirty="0">
              <a:solidFill>
                <a:srgbClr val="2E2E2E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8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Kubernetes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— это портативная расширяемая платформа с открытым исходным кодом для управления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контейнеризованными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рабочими нагрузками и сервисами, которая облегчает как декларативную настройку, так и автоматизацию. У платформы есть большая, быстро растущая экосистема. Сервисы, поддержка и инструменты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широко доступны.</a:t>
            </a:r>
          </a:p>
        </p:txBody>
      </p:sp>
    </p:spTree>
    <p:extLst>
      <p:ext uri="{BB962C8B-B14F-4D97-AF65-F5344CB8AC3E}">
        <p14:creationId xmlns:p14="http://schemas.microsoft.com/office/powerpoint/2010/main" val="21659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Kubernetes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Название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происходит от греческого, что означает «</a:t>
            </a:r>
            <a:r>
              <a:rPr lang="ru-RU" dirty="0">
                <a:solidFill>
                  <a:srgbClr val="222222"/>
                </a:solidFill>
                <a:latin typeface="open sans" panose="020B0606030504020204" pitchFamily="34" charset="0"/>
              </a:rPr>
              <a:t>кормчий»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Google открыл исходный код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в 2014 году.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основывается на </a:t>
            </a:r>
            <a:r>
              <a:rPr lang="ru-RU" b="0" i="0" u="none" strike="noStrike" dirty="0">
                <a:solidFill>
                  <a:srgbClr val="3371E3"/>
                </a:solidFill>
                <a:effectLst/>
                <a:latin typeface="open sans" panose="020B0606030504020204" pitchFamily="34" charset="0"/>
                <a:hlinkClick r:id="rId2"/>
              </a:rPr>
              <a:t>десятилетнем опыте работы Google с масштабными рабочими нагрузками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, в сочетании с лучшими в своем классе идеями и практиками сообщества.</a:t>
            </a:r>
          </a:p>
        </p:txBody>
      </p:sp>
    </p:spTree>
    <p:extLst>
      <p:ext uri="{BB962C8B-B14F-4D97-AF65-F5344CB8AC3E}">
        <p14:creationId xmlns:p14="http://schemas.microsoft.com/office/powerpoint/2010/main" val="413048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Kubernetes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В зарубежных </a:t>
            </a:r>
            <a:r>
              <a:rPr lang="ru-RU" dirty="0" err="1"/>
              <a:t>коммьюнити</a:t>
            </a:r>
            <a:r>
              <a:rPr lang="ru-RU" dirty="0"/>
              <a:t> Кормчий носит несколько названий – </a:t>
            </a:r>
            <a:r>
              <a:rPr lang="ru-RU" b="1" dirty="0" err="1"/>
              <a:t>Kubernetes</a:t>
            </a:r>
            <a:r>
              <a:rPr lang="ru-RU" b="1" dirty="0"/>
              <a:t>, k8s</a:t>
            </a:r>
            <a:r>
              <a:rPr lang="ru-RU" dirty="0"/>
              <a:t> или </a:t>
            </a:r>
            <a:r>
              <a:rPr lang="ru-RU" b="1" dirty="0" err="1"/>
              <a:t>kube</a:t>
            </a:r>
            <a:r>
              <a:rPr lang="ru-RU" dirty="0"/>
              <a:t> и является платформой с открытым кодом. Данная платформа позволяет автоматизировать операции с контейнерами – запуск, масштабирование, управление </a:t>
            </a:r>
            <a:r>
              <a:rPr lang="ru-RU" dirty="0" err="1"/>
              <a:t>контейнизированными</a:t>
            </a:r>
            <a:r>
              <a:rPr lang="ru-RU" dirty="0"/>
              <a:t> приложениями и так далее. </a:t>
            </a:r>
            <a:r>
              <a:rPr lang="ru-RU" dirty="0" err="1"/>
              <a:t>Kubernetes</a:t>
            </a:r>
            <a:r>
              <a:rPr lang="ru-RU" dirty="0"/>
              <a:t> может помочь вам сохранить десятки часов жизни и бесценного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365346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Kubernetes</a:t>
            </a:r>
            <a:endParaRPr lang="ru-RU" dirty="0"/>
          </a:p>
        </p:txBody>
      </p:sp>
      <p:pic>
        <p:nvPicPr>
          <p:cNvPr id="1026" name="Picture 2" descr="Структурная схема Kubernet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65" y="1825625"/>
            <a:ext cx="1006246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54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K8s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3B71DDD6-A57C-45A9-B983-637359FA9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967" y="2391344"/>
            <a:ext cx="9250066" cy="3219899"/>
          </a:xfrm>
        </p:spPr>
      </p:pic>
    </p:spTree>
    <p:extLst>
      <p:ext uri="{BB962C8B-B14F-4D97-AF65-F5344CB8AC3E}">
        <p14:creationId xmlns:p14="http://schemas.microsoft.com/office/powerpoint/2010/main" val="3318865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K8s</a:t>
            </a:r>
            <a:r>
              <a:rPr lang="ru-RU" dirty="0"/>
              <a:t> История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ru-RU" dirty="0"/>
              <a:t>	</a:t>
            </a:r>
            <a:r>
              <a:rPr lang="ru-RU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Традиционная эра развертывания: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Ранее организации запускали приложения на физических серверах. Не было никакого способа определить границы ресурсов для приложений на физическом сервере, и это вызвало проблемы с распределением ресурсов. Например, если несколько приложений выполняются на физическом сервере, могут быть случаи, когда одно приложение будет занимать большую часть ресурсов, и в результате чего другие приложения будут работать хуже. Решением этого было запустить каждое приложение на другом физическом сервере. Но это не масштабировалось, поскольку ресурсы использовались не полностью, из-за чего организациям было накладно поддерживать множество физических серверов.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83773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2197</Words>
  <Application>Microsoft Office PowerPoint</Application>
  <PresentationFormat>Широкоэкранный</PresentationFormat>
  <Paragraphs>117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Helvetica</vt:lpstr>
      <vt:lpstr>open sans</vt:lpstr>
      <vt:lpstr>Тема Office</vt:lpstr>
      <vt:lpstr>1_Тема Office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K8s</vt:lpstr>
      <vt:lpstr>K8s История</vt:lpstr>
      <vt:lpstr>K8s История</vt:lpstr>
      <vt:lpstr>K8s История</vt:lpstr>
      <vt:lpstr>K8s История</vt:lpstr>
      <vt:lpstr>Зачем вам Kubernetes и что он может сделать? </vt:lpstr>
      <vt:lpstr>Зачем вам Kubernetes и что он может сделать? </vt:lpstr>
      <vt:lpstr>Зачем вам Kubernetes и что он может сделать? </vt:lpstr>
      <vt:lpstr>ОБЪЕКТЫ KUBERNETES</vt:lpstr>
      <vt:lpstr>ОБЪЕКТЫ KUBERNETES</vt:lpstr>
      <vt:lpstr>ОБЪЕКТЫ KUBERNETES</vt:lpstr>
      <vt:lpstr>ОБЪЕКТЫ KUBERNETES</vt:lpstr>
      <vt:lpstr>ПЛОСКОСТЬ УПРАВЛЕНИЯ В KUBERNETES</vt:lpstr>
      <vt:lpstr>ПЛОСКОСТЬ УПРАВЛЕНИЯ В KUBERNETES</vt:lpstr>
      <vt:lpstr>ПЛОСКОСТЬ УПРАВЛЕНИЯ В KUBERNETES</vt:lpstr>
      <vt:lpstr>ПЛОСКОСТЬ УПРАВЛЕНИЯ В KUBERNETES</vt:lpstr>
      <vt:lpstr>ПЛОСКОСТЬ УПРАВЛЕНИЯ В KUBERNETES</vt:lpstr>
      <vt:lpstr>НОДЫ В KUBERNETES</vt:lpstr>
      <vt:lpstr>Объекты KUBERNETES</vt:lpstr>
      <vt:lpstr>cluster KUBERNETES</vt:lpstr>
      <vt:lpstr>Виды сервисов KUBERNETES</vt:lpstr>
      <vt:lpstr>Работа с дисками в Kubernetes</vt:lpstr>
      <vt:lpstr>Что такое Persistent Volumes</vt:lpstr>
      <vt:lpstr>Что такое Persistent Volumes</vt:lpstr>
      <vt:lpstr>Persistent Volume Claim</vt:lpstr>
      <vt:lpstr>Persistent Volume Claim</vt:lpstr>
      <vt:lpstr>Persistent Volume Claim</vt:lpstr>
      <vt:lpstr>Persistent Volume Claim</vt:lpstr>
      <vt:lpstr>Storage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Иван Климарев</dc:creator>
  <cp:lastModifiedBy>Иван Климарев</cp:lastModifiedBy>
  <cp:revision>2</cp:revision>
  <dcterms:created xsi:type="dcterms:W3CDTF">2022-11-07T06:39:57Z</dcterms:created>
  <dcterms:modified xsi:type="dcterms:W3CDTF">2022-11-15T13:53:58Z</dcterms:modified>
</cp:coreProperties>
</file>