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sldIdLst>
    <p:sldId id="256" r:id="rId3"/>
    <p:sldId id="310" r:id="rId4"/>
    <p:sldId id="335" r:id="rId5"/>
    <p:sldId id="336" r:id="rId6"/>
    <p:sldId id="355" r:id="rId7"/>
    <p:sldId id="356" r:id="rId8"/>
    <p:sldId id="337" r:id="rId9"/>
    <p:sldId id="311" r:id="rId10"/>
    <p:sldId id="312" r:id="rId11"/>
    <p:sldId id="313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19" r:id="rId20"/>
    <p:sldId id="320" r:id="rId21"/>
    <p:sldId id="321" r:id="rId22"/>
    <p:sldId id="322" r:id="rId23"/>
    <p:sldId id="323" r:id="rId24"/>
    <p:sldId id="334" r:id="rId25"/>
    <p:sldId id="392" r:id="rId26"/>
    <p:sldId id="393" r:id="rId27"/>
    <p:sldId id="394" r:id="rId28"/>
    <p:sldId id="324" r:id="rId29"/>
    <p:sldId id="395" r:id="rId30"/>
    <p:sldId id="396" r:id="rId31"/>
    <p:sldId id="397" r:id="rId32"/>
    <p:sldId id="405" r:id="rId33"/>
    <p:sldId id="315" r:id="rId34"/>
    <p:sldId id="357" r:id="rId35"/>
    <p:sldId id="404" r:id="rId36"/>
    <p:sldId id="358" r:id="rId37"/>
    <p:sldId id="359" r:id="rId38"/>
    <p:sldId id="380" r:id="rId39"/>
    <p:sldId id="381" r:id="rId40"/>
    <p:sldId id="360" r:id="rId41"/>
    <p:sldId id="403" r:id="rId42"/>
    <p:sldId id="361" r:id="rId43"/>
    <p:sldId id="362" r:id="rId44"/>
    <p:sldId id="363" r:id="rId45"/>
    <p:sldId id="364" r:id="rId46"/>
    <p:sldId id="365" r:id="rId47"/>
    <p:sldId id="402" r:id="rId48"/>
    <p:sldId id="366" r:id="rId49"/>
    <p:sldId id="367" r:id="rId50"/>
    <p:sldId id="368" r:id="rId51"/>
    <p:sldId id="346" r:id="rId52"/>
    <p:sldId id="369" r:id="rId53"/>
    <p:sldId id="370" r:id="rId54"/>
    <p:sldId id="401" r:id="rId55"/>
    <p:sldId id="371" r:id="rId56"/>
    <p:sldId id="372" r:id="rId57"/>
    <p:sldId id="373" r:id="rId58"/>
    <p:sldId id="347" r:id="rId59"/>
    <p:sldId id="348" r:id="rId60"/>
    <p:sldId id="350" r:id="rId61"/>
    <p:sldId id="351" r:id="rId62"/>
    <p:sldId id="352" r:id="rId63"/>
    <p:sldId id="353" r:id="rId64"/>
    <p:sldId id="354" r:id="rId65"/>
    <p:sldId id="374" r:id="rId66"/>
    <p:sldId id="375" r:id="rId67"/>
    <p:sldId id="400" r:id="rId68"/>
    <p:sldId id="376" r:id="rId69"/>
    <p:sldId id="377" r:id="rId70"/>
    <p:sldId id="378" r:id="rId71"/>
    <p:sldId id="379" r:id="rId72"/>
    <p:sldId id="382" r:id="rId73"/>
    <p:sldId id="398" r:id="rId74"/>
    <p:sldId id="383" r:id="rId75"/>
    <p:sldId id="384" r:id="rId76"/>
    <p:sldId id="385" r:id="rId77"/>
    <p:sldId id="386" r:id="rId78"/>
    <p:sldId id="399" r:id="rId79"/>
    <p:sldId id="387" r:id="rId80"/>
    <p:sldId id="388" r:id="rId81"/>
    <p:sldId id="389" r:id="rId82"/>
    <p:sldId id="390" r:id="rId83"/>
    <p:sldId id="391" r:id="rId8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microsoft.com/office/2016/11/relationships/changesInfo" Target="changesInfos/changesInfo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лимарев" userId="6e07b5d3a3d13876" providerId="LiveId" clId="{9F5188F1-A204-4686-ADBB-2B2E1B162C2B}"/>
    <pc:docChg chg="undo custSel addSld delSld modSld">
      <pc:chgData name="Иван Климарев" userId="6e07b5d3a3d13876" providerId="LiveId" clId="{9F5188F1-A204-4686-ADBB-2B2E1B162C2B}" dt="2022-11-15T05:32:07.318" v="450" actId="27636"/>
      <pc:docMkLst>
        <pc:docMk/>
      </pc:docMkLst>
      <pc:sldChg chg="modSp new mod">
        <pc:chgData name="Иван Климарев" userId="6e07b5d3a3d13876" providerId="LiveId" clId="{9F5188F1-A204-4686-ADBB-2B2E1B162C2B}" dt="2022-11-07T06:40:12.743" v="25" actId="20577"/>
        <pc:sldMkLst>
          <pc:docMk/>
          <pc:sldMk cId="4265988252" sldId="256"/>
        </pc:sldMkLst>
        <pc:spChg chg="mod">
          <ac:chgData name="Иван Климарев" userId="6e07b5d3a3d13876" providerId="LiveId" clId="{9F5188F1-A204-4686-ADBB-2B2E1B162C2B}" dt="2022-11-07T06:40:04.326" v="10" actId="20577"/>
          <ac:spMkLst>
            <pc:docMk/>
            <pc:sldMk cId="4265988252" sldId="256"/>
            <ac:spMk id="2" creationId="{ED1DE9F7-8471-4DB4-9415-C90467FA172F}"/>
          </ac:spMkLst>
        </pc:spChg>
        <pc:spChg chg="mod">
          <ac:chgData name="Иван Климарев" userId="6e07b5d3a3d13876" providerId="LiveId" clId="{9F5188F1-A204-4686-ADBB-2B2E1B162C2B}" dt="2022-11-07T06:40:12.743" v="25" actId="20577"/>
          <ac:spMkLst>
            <pc:docMk/>
            <pc:sldMk cId="4265988252" sldId="256"/>
            <ac:spMk id="3" creationId="{E8C62836-415A-4452-A63A-2451C1BA8543}"/>
          </ac:spMkLst>
        </pc:spChg>
      </pc:sldChg>
      <pc:sldChg chg="addSp delSp modSp del mod">
        <pc:chgData name="Иван Климарев" userId="6e07b5d3a3d13876" providerId="LiveId" clId="{9F5188F1-A204-4686-ADBB-2B2E1B162C2B}" dt="2022-11-07T06:43:41.336" v="49" actId="1076"/>
        <pc:sldMkLst>
          <pc:docMk/>
          <pc:sldMk cId="926587568" sldId="310"/>
        </pc:sldMkLst>
        <pc:spChg chg="mod">
          <ac:chgData name="Иван Климарев" userId="6e07b5d3a3d13876" providerId="LiveId" clId="{9F5188F1-A204-4686-ADBB-2B2E1B162C2B}" dt="2022-11-07T06:43:31.704" v="45" actId="20577"/>
          <ac:spMkLst>
            <pc:docMk/>
            <pc:sldMk cId="926587568" sldId="310"/>
            <ac:spMk id="3" creationId="{00000000-0000-0000-0000-000000000000}"/>
          </ac:spMkLst>
        </pc:spChg>
        <pc:spChg chg="add del">
          <ac:chgData name="Иван Климарев" userId="6e07b5d3a3d13876" providerId="LiveId" clId="{9F5188F1-A204-4686-ADBB-2B2E1B162C2B}" dt="2022-11-07T06:43:28.942" v="43"/>
          <ac:spMkLst>
            <pc:docMk/>
            <pc:sldMk cId="926587568" sldId="310"/>
            <ac:spMk id="4" creationId="{AF372AF0-5D91-4004-9F26-F4F4044DC34B}"/>
          </ac:spMkLst>
        </pc:spChg>
        <pc:picChg chg="add mod">
          <ac:chgData name="Иван Климарев" userId="6e07b5d3a3d13876" providerId="LiveId" clId="{9F5188F1-A204-4686-ADBB-2B2E1B162C2B}" dt="2022-11-07T06:43:41.336" v="49" actId="1076"/>
          <ac:picMkLst>
            <pc:docMk/>
            <pc:sldMk cId="926587568" sldId="310"/>
            <ac:picMk id="5" creationId="{6AA42F49-442B-42CE-88D3-BD03455741C5}"/>
          </ac:picMkLst>
        </pc:picChg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653468135" sldId="311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187543072" sldId="312"/>
        </pc:sldMkLst>
      </pc:sldChg>
      <pc:sldChg chg="addSp delSp modSp del mod">
        <pc:chgData name="Иван Климарев" userId="6e07b5d3a3d13876" providerId="LiveId" clId="{9F5188F1-A204-4686-ADBB-2B2E1B162C2B}" dt="2022-11-07T06:46:20.101" v="95" actId="22"/>
        <pc:sldMkLst>
          <pc:docMk/>
          <pc:sldMk cId="3318865269" sldId="313"/>
        </pc:sldMkLst>
        <pc:spChg chg="mod">
          <ac:chgData name="Иван Климарев" userId="6e07b5d3a3d13876" providerId="LiveId" clId="{9F5188F1-A204-4686-ADBB-2B2E1B162C2B}" dt="2022-11-07T06:45:39.259" v="87" actId="20577"/>
          <ac:spMkLst>
            <pc:docMk/>
            <pc:sldMk cId="3318865269" sldId="313"/>
            <ac:spMk id="2" creationId="{00000000-0000-0000-0000-000000000000}"/>
          </ac:spMkLst>
        </pc:spChg>
        <pc:spChg chg="add del mod">
          <ac:chgData name="Иван Климарев" userId="6e07b5d3a3d13876" providerId="LiveId" clId="{9F5188F1-A204-4686-ADBB-2B2E1B162C2B}" dt="2022-11-07T06:45:57.401" v="92"/>
          <ac:spMkLst>
            <pc:docMk/>
            <pc:sldMk cId="3318865269" sldId="313"/>
            <ac:spMk id="3" creationId="{00000000-0000-0000-0000-000000000000}"/>
          </ac:spMkLst>
        </pc:spChg>
        <pc:spChg chg="add del mod">
          <ac:chgData name="Иван Климарев" userId="6e07b5d3a3d13876" providerId="LiveId" clId="{9F5188F1-A204-4686-ADBB-2B2E1B162C2B}" dt="2022-11-07T06:45:55.926" v="91"/>
          <ac:spMkLst>
            <pc:docMk/>
            <pc:sldMk cId="3318865269" sldId="313"/>
            <ac:spMk id="4" creationId="{303D7DEE-C268-4398-9457-896C410E7D44}"/>
          </ac:spMkLst>
        </pc:spChg>
        <pc:spChg chg="add del mod">
          <ac:chgData name="Иван Климарев" userId="6e07b5d3a3d13876" providerId="LiveId" clId="{9F5188F1-A204-4686-ADBB-2B2E1B162C2B}" dt="2022-11-07T06:46:20.101" v="95" actId="22"/>
          <ac:spMkLst>
            <pc:docMk/>
            <pc:sldMk cId="3318865269" sldId="313"/>
            <ac:spMk id="7" creationId="{FC34E854-5869-493B-BF2F-A340C348CFDE}"/>
          </ac:spMkLst>
        </pc:spChg>
        <pc:picChg chg="add del mod">
          <ac:chgData name="Иван Климарев" userId="6e07b5d3a3d13876" providerId="LiveId" clId="{9F5188F1-A204-4686-ADBB-2B2E1B162C2B}" dt="2022-11-07T06:46:03.642" v="94" actId="478"/>
          <ac:picMkLst>
            <pc:docMk/>
            <pc:sldMk cId="3318865269" sldId="313"/>
            <ac:picMk id="5" creationId="{3D2D85B5-BC16-40BC-BDEE-5BE2DBF4FE09}"/>
          </ac:picMkLst>
        </pc:picChg>
        <pc:picChg chg="add mod ord">
          <ac:chgData name="Иван Климарев" userId="6e07b5d3a3d13876" providerId="LiveId" clId="{9F5188F1-A204-4686-ADBB-2B2E1B162C2B}" dt="2022-11-07T06:46:20.101" v="95" actId="22"/>
          <ac:picMkLst>
            <pc:docMk/>
            <pc:sldMk cId="3318865269" sldId="313"/>
            <ac:picMk id="9" creationId="{3B71DDD6-A57C-45A9-B983-637359FA9B49}"/>
          </ac:picMkLst>
        </pc:picChg>
      </pc:sldChg>
      <pc:sldChg chg="del">
        <pc:chgData name="Иван Климарев" userId="6e07b5d3a3d13876" providerId="LiveId" clId="{9F5188F1-A204-4686-ADBB-2B2E1B162C2B}" dt="2022-11-07T06:49:46.555" v="148" actId="47"/>
        <pc:sldMkLst>
          <pc:docMk/>
          <pc:sldMk cId="509559713" sldId="314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712436086" sldId="315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670961874" sldId="316"/>
        </pc:sldMkLst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3839764971" sldId="317"/>
        </pc:sldMkLst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246889611" sldId="318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246889611" sldId="318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536409487" sldId="319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536409487" sldId="319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1998166195" sldId="320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1998166195" sldId="320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1230308714" sldId="321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1230308714" sldId="321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511464321" sldId="322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511464321" sldId="322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3411467995" sldId="323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3411467995" sldId="323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510473447" sldId="324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510473447" sldId="324"/>
            <ac:spMk id="3" creationId="{00000000-0000-0000-0000-000000000000}"/>
          </ac:spMkLst>
        </pc:spChg>
      </pc:sldChg>
      <pc:sldChg chg="modSp del mod">
        <pc:chgData name="Иван Климарев" userId="6e07b5d3a3d13876" providerId="LiveId" clId="{9F5188F1-A204-4686-ADBB-2B2E1B162C2B}" dt="2022-11-07T06:41:12.832" v="35"/>
        <pc:sldMkLst>
          <pc:docMk/>
          <pc:sldMk cId="2979279558" sldId="333"/>
        </pc:sldMkLst>
        <pc:spChg chg="mod">
          <ac:chgData name="Иван Климарев" userId="6e07b5d3a3d13876" providerId="LiveId" clId="{9F5188F1-A204-4686-ADBB-2B2E1B162C2B}" dt="2022-11-07T06:41:12.832" v="35"/>
          <ac:spMkLst>
            <pc:docMk/>
            <pc:sldMk cId="2979279558" sldId="333"/>
            <ac:spMk id="3" creationId="{00000000-0000-0000-0000-000000000000}"/>
          </ac:spMkLst>
        </pc:spChg>
      </pc:sldChg>
      <pc:sldChg chg="del">
        <pc:chgData name="Иван Климарев" userId="6e07b5d3a3d13876" providerId="LiveId" clId="{9F5188F1-A204-4686-ADBB-2B2E1B162C2B}" dt="2022-11-07T06:41:12.832" v="35"/>
        <pc:sldMkLst>
          <pc:docMk/>
          <pc:sldMk cId="622134166" sldId="334"/>
        </pc:sldMkLst>
      </pc:sldChg>
      <pc:sldChg chg="add">
        <pc:chgData name="Иван Климарев" userId="6e07b5d3a3d13876" providerId="LiveId" clId="{9F5188F1-A204-4686-ADBB-2B2E1B162C2B}" dt="2022-11-07T06:43:11.524" v="37" actId="2890"/>
        <pc:sldMkLst>
          <pc:docMk/>
          <pc:sldMk cId="335338786" sldId="335"/>
        </pc:sldMkLst>
      </pc:sldChg>
      <pc:sldChg chg="modSp add mod">
        <pc:chgData name="Иван Климарев" userId="6e07b5d3a3d13876" providerId="LiveId" clId="{9F5188F1-A204-4686-ADBB-2B2E1B162C2B}" dt="2022-11-07T06:44:59.433" v="58" actId="27636"/>
        <pc:sldMkLst>
          <pc:docMk/>
          <pc:sldMk cId="216598728" sldId="336"/>
        </pc:sldMkLst>
        <pc:spChg chg="mod">
          <ac:chgData name="Иван Климарев" userId="6e07b5d3a3d13876" providerId="LiveId" clId="{9F5188F1-A204-4686-ADBB-2B2E1B162C2B}" dt="2022-11-07T06:44:59.433" v="58" actId="27636"/>
          <ac:spMkLst>
            <pc:docMk/>
            <pc:sldMk cId="216598728" sldId="336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5:21.707" v="81" actId="313"/>
        <pc:sldMkLst>
          <pc:docMk/>
          <pc:sldMk cId="4130486480" sldId="337"/>
        </pc:sldMkLst>
        <pc:spChg chg="mod">
          <ac:chgData name="Иван Климарев" userId="6e07b5d3a3d13876" providerId="LiveId" clId="{9F5188F1-A204-4686-ADBB-2B2E1B162C2B}" dt="2022-11-07T06:45:21.707" v="81" actId="313"/>
          <ac:spMkLst>
            <pc:docMk/>
            <pc:sldMk cId="4130486480" sldId="337"/>
            <ac:spMk id="3" creationId="{00000000-0000-0000-0000-000000000000}"/>
          </ac:spMkLst>
        </pc:spChg>
      </pc:sldChg>
      <pc:sldChg chg="add del">
        <pc:chgData name="Иван Климарев" userId="6e07b5d3a3d13876" providerId="LiveId" clId="{9F5188F1-A204-4686-ADBB-2B2E1B162C2B}" dt="2022-11-07T06:49:46.555" v="148" actId="47"/>
        <pc:sldMkLst>
          <pc:docMk/>
          <pc:sldMk cId="3200300558" sldId="338"/>
        </pc:sldMkLst>
      </pc:sldChg>
      <pc:sldChg chg="modSp add mod">
        <pc:chgData name="Иван Климарев" userId="6e07b5d3a3d13876" providerId="LiveId" clId="{9F5188F1-A204-4686-ADBB-2B2E1B162C2B}" dt="2022-11-07T06:46:47.065" v="114" actId="27636"/>
        <pc:sldMkLst>
          <pc:docMk/>
          <pc:sldMk cId="3818377357" sldId="339"/>
        </pc:sldMkLst>
        <pc:spChg chg="mod">
          <ac:chgData name="Иван Климарев" userId="6e07b5d3a3d13876" providerId="LiveId" clId="{9F5188F1-A204-4686-ADBB-2B2E1B162C2B}" dt="2022-11-07T06:46:44.593" v="111" actId="20577"/>
          <ac:spMkLst>
            <pc:docMk/>
            <pc:sldMk cId="3818377357" sldId="339"/>
            <ac:spMk id="2" creationId="{00000000-0000-0000-0000-000000000000}"/>
          </ac:spMkLst>
        </pc:spChg>
        <pc:spChg chg="mod">
          <ac:chgData name="Иван Климарев" userId="6e07b5d3a3d13876" providerId="LiveId" clId="{9F5188F1-A204-4686-ADBB-2B2E1B162C2B}" dt="2022-11-07T06:46:47.065" v="114" actId="27636"/>
          <ac:spMkLst>
            <pc:docMk/>
            <pc:sldMk cId="3818377357" sldId="339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08.999" v="121" actId="27636"/>
        <pc:sldMkLst>
          <pc:docMk/>
          <pc:sldMk cId="2938079036" sldId="340"/>
        </pc:sldMkLst>
        <pc:spChg chg="mod">
          <ac:chgData name="Иван Климарев" userId="6e07b5d3a3d13876" providerId="LiveId" clId="{9F5188F1-A204-4686-ADBB-2B2E1B162C2B}" dt="2022-11-07T06:47:08.999" v="121" actId="27636"/>
          <ac:spMkLst>
            <pc:docMk/>
            <pc:sldMk cId="2938079036" sldId="340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14.620" v="126" actId="20577"/>
        <pc:sldMkLst>
          <pc:docMk/>
          <pc:sldMk cId="1299728076" sldId="341"/>
        </pc:sldMkLst>
        <pc:spChg chg="mod">
          <ac:chgData name="Иван Климарев" userId="6e07b5d3a3d13876" providerId="LiveId" clId="{9F5188F1-A204-4686-ADBB-2B2E1B162C2B}" dt="2022-11-07T06:47:14.620" v="126" actId="20577"/>
          <ac:spMkLst>
            <pc:docMk/>
            <pc:sldMk cId="1299728076" sldId="341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7:28.376" v="130" actId="20577"/>
        <pc:sldMkLst>
          <pc:docMk/>
          <pc:sldMk cId="53123254" sldId="342"/>
        </pc:sldMkLst>
        <pc:spChg chg="mod">
          <ac:chgData name="Иван Климарев" userId="6e07b5d3a3d13876" providerId="LiveId" clId="{9F5188F1-A204-4686-ADBB-2B2E1B162C2B}" dt="2022-11-07T06:47:28.376" v="130" actId="20577"/>
          <ac:spMkLst>
            <pc:docMk/>
            <pc:sldMk cId="53123254" sldId="342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06.981" v="140" actId="27636"/>
        <pc:sldMkLst>
          <pc:docMk/>
          <pc:sldMk cId="1913457028" sldId="343"/>
        </pc:sldMkLst>
        <pc:spChg chg="mod">
          <ac:chgData name="Иван Климарев" userId="6e07b5d3a3d13876" providerId="LiveId" clId="{9F5188F1-A204-4686-ADBB-2B2E1B162C2B}" dt="2022-11-07T06:47:47.735" v="134" actId="122"/>
          <ac:spMkLst>
            <pc:docMk/>
            <pc:sldMk cId="1913457028" sldId="343"/>
            <ac:spMk id="2" creationId="{00000000-0000-0000-0000-000000000000}"/>
          </ac:spMkLst>
        </pc:spChg>
        <pc:spChg chg="mod">
          <ac:chgData name="Иван Климарев" userId="6e07b5d3a3d13876" providerId="LiveId" clId="{9F5188F1-A204-4686-ADBB-2B2E1B162C2B}" dt="2022-11-07T06:48:06.981" v="140" actId="27636"/>
          <ac:spMkLst>
            <pc:docMk/>
            <pc:sldMk cId="1913457028" sldId="343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11.101" v="143" actId="20577"/>
        <pc:sldMkLst>
          <pc:docMk/>
          <pc:sldMk cId="2525194359" sldId="344"/>
        </pc:sldMkLst>
        <pc:spChg chg="mod">
          <ac:chgData name="Иван Климарев" userId="6e07b5d3a3d13876" providerId="LiveId" clId="{9F5188F1-A204-4686-ADBB-2B2E1B162C2B}" dt="2022-11-07T06:48:11.101" v="143" actId="20577"/>
          <ac:spMkLst>
            <pc:docMk/>
            <pc:sldMk cId="2525194359" sldId="344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9F5188F1-A204-4686-ADBB-2B2E1B162C2B}" dt="2022-11-07T06:48:51.889" v="147" actId="12"/>
        <pc:sldMkLst>
          <pc:docMk/>
          <pc:sldMk cId="56133578" sldId="345"/>
        </pc:sldMkLst>
        <pc:spChg chg="mod">
          <ac:chgData name="Иван Климарев" userId="6e07b5d3a3d13876" providerId="LiveId" clId="{9F5188F1-A204-4686-ADBB-2B2E1B162C2B}" dt="2022-11-07T06:48:51.889" v="147" actId="12"/>
          <ac:spMkLst>
            <pc:docMk/>
            <pc:sldMk cId="56133578" sldId="345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9F5188F1-A204-4686-ADBB-2B2E1B162C2B}" dt="2022-11-08T05:53:43.739" v="378" actId="20577"/>
        <pc:sldMkLst>
          <pc:docMk/>
          <pc:sldMk cId="2202815527" sldId="346"/>
        </pc:sldMkLst>
        <pc:spChg chg="mod">
          <ac:chgData name="Иван Климарев" userId="6e07b5d3a3d13876" providerId="LiveId" clId="{9F5188F1-A204-4686-ADBB-2B2E1B162C2B}" dt="2022-11-08T05:51:48.055" v="163" actId="20577"/>
          <ac:spMkLst>
            <pc:docMk/>
            <pc:sldMk cId="2202815527" sldId="346"/>
            <ac:spMk id="2" creationId="{00000000-0000-0000-0000-000000000000}"/>
          </ac:spMkLst>
        </pc:spChg>
        <pc:spChg chg="add mod">
          <ac:chgData name="Иван Климарев" userId="6e07b5d3a3d13876" providerId="LiveId" clId="{9F5188F1-A204-4686-ADBB-2B2E1B162C2B}" dt="2022-11-08T05:53:43.739" v="378" actId="20577"/>
          <ac:spMkLst>
            <pc:docMk/>
            <pc:sldMk cId="2202815527" sldId="346"/>
            <ac:spMk id="5" creationId="{65BE18D0-5810-4BA2-B5F4-FF03CABE7461}"/>
          </ac:spMkLst>
        </pc:spChg>
        <pc:picChg chg="del">
          <ac:chgData name="Иван Климарев" userId="6e07b5d3a3d13876" providerId="LiveId" clId="{9F5188F1-A204-4686-ADBB-2B2E1B162C2B}" dt="2022-11-08T05:51:37.484" v="150" actId="478"/>
          <ac:picMkLst>
            <pc:docMk/>
            <pc:sldMk cId="2202815527" sldId="346"/>
            <ac:picMk id="4" creationId="{31C34783-8725-6C9D-FA1C-DFF3750951C3}"/>
          </ac:picMkLst>
        </pc:picChg>
      </pc:sldChg>
      <pc:sldChg chg="modSp new mod">
        <pc:chgData name="Иван Климарев" userId="6e07b5d3a3d13876" providerId="LiveId" clId="{9F5188F1-A204-4686-ADBB-2B2E1B162C2B}" dt="2022-11-15T05:28:08.890" v="395" actId="20577"/>
        <pc:sldMkLst>
          <pc:docMk/>
          <pc:sldMk cId="1685089561" sldId="347"/>
        </pc:sldMkLst>
        <pc:spChg chg="mod">
          <ac:chgData name="Иван Климарев" userId="6e07b5d3a3d13876" providerId="LiveId" clId="{9F5188F1-A204-4686-ADBB-2B2E1B162C2B}" dt="2022-11-15T05:27:42.889" v="382" actId="122"/>
          <ac:spMkLst>
            <pc:docMk/>
            <pc:sldMk cId="1685089561" sldId="347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8:08.890" v="395" actId="20577"/>
          <ac:spMkLst>
            <pc:docMk/>
            <pc:sldMk cId="1685089561" sldId="347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8:44.904" v="402"/>
        <pc:sldMkLst>
          <pc:docMk/>
          <pc:sldMk cId="4081742393" sldId="348"/>
        </pc:sldMkLst>
        <pc:spChg chg="mod">
          <ac:chgData name="Иван Климарев" userId="6e07b5d3a3d13876" providerId="LiveId" clId="{9F5188F1-A204-4686-ADBB-2B2E1B162C2B}" dt="2022-11-15T05:28:35.489" v="398" actId="122"/>
          <ac:spMkLst>
            <pc:docMk/>
            <pc:sldMk cId="4081742393" sldId="348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8:44.904" v="402"/>
          <ac:spMkLst>
            <pc:docMk/>
            <pc:sldMk cId="4081742393" sldId="348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9:19.019" v="408" actId="20577"/>
        <pc:sldMkLst>
          <pc:docMk/>
          <pc:sldMk cId="475985051" sldId="349"/>
        </pc:sldMkLst>
        <pc:spChg chg="mod">
          <ac:chgData name="Иван Климарев" userId="6e07b5d3a3d13876" providerId="LiveId" clId="{9F5188F1-A204-4686-ADBB-2B2E1B162C2B}" dt="2022-11-15T05:29:19.019" v="408" actId="20577"/>
          <ac:spMkLst>
            <pc:docMk/>
            <pc:sldMk cId="475985051" sldId="349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29:41.801" v="414" actId="20577"/>
        <pc:sldMkLst>
          <pc:docMk/>
          <pc:sldMk cId="1283015106" sldId="350"/>
        </pc:sldMkLst>
        <pc:spChg chg="mod">
          <ac:chgData name="Иван Климарев" userId="6e07b5d3a3d13876" providerId="LiveId" clId="{9F5188F1-A204-4686-ADBB-2B2E1B162C2B}" dt="2022-11-15T05:29:31.538" v="411" actId="122"/>
          <ac:spMkLst>
            <pc:docMk/>
            <pc:sldMk cId="1283015106" sldId="350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29:41.801" v="414" actId="20577"/>
          <ac:spMkLst>
            <pc:docMk/>
            <pc:sldMk cId="1283015106" sldId="350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0:33.482" v="432" actId="27636"/>
        <pc:sldMkLst>
          <pc:docMk/>
          <pc:sldMk cId="2485892370" sldId="351"/>
        </pc:sldMkLst>
        <pc:spChg chg="mod">
          <ac:chgData name="Иван Климарев" userId="6e07b5d3a3d13876" providerId="LiveId" clId="{9F5188F1-A204-4686-ADBB-2B2E1B162C2B}" dt="2022-11-15T05:30:33.482" v="432" actId="27636"/>
          <ac:spMkLst>
            <pc:docMk/>
            <pc:sldMk cId="2485892370" sldId="351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0:50.302" v="436" actId="20577"/>
        <pc:sldMkLst>
          <pc:docMk/>
          <pc:sldMk cId="810224961" sldId="352"/>
        </pc:sldMkLst>
        <pc:spChg chg="mod">
          <ac:chgData name="Иван Климарев" userId="6e07b5d3a3d13876" providerId="LiveId" clId="{9F5188F1-A204-4686-ADBB-2B2E1B162C2B}" dt="2022-11-15T05:30:50.302" v="436" actId="20577"/>
          <ac:spMkLst>
            <pc:docMk/>
            <pc:sldMk cId="810224961" sldId="352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1:20.406" v="439" actId="20577"/>
        <pc:sldMkLst>
          <pc:docMk/>
          <pc:sldMk cId="4140716184" sldId="353"/>
        </pc:sldMkLst>
        <pc:spChg chg="mod">
          <ac:chgData name="Иван Климарев" userId="6e07b5d3a3d13876" providerId="LiveId" clId="{9F5188F1-A204-4686-ADBB-2B2E1B162C2B}" dt="2022-11-15T05:31:20.406" v="439" actId="20577"/>
          <ac:spMkLst>
            <pc:docMk/>
            <pc:sldMk cId="4140716184" sldId="353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9F5188F1-A204-4686-ADBB-2B2E1B162C2B}" dt="2022-11-15T05:32:07.318" v="450" actId="27636"/>
        <pc:sldMkLst>
          <pc:docMk/>
          <pc:sldMk cId="256281851" sldId="354"/>
        </pc:sldMkLst>
        <pc:spChg chg="mod">
          <ac:chgData name="Иван Климарев" userId="6e07b5d3a3d13876" providerId="LiveId" clId="{9F5188F1-A204-4686-ADBB-2B2E1B162C2B}" dt="2022-11-15T05:31:40.009" v="444" actId="122"/>
          <ac:spMkLst>
            <pc:docMk/>
            <pc:sldMk cId="256281851" sldId="354"/>
            <ac:spMk id="2" creationId="{92AD31B9-04B3-4778-BCC5-9862372BF3A6}"/>
          </ac:spMkLst>
        </pc:spChg>
        <pc:spChg chg="mod">
          <ac:chgData name="Иван Климарев" userId="6e07b5d3a3d13876" providerId="LiveId" clId="{9F5188F1-A204-4686-ADBB-2B2E1B162C2B}" dt="2022-11-15T05:32:07.318" v="450" actId="27636"/>
          <ac:spMkLst>
            <pc:docMk/>
            <pc:sldMk cId="256281851" sldId="354"/>
            <ac:spMk id="3" creationId="{B541440E-1E73-4E25-B774-8E4968544463}"/>
          </ac:spMkLst>
        </pc:spChg>
      </pc:sldChg>
      <pc:sldChg chg="new del">
        <pc:chgData name="Иван Климарев" userId="6e07b5d3a3d13876" providerId="LiveId" clId="{9F5188F1-A204-4686-ADBB-2B2E1B162C2B}" dt="2022-11-15T05:31:34.336" v="441" actId="680"/>
        <pc:sldMkLst>
          <pc:docMk/>
          <pc:sldMk cId="4123471592" sldId="354"/>
        </pc:sldMkLst>
      </pc:sldChg>
      <pc:sldMasterChg chg="addSldLayout">
        <pc:chgData name="Иван Климарев" userId="6e07b5d3a3d13876" providerId="LiveId" clId="{9F5188F1-A204-4686-ADBB-2B2E1B162C2B}" dt="2022-11-07T06:39:58.787" v="0" actId="680"/>
        <pc:sldMasterMkLst>
          <pc:docMk/>
          <pc:sldMasterMk cId="1962185007" sldId="2147483648"/>
        </pc:sldMasterMkLst>
        <pc:sldLayoutChg chg="add">
          <pc:chgData name="Иван Климарев" userId="6e07b5d3a3d13876" providerId="LiveId" clId="{9F5188F1-A204-4686-ADBB-2B2E1B162C2B}" dt="2022-11-07T06:39:58.787" v="0" actId="680"/>
          <pc:sldLayoutMkLst>
            <pc:docMk/>
            <pc:sldMasterMk cId="1962185007" sldId="2147483648"/>
            <pc:sldLayoutMk cId="1153864606" sldId="2147483649"/>
          </pc:sldLayoutMkLst>
        </pc:sldLayoutChg>
      </pc:sldMasterChg>
    </pc:docChg>
  </pc:docChgLst>
  <pc:docChgLst>
    <pc:chgData name="Иван Климарев" userId="6e07b5d3a3d13876" providerId="LiveId" clId="{8B59FCFC-E382-44C9-BD97-6D32DE217A4F}"/>
    <pc:docChg chg="undo custSel addSld delSld modSld sldOrd">
      <pc:chgData name="Иван Климарев" userId="6e07b5d3a3d13876" providerId="LiveId" clId="{8B59FCFC-E382-44C9-BD97-6D32DE217A4F}" dt="2023-04-17T11:46:34.934" v="562" actId="20577"/>
      <pc:docMkLst>
        <pc:docMk/>
      </pc:docMkLst>
      <pc:sldChg chg="modSp mod">
        <pc:chgData name="Иван Климарев" userId="6e07b5d3a3d13876" providerId="LiveId" clId="{8B59FCFC-E382-44C9-BD97-6D32DE217A4F}" dt="2023-04-17T11:46:34.934" v="562" actId="20577"/>
        <pc:sldMkLst>
          <pc:docMk/>
          <pc:sldMk cId="4265988252" sldId="256"/>
        </pc:sldMkLst>
        <pc:spChg chg="mod">
          <ac:chgData name="Иван Климарев" userId="6e07b5d3a3d13876" providerId="LiveId" clId="{8B59FCFC-E382-44C9-BD97-6D32DE217A4F}" dt="2023-04-17T11:46:34.934" v="562" actId="20577"/>
          <ac:spMkLst>
            <pc:docMk/>
            <pc:sldMk cId="4265988252" sldId="256"/>
            <ac:spMk id="3" creationId="{E8C62836-415A-4452-A63A-2451C1BA8543}"/>
          </ac:spMkLst>
        </pc:spChg>
      </pc:sldChg>
      <pc:sldChg chg="modSp mod">
        <pc:chgData name="Иван Климарев" userId="6e07b5d3a3d13876" providerId="LiveId" clId="{8B59FCFC-E382-44C9-BD97-6D32DE217A4F}" dt="2023-04-17T11:30:13.377" v="447" actId="20577"/>
        <pc:sldMkLst>
          <pc:docMk/>
          <pc:sldMk cId="926587568" sldId="310"/>
        </pc:sldMkLst>
        <pc:spChg chg="mod">
          <ac:chgData name="Иван Климарев" userId="6e07b5d3a3d13876" providerId="LiveId" clId="{8B59FCFC-E382-44C9-BD97-6D32DE217A4F}" dt="2023-04-17T11:30:13.377" v="447" actId="20577"/>
          <ac:spMkLst>
            <pc:docMk/>
            <pc:sldMk cId="926587568" sldId="310"/>
            <ac:spMk id="3" creationId="{00000000-0000-0000-0000-000000000000}"/>
          </ac:spMkLst>
        </pc:spChg>
      </pc:sldChg>
      <pc:sldChg chg="modSp mod">
        <pc:chgData name="Иван Климарев" userId="6e07b5d3a3d13876" providerId="LiveId" clId="{8B59FCFC-E382-44C9-BD97-6D32DE217A4F}" dt="2023-04-17T11:46:17.675" v="556" actId="20577"/>
        <pc:sldMkLst>
          <pc:docMk/>
          <pc:sldMk cId="712436086" sldId="315"/>
        </pc:sldMkLst>
        <pc:spChg chg="mod">
          <ac:chgData name="Иван Климарев" userId="6e07b5d3a3d13876" providerId="LiveId" clId="{8B59FCFC-E382-44C9-BD97-6D32DE217A4F}" dt="2023-04-17T11:46:17.675" v="556" actId="20577"/>
          <ac:spMkLst>
            <pc:docMk/>
            <pc:sldMk cId="712436086" sldId="315"/>
            <ac:spMk id="3" creationId="{00000000-0000-0000-0000-000000000000}"/>
          </ac:spMkLst>
        </pc:spChg>
      </pc:sldChg>
      <pc:sldChg chg="del">
        <pc:chgData name="Иван Климарев" userId="6e07b5d3a3d13876" providerId="LiveId" clId="{8B59FCFC-E382-44C9-BD97-6D32DE217A4F}" dt="2023-04-17T11:00:50.916" v="20" actId="2696"/>
        <pc:sldMkLst>
          <pc:docMk/>
          <pc:sldMk cId="3670961874" sldId="316"/>
        </pc:sldMkLst>
      </pc:sldChg>
      <pc:sldChg chg="del">
        <pc:chgData name="Иван Климарев" userId="6e07b5d3a3d13876" providerId="LiveId" clId="{8B59FCFC-E382-44C9-BD97-6D32DE217A4F}" dt="2023-04-17T11:09:49.465" v="189" actId="2696"/>
        <pc:sldMkLst>
          <pc:docMk/>
          <pc:sldMk cId="3839764971" sldId="317"/>
        </pc:sldMkLst>
      </pc:sldChg>
      <pc:sldChg chg="del">
        <pc:chgData name="Иван Климарев" userId="6e07b5d3a3d13876" providerId="LiveId" clId="{8B59FCFC-E382-44C9-BD97-6D32DE217A4F}" dt="2023-04-17T11:09:54.583" v="190" actId="2696"/>
        <pc:sldMkLst>
          <pc:docMk/>
          <pc:sldMk cId="2246889611" sldId="318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2536409487" sldId="319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1998166195" sldId="320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1230308714" sldId="321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511464321" sldId="322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3411467995" sldId="323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510473447" sldId="324"/>
        </pc:sldMkLst>
      </pc:sldChg>
      <pc:sldChg chg="modSp mod">
        <pc:chgData name="Иван Климарев" userId="6e07b5d3a3d13876" providerId="LiveId" clId="{8B59FCFC-E382-44C9-BD97-6D32DE217A4F}" dt="2023-04-17T11:35:53.732" v="477" actId="20577"/>
        <pc:sldMkLst>
          <pc:docMk/>
          <pc:sldMk cId="3224128804" sldId="324"/>
        </pc:sldMkLst>
        <pc:spChg chg="mod">
          <ac:chgData name="Иван Климарев" userId="6e07b5d3a3d13876" providerId="LiveId" clId="{8B59FCFC-E382-44C9-BD97-6D32DE217A4F}" dt="2023-04-17T11:35:53.732" v="477" actId="20577"/>
          <ac:spMkLst>
            <pc:docMk/>
            <pc:sldMk cId="3224128804" sldId="324"/>
            <ac:spMk id="3" creationId="{00000000-0000-0000-0000-000000000000}"/>
          </ac:spMkLst>
        </pc:spChg>
      </pc:sldChg>
      <pc:sldChg chg="del">
        <pc:chgData name="Иван Климарев" userId="6e07b5d3a3d13876" providerId="LiveId" clId="{8B59FCFC-E382-44C9-BD97-6D32DE217A4F}" dt="2023-04-17T11:32:08.675" v="451" actId="2696"/>
        <pc:sldMkLst>
          <pc:docMk/>
          <pc:sldMk cId="7075750" sldId="333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2979279558" sldId="333"/>
        </pc:sldMkLst>
      </pc:sldChg>
      <pc:sldChg chg="del">
        <pc:chgData name="Иван Климарев" userId="6e07b5d3a3d13876" providerId="LiveId" clId="{8B59FCFC-E382-44C9-BD97-6D32DE217A4F}" dt="2023-04-17T11:31:28.401" v="450" actId="2696"/>
        <pc:sldMkLst>
          <pc:docMk/>
          <pc:sldMk cId="622134166" sldId="334"/>
        </pc:sldMkLst>
      </pc:sldChg>
      <pc:sldChg chg="addSp delSp modSp mod ord">
        <pc:chgData name="Иван Климарев" userId="6e07b5d3a3d13876" providerId="LiveId" clId="{8B59FCFC-E382-44C9-BD97-6D32DE217A4F}" dt="2023-04-17T11:42:32.052" v="531"/>
        <pc:sldMkLst>
          <pc:docMk/>
          <pc:sldMk cId="4251824116" sldId="334"/>
        </pc:sldMkLst>
        <pc:spChg chg="add del mod">
          <ac:chgData name="Иван Климарев" userId="6e07b5d3a3d13876" providerId="LiveId" clId="{8B59FCFC-E382-44C9-BD97-6D32DE217A4F}" dt="2023-04-17T11:42:32.052" v="531"/>
          <ac:spMkLst>
            <pc:docMk/>
            <pc:sldMk cId="4251824116" sldId="334"/>
            <ac:spMk id="5" creationId="{B72D0D11-2D25-492C-981B-113F161F407A}"/>
          </ac:spMkLst>
        </pc:spChg>
        <pc:picChg chg="del">
          <ac:chgData name="Иван Климарев" userId="6e07b5d3a3d13876" providerId="LiveId" clId="{8B59FCFC-E382-44C9-BD97-6D32DE217A4F}" dt="2023-04-17T11:42:26.933" v="528" actId="478"/>
          <ac:picMkLst>
            <pc:docMk/>
            <pc:sldMk cId="4251824116" sldId="334"/>
            <ac:picMk id="4" creationId="{31C34783-8725-6C9D-FA1C-DFF3750951C3}"/>
          </ac:picMkLst>
        </pc:picChg>
        <pc:picChg chg="add mod">
          <ac:chgData name="Иван Климарев" userId="6e07b5d3a3d13876" providerId="LiveId" clId="{8B59FCFC-E382-44C9-BD97-6D32DE217A4F}" dt="2023-04-17T11:42:32.052" v="531"/>
          <ac:picMkLst>
            <pc:docMk/>
            <pc:sldMk cId="4251824116" sldId="334"/>
            <ac:picMk id="6" creationId="{3B697364-3104-4B4C-B8BD-581BB95F69DD}"/>
          </ac:picMkLst>
        </pc:picChg>
        <pc:picChg chg="add del">
          <ac:chgData name="Иван Климарев" userId="6e07b5d3a3d13876" providerId="LiveId" clId="{8B59FCFC-E382-44C9-BD97-6D32DE217A4F}" dt="2023-04-17T11:42:29.851" v="530"/>
          <ac:picMkLst>
            <pc:docMk/>
            <pc:sldMk cId="4251824116" sldId="334"/>
            <ac:picMk id="8194" creationId="{B864D89C-E0C0-4269-8465-2F7981DF6F0D}"/>
          </ac:picMkLst>
        </pc:picChg>
      </pc:sldChg>
      <pc:sldChg chg="modSp mod">
        <pc:chgData name="Иван Климарев" userId="6e07b5d3a3d13876" providerId="LiveId" clId="{8B59FCFC-E382-44C9-BD97-6D32DE217A4F}" dt="2023-04-17T10:58:15.021" v="1" actId="20577"/>
        <pc:sldMkLst>
          <pc:docMk/>
          <pc:sldMk cId="216598728" sldId="336"/>
        </pc:sldMkLst>
        <pc:spChg chg="mod">
          <ac:chgData name="Иван Климарев" userId="6e07b5d3a3d13876" providerId="LiveId" clId="{8B59FCFC-E382-44C9-BD97-6D32DE217A4F}" dt="2023-04-17T10:58:15.021" v="1" actId="20577"/>
          <ac:spMkLst>
            <pc:docMk/>
            <pc:sldMk cId="216598728" sldId="336"/>
            <ac:spMk id="3" creationId="{00000000-0000-0000-0000-000000000000}"/>
          </ac:spMkLst>
        </pc:spChg>
      </pc:sldChg>
      <pc:sldChg chg="ord">
        <pc:chgData name="Иван Климарев" userId="6e07b5d3a3d13876" providerId="LiveId" clId="{8B59FCFC-E382-44C9-BD97-6D32DE217A4F}" dt="2023-04-17T11:31:10.890" v="449"/>
        <pc:sldMkLst>
          <pc:docMk/>
          <pc:sldMk cId="2202815527" sldId="346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1685089561" sldId="347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4081742393" sldId="348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475985051" sldId="349"/>
        </pc:sldMkLst>
      </pc:sldChg>
      <pc:sldChg chg="del">
        <pc:chgData name="Иван Климарев" userId="6e07b5d3a3d13876" providerId="LiveId" clId="{8B59FCFC-E382-44C9-BD97-6D32DE217A4F}" dt="2023-04-17T11:13:19.066" v="218" actId="2696"/>
        <pc:sldMkLst>
          <pc:docMk/>
          <pc:sldMk cId="2990443246" sldId="349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1283015106" sldId="350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2485892370" sldId="351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810224961" sldId="352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4140716184" sldId="353"/>
        </pc:sldMkLst>
      </pc:sldChg>
      <pc:sldChg chg="del">
        <pc:chgData name="Иван Климарев" userId="6e07b5d3a3d13876" providerId="LiveId" clId="{8B59FCFC-E382-44C9-BD97-6D32DE217A4F}" dt="2023-04-17T11:13:03.060" v="217" actId="2696"/>
        <pc:sldMkLst>
          <pc:docMk/>
          <pc:sldMk cId="256281851" sldId="354"/>
        </pc:sldMkLst>
      </pc:sldChg>
      <pc:sldChg chg="modSp add mod">
        <pc:chgData name="Иван Климарев" userId="6e07b5d3a3d13876" providerId="LiveId" clId="{8B59FCFC-E382-44C9-BD97-6D32DE217A4F}" dt="2023-04-17T10:58:26.093" v="4" actId="20577"/>
        <pc:sldMkLst>
          <pc:docMk/>
          <pc:sldMk cId="220734560" sldId="355"/>
        </pc:sldMkLst>
        <pc:spChg chg="mod">
          <ac:chgData name="Иван Климарев" userId="6e07b5d3a3d13876" providerId="LiveId" clId="{8B59FCFC-E382-44C9-BD97-6D32DE217A4F}" dt="2023-04-17T10:58:26.093" v="4" actId="20577"/>
          <ac:spMkLst>
            <pc:docMk/>
            <pc:sldMk cId="220734560" sldId="355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0:58:36.514" v="7" actId="20577"/>
        <pc:sldMkLst>
          <pc:docMk/>
          <pc:sldMk cId="708729747" sldId="356"/>
        </pc:sldMkLst>
        <pc:spChg chg="mod">
          <ac:chgData name="Иван Климарев" userId="6e07b5d3a3d13876" providerId="LiveId" clId="{8B59FCFC-E382-44C9-BD97-6D32DE217A4F}" dt="2023-04-17T10:58:36.514" v="7" actId="20577"/>
          <ac:spMkLst>
            <pc:docMk/>
            <pc:sldMk cId="708729747" sldId="356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43:01.557" v="534"/>
        <pc:sldMkLst>
          <pc:docMk/>
          <pc:sldMk cId="1240968672" sldId="357"/>
        </pc:sldMkLst>
        <pc:spChg chg="mod">
          <ac:chgData name="Иван Климарев" userId="6e07b5d3a3d13876" providerId="LiveId" clId="{8B59FCFC-E382-44C9-BD97-6D32DE217A4F}" dt="2023-04-17T11:02:31.864" v="29" actId="20577"/>
          <ac:spMkLst>
            <pc:docMk/>
            <pc:sldMk cId="1240968672" sldId="357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43:01.557" v="534"/>
          <ac:spMkLst>
            <pc:docMk/>
            <pc:sldMk cId="1240968672" sldId="357"/>
            <ac:spMk id="3" creationId="{00000000-0000-0000-0000-000000000000}"/>
          </ac:spMkLst>
        </pc:spChg>
        <pc:picChg chg="add mod">
          <ac:chgData name="Иван Климарев" userId="6e07b5d3a3d13876" providerId="LiveId" clId="{8B59FCFC-E382-44C9-BD97-6D32DE217A4F}" dt="2023-04-17T11:43:01.557" v="534"/>
          <ac:picMkLst>
            <pc:docMk/>
            <pc:sldMk cId="1240968672" sldId="357"/>
            <ac:picMk id="4" creationId="{9DA9FED5-C081-40B2-A885-189E96D31DCC}"/>
          </ac:picMkLst>
        </pc:picChg>
      </pc:sldChg>
      <pc:sldChg chg="modSp add mod">
        <pc:chgData name="Иван Климарев" userId="6e07b5d3a3d13876" providerId="LiveId" clId="{8B59FCFC-E382-44C9-BD97-6D32DE217A4F}" dt="2023-04-17T11:02:45.468" v="35" actId="20577"/>
        <pc:sldMkLst>
          <pc:docMk/>
          <pc:sldMk cId="698887967" sldId="358"/>
        </pc:sldMkLst>
        <pc:spChg chg="mod">
          <ac:chgData name="Иван Климарев" userId="6e07b5d3a3d13876" providerId="LiveId" clId="{8B59FCFC-E382-44C9-BD97-6D32DE217A4F}" dt="2023-04-17T11:02:45.468" v="35" actId="20577"/>
          <ac:spMkLst>
            <pc:docMk/>
            <pc:sldMk cId="698887967" sldId="358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3:35.081" v="71" actId="20577"/>
        <pc:sldMkLst>
          <pc:docMk/>
          <pc:sldMk cId="434844868" sldId="359"/>
        </pc:sldMkLst>
        <pc:spChg chg="mod">
          <ac:chgData name="Иван Климарев" userId="6e07b5d3a3d13876" providerId="LiveId" clId="{8B59FCFC-E382-44C9-BD97-6D32DE217A4F}" dt="2023-04-17T11:03:35.081" v="71" actId="20577"/>
          <ac:spMkLst>
            <pc:docMk/>
            <pc:sldMk cId="434844868" sldId="359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41:38.081" v="527"/>
        <pc:sldMkLst>
          <pc:docMk/>
          <pc:sldMk cId="2670184226" sldId="360"/>
        </pc:sldMkLst>
        <pc:spChg chg="mod">
          <ac:chgData name="Иван Климарев" userId="6e07b5d3a3d13876" providerId="LiveId" clId="{8B59FCFC-E382-44C9-BD97-6D32DE217A4F}" dt="2023-04-17T11:04:55.275" v="87" actId="20577"/>
          <ac:spMkLst>
            <pc:docMk/>
            <pc:sldMk cId="2670184226" sldId="360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41:35.054" v="526"/>
          <ac:spMkLst>
            <pc:docMk/>
            <pc:sldMk cId="2670184226" sldId="360"/>
            <ac:spMk id="3" creationId="{00000000-0000-0000-0000-000000000000}"/>
          </ac:spMkLst>
        </pc:spChg>
        <pc:spChg chg="add del mod">
          <ac:chgData name="Иван Климарев" userId="6e07b5d3a3d13876" providerId="LiveId" clId="{8B59FCFC-E382-44C9-BD97-6D32DE217A4F}" dt="2023-04-17T11:41:38.081" v="527"/>
          <ac:spMkLst>
            <pc:docMk/>
            <pc:sldMk cId="2670184226" sldId="360"/>
            <ac:spMk id="4" creationId="{CBF010AB-409B-459E-B68A-4CC600783313}"/>
          </ac:spMkLst>
        </pc:spChg>
        <pc:picChg chg="add mod">
          <ac:chgData name="Иван Климарев" userId="6e07b5d3a3d13876" providerId="LiveId" clId="{8B59FCFC-E382-44C9-BD97-6D32DE217A4F}" dt="2023-04-17T11:41:38.081" v="527"/>
          <ac:picMkLst>
            <pc:docMk/>
            <pc:sldMk cId="2670184226" sldId="360"/>
            <ac:picMk id="5" creationId="{84CDE7B7-A36B-42B9-B2AC-2F87823D4873}"/>
          </ac:picMkLst>
        </pc:picChg>
      </pc:sldChg>
      <pc:sldChg chg="modSp add mod">
        <pc:chgData name="Иван Климарев" userId="6e07b5d3a3d13876" providerId="LiveId" clId="{8B59FCFC-E382-44C9-BD97-6D32DE217A4F}" dt="2023-04-17T11:05:09.108" v="92" actId="20577"/>
        <pc:sldMkLst>
          <pc:docMk/>
          <pc:sldMk cId="1013890858" sldId="361"/>
        </pc:sldMkLst>
        <pc:spChg chg="mod">
          <ac:chgData name="Иван Климарев" userId="6e07b5d3a3d13876" providerId="LiveId" clId="{8B59FCFC-E382-44C9-BD97-6D32DE217A4F}" dt="2023-04-17T11:05:09.108" v="92" actId="20577"/>
          <ac:spMkLst>
            <pc:docMk/>
            <pc:sldMk cId="1013890858" sldId="361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5:18.687" v="95" actId="20577"/>
        <pc:sldMkLst>
          <pc:docMk/>
          <pc:sldMk cId="1588936054" sldId="362"/>
        </pc:sldMkLst>
        <pc:spChg chg="mod">
          <ac:chgData name="Иван Климарев" userId="6e07b5d3a3d13876" providerId="LiveId" clId="{8B59FCFC-E382-44C9-BD97-6D32DE217A4F}" dt="2023-04-17T11:05:18.687" v="95" actId="20577"/>
          <ac:spMkLst>
            <pc:docMk/>
            <pc:sldMk cId="1588936054" sldId="362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5:33.026" v="102" actId="20577"/>
        <pc:sldMkLst>
          <pc:docMk/>
          <pc:sldMk cId="4181291635" sldId="363"/>
        </pc:sldMkLst>
        <pc:spChg chg="mod">
          <ac:chgData name="Иван Климарев" userId="6e07b5d3a3d13876" providerId="LiveId" clId="{8B59FCFC-E382-44C9-BD97-6D32DE217A4F}" dt="2023-04-17T11:05:33.026" v="102" actId="20577"/>
          <ac:spMkLst>
            <pc:docMk/>
            <pc:sldMk cId="4181291635" sldId="363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5:49.495" v="135" actId="20577"/>
        <pc:sldMkLst>
          <pc:docMk/>
          <pc:sldMk cId="1554152504" sldId="364"/>
        </pc:sldMkLst>
        <pc:spChg chg="mod">
          <ac:chgData name="Иван Климарев" userId="6e07b5d3a3d13876" providerId="LiveId" clId="{8B59FCFC-E382-44C9-BD97-6D32DE217A4F}" dt="2023-04-17T11:05:49.495" v="135" actId="20577"/>
          <ac:spMkLst>
            <pc:docMk/>
            <pc:sldMk cId="1554152504" sldId="364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40:09.448" v="517"/>
        <pc:sldMkLst>
          <pc:docMk/>
          <pc:sldMk cId="477586095" sldId="365"/>
        </pc:sldMkLst>
        <pc:spChg chg="mod">
          <ac:chgData name="Иван Климарев" userId="6e07b5d3a3d13876" providerId="LiveId" clId="{8B59FCFC-E382-44C9-BD97-6D32DE217A4F}" dt="2023-04-17T11:05:56.081" v="144" actId="20577"/>
          <ac:spMkLst>
            <pc:docMk/>
            <pc:sldMk cId="477586095" sldId="365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40:09.448" v="517"/>
          <ac:spMkLst>
            <pc:docMk/>
            <pc:sldMk cId="477586095" sldId="365"/>
            <ac:spMk id="3" creationId="{00000000-0000-0000-0000-000000000000}"/>
          </ac:spMkLst>
        </pc:spChg>
        <pc:picChg chg="add mod">
          <ac:chgData name="Иван Климарев" userId="6e07b5d3a3d13876" providerId="LiveId" clId="{8B59FCFC-E382-44C9-BD97-6D32DE217A4F}" dt="2023-04-17T11:40:09.448" v="517"/>
          <ac:picMkLst>
            <pc:docMk/>
            <pc:sldMk cId="477586095" sldId="365"/>
            <ac:picMk id="5122" creationId="{F0083702-A49A-4903-BD00-92CCFDA415B6}"/>
          </ac:picMkLst>
        </pc:picChg>
      </pc:sldChg>
      <pc:sldChg chg="modSp add mod">
        <pc:chgData name="Иван Климарев" userId="6e07b5d3a3d13876" providerId="LiveId" clId="{8B59FCFC-E382-44C9-BD97-6D32DE217A4F}" dt="2023-04-17T11:07:53.287" v="152" actId="20577"/>
        <pc:sldMkLst>
          <pc:docMk/>
          <pc:sldMk cId="3213761101" sldId="366"/>
        </pc:sldMkLst>
        <pc:spChg chg="mod">
          <ac:chgData name="Иван Климарев" userId="6e07b5d3a3d13876" providerId="LiveId" clId="{8B59FCFC-E382-44C9-BD97-6D32DE217A4F}" dt="2023-04-17T11:07:53.287" v="152" actId="20577"/>
          <ac:spMkLst>
            <pc:docMk/>
            <pc:sldMk cId="3213761101" sldId="366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8:00.731" v="155" actId="20577"/>
        <pc:sldMkLst>
          <pc:docMk/>
          <pc:sldMk cId="1795433423" sldId="367"/>
        </pc:sldMkLst>
        <pc:spChg chg="mod">
          <ac:chgData name="Иван Климарев" userId="6e07b5d3a3d13876" providerId="LiveId" clId="{8B59FCFC-E382-44C9-BD97-6D32DE217A4F}" dt="2023-04-17T11:08:00.731" v="155" actId="20577"/>
          <ac:spMkLst>
            <pc:docMk/>
            <pc:sldMk cId="1795433423" sldId="367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8:19.029" v="161"/>
        <pc:sldMkLst>
          <pc:docMk/>
          <pc:sldMk cId="1838993183" sldId="368"/>
        </pc:sldMkLst>
        <pc:spChg chg="mod">
          <ac:chgData name="Иван Климарев" userId="6e07b5d3a3d13876" providerId="LiveId" clId="{8B59FCFC-E382-44C9-BD97-6D32DE217A4F}" dt="2023-04-17T11:08:19.029" v="161"/>
          <ac:spMkLst>
            <pc:docMk/>
            <pc:sldMk cId="1838993183" sldId="368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08:39.841" v="188" actId="20577"/>
        <pc:sldMkLst>
          <pc:docMk/>
          <pc:sldMk cId="3006808042" sldId="369"/>
        </pc:sldMkLst>
        <pc:spChg chg="mod">
          <ac:chgData name="Иван Климарев" userId="6e07b5d3a3d13876" providerId="LiveId" clId="{8B59FCFC-E382-44C9-BD97-6D32DE217A4F}" dt="2023-04-17T11:08:39.841" v="188" actId="20577"/>
          <ac:spMkLst>
            <pc:docMk/>
            <pc:sldMk cId="3006808042" sldId="369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39:40.956" v="514"/>
        <pc:sldMkLst>
          <pc:docMk/>
          <pc:sldMk cId="645301131" sldId="370"/>
        </pc:sldMkLst>
        <pc:spChg chg="mod">
          <ac:chgData name="Иван Климарев" userId="6e07b5d3a3d13876" providerId="LiveId" clId="{8B59FCFC-E382-44C9-BD97-6D32DE217A4F}" dt="2023-04-17T11:10:19.490" v="199" actId="20577"/>
          <ac:spMkLst>
            <pc:docMk/>
            <pc:sldMk cId="645301131" sldId="370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39:40.956" v="514"/>
          <ac:spMkLst>
            <pc:docMk/>
            <pc:sldMk cId="645301131" sldId="370"/>
            <ac:spMk id="3" creationId="{00000000-0000-0000-0000-000000000000}"/>
          </ac:spMkLst>
        </pc:spChg>
        <pc:picChg chg="add mod">
          <ac:chgData name="Иван Климарев" userId="6e07b5d3a3d13876" providerId="LiveId" clId="{8B59FCFC-E382-44C9-BD97-6D32DE217A4F}" dt="2023-04-17T11:39:40.956" v="514"/>
          <ac:picMkLst>
            <pc:docMk/>
            <pc:sldMk cId="645301131" sldId="370"/>
            <ac:picMk id="4098" creationId="{A5D39CC2-59C6-4102-9ACC-8431D719F93F}"/>
          </ac:picMkLst>
        </pc:picChg>
      </pc:sldChg>
      <pc:sldChg chg="modSp add mod">
        <pc:chgData name="Иван Климарев" userId="6e07b5d3a3d13876" providerId="LiveId" clId="{8B59FCFC-E382-44C9-BD97-6D32DE217A4F}" dt="2023-04-17T11:12:10.315" v="206" actId="20577"/>
        <pc:sldMkLst>
          <pc:docMk/>
          <pc:sldMk cId="659918939" sldId="371"/>
        </pc:sldMkLst>
        <pc:spChg chg="mod">
          <ac:chgData name="Иван Климарев" userId="6e07b5d3a3d13876" providerId="LiveId" clId="{8B59FCFC-E382-44C9-BD97-6D32DE217A4F}" dt="2023-04-17T11:12:10.315" v="206" actId="20577"/>
          <ac:spMkLst>
            <pc:docMk/>
            <pc:sldMk cId="659918939" sldId="371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12:21.568" v="209" actId="20577"/>
        <pc:sldMkLst>
          <pc:docMk/>
          <pc:sldMk cId="3452305366" sldId="372"/>
        </pc:sldMkLst>
        <pc:spChg chg="mod">
          <ac:chgData name="Иван Климарев" userId="6e07b5d3a3d13876" providerId="LiveId" clId="{8B59FCFC-E382-44C9-BD97-6D32DE217A4F}" dt="2023-04-17T11:12:21.568" v="209" actId="20577"/>
          <ac:spMkLst>
            <pc:docMk/>
            <pc:sldMk cId="3452305366" sldId="372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12:36.029" v="216" actId="20577"/>
        <pc:sldMkLst>
          <pc:docMk/>
          <pc:sldMk cId="3478602047" sldId="373"/>
        </pc:sldMkLst>
        <pc:spChg chg="mod">
          <ac:chgData name="Иван Климарев" userId="6e07b5d3a3d13876" providerId="LiveId" clId="{8B59FCFC-E382-44C9-BD97-6D32DE217A4F}" dt="2023-04-17T11:12:36.029" v="216" actId="20577"/>
          <ac:spMkLst>
            <pc:docMk/>
            <pc:sldMk cId="3478602047" sldId="373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14:02.850" v="265" actId="20577"/>
        <pc:sldMkLst>
          <pc:docMk/>
          <pc:sldMk cId="992152396" sldId="374"/>
        </pc:sldMkLst>
        <pc:spChg chg="mod">
          <ac:chgData name="Иван Климарев" userId="6e07b5d3a3d13876" providerId="LiveId" clId="{8B59FCFC-E382-44C9-BD97-6D32DE217A4F}" dt="2023-04-17T11:13:43.422" v="241" actId="20577"/>
          <ac:spMkLst>
            <pc:docMk/>
            <pc:sldMk cId="992152396" sldId="374"/>
            <ac:spMk id="2" creationId="{92AD31B9-04B3-4778-BCC5-9862372BF3A6}"/>
          </ac:spMkLst>
        </pc:spChg>
        <pc:spChg chg="mod">
          <ac:chgData name="Иван Климарев" userId="6e07b5d3a3d13876" providerId="LiveId" clId="{8B59FCFC-E382-44C9-BD97-6D32DE217A4F}" dt="2023-04-17T11:14:02.850" v="265" actId="20577"/>
          <ac:spMkLst>
            <pc:docMk/>
            <pc:sldMk cId="992152396" sldId="374"/>
            <ac:spMk id="3" creationId="{B541440E-1E73-4E25-B774-8E4968544463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39:07.377" v="511"/>
        <pc:sldMkLst>
          <pc:docMk/>
          <pc:sldMk cId="2547017089" sldId="375"/>
        </pc:sldMkLst>
        <pc:spChg chg="mod">
          <ac:chgData name="Иван Климарев" userId="6e07b5d3a3d13876" providerId="LiveId" clId="{8B59FCFC-E382-44C9-BD97-6D32DE217A4F}" dt="2023-04-17T11:14:09.486" v="273" actId="20577"/>
          <ac:spMkLst>
            <pc:docMk/>
            <pc:sldMk cId="2547017089" sldId="375"/>
            <ac:spMk id="2" creationId="{92AD31B9-04B3-4778-BCC5-9862372BF3A6}"/>
          </ac:spMkLst>
        </pc:spChg>
        <pc:spChg chg="del mod">
          <ac:chgData name="Иван Климарев" userId="6e07b5d3a3d13876" providerId="LiveId" clId="{8B59FCFC-E382-44C9-BD97-6D32DE217A4F}" dt="2023-04-17T11:39:07.377" v="511"/>
          <ac:spMkLst>
            <pc:docMk/>
            <pc:sldMk cId="2547017089" sldId="375"/>
            <ac:spMk id="3" creationId="{B541440E-1E73-4E25-B774-8E4968544463}"/>
          </ac:spMkLst>
        </pc:spChg>
        <pc:picChg chg="add del">
          <ac:chgData name="Иван Климарев" userId="6e07b5d3a3d13876" providerId="LiveId" clId="{8B59FCFC-E382-44C9-BD97-6D32DE217A4F}" dt="2023-04-17T11:39:05.920" v="509"/>
          <ac:picMkLst>
            <pc:docMk/>
            <pc:sldMk cId="2547017089" sldId="375"/>
            <ac:picMk id="3074" creationId="{467C93F9-1B13-4B4A-9DE3-2F41EB386F61}"/>
          </ac:picMkLst>
        </pc:picChg>
        <pc:picChg chg="add mod">
          <ac:chgData name="Иван Климарев" userId="6e07b5d3a3d13876" providerId="LiveId" clId="{8B59FCFC-E382-44C9-BD97-6D32DE217A4F}" dt="2023-04-17T11:39:07.377" v="511"/>
          <ac:picMkLst>
            <pc:docMk/>
            <pc:sldMk cId="2547017089" sldId="375"/>
            <ac:picMk id="3076" creationId="{C2464829-10F7-4FDF-A1AD-D5A1B59B2127}"/>
          </ac:picMkLst>
        </pc:picChg>
      </pc:sldChg>
      <pc:sldChg chg="modSp add mod">
        <pc:chgData name="Иван Климарев" userId="6e07b5d3a3d13876" providerId="LiveId" clId="{8B59FCFC-E382-44C9-BD97-6D32DE217A4F}" dt="2023-04-17T11:15:59.097" v="279" actId="20577"/>
        <pc:sldMkLst>
          <pc:docMk/>
          <pc:sldMk cId="854765683" sldId="376"/>
        </pc:sldMkLst>
        <pc:spChg chg="mod">
          <ac:chgData name="Иван Климарев" userId="6e07b5d3a3d13876" providerId="LiveId" clId="{8B59FCFC-E382-44C9-BD97-6D32DE217A4F}" dt="2023-04-17T11:15:59.097" v="279" actId="20577"/>
          <ac:spMkLst>
            <pc:docMk/>
            <pc:sldMk cId="854765683" sldId="376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8B59FCFC-E382-44C9-BD97-6D32DE217A4F}" dt="2023-04-17T11:16:09.058" v="284" actId="6549"/>
        <pc:sldMkLst>
          <pc:docMk/>
          <pc:sldMk cId="1357308339" sldId="377"/>
        </pc:sldMkLst>
        <pc:spChg chg="mod">
          <ac:chgData name="Иван Климарев" userId="6e07b5d3a3d13876" providerId="LiveId" clId="{8B59FCFC-E382-44C9-BD97-6D32DE217A4F}" dt="2023-04-17T11:16:09.058" v="284" actId="6549"/>
          <ac:spMkLst>
            <pc:docMk/>
            <pc:sldMk cId="1357308339" sldId="377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8B59FCFC-E382-44C9-BD97-6D32DE217A4F}" dt="2023-04-17T11:16:19.354" v="287" actId="20577"/>
        <pc:sldMkLst>
          <pc:docMk/>
          <pc:sldMk cId="4002943190" sldId="378"/>
        </pc:sldMkLst>
        <pc:spChg chg="mod">
          <ac:chgData name="Иван Климарев" userId="6e07b5d3a3d13876" providerId="LiveId" clId="{8B59FCFC-E382-44C9-BD97-6D32DE217A4F}" dt="2023-04-17T11:16:19.354" v="287" actId="20577"/>
          <ac:spMkLst>
            <pc:docMk/>
            <pc:sldMk cId="4002943190" sldId="378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8B59FCFC-E382-44C9-BD97-6D32DE217A4F}" dt="2023-04-17T11:16:31.014" v="311" actId="20577"/>
        <pc:sldMkLst>
          <pc:docMk/>
          <pc:sldMk cId="2242459071" sldId="379"/>
        </pc:sldMkLst>
        <pc:spChg chg="mod">
          <ac:chgData name="Иван Климарев" userId="6e07b5d3a3d13876" providerId="LiveId" clId="{8B59FCFC-E382-44C9-BD97-6D32DE217A4F}" dt="2023-04-17T11:16:31.014" v="311" actId="20577"/>
          <ac:spMkLst>
            <pc:docMk/>
            <pc:sldMk cId="2242459071" sldId="379"/>
            <ac:spMk id="3" creationId="{B541440E-1E73-4E25-B774-8E4968544463}"/>
          </ac:spMkLst>
        </pc:spChg>
      </pc:sldChg>
      <pc:sldChg chg="modSp add mod">
        <pc:chgData name="Иван Климарев" userId="6e07b5d3a3d13876" providerId="LiveId" clId="{8B59FCFC-E382-44C9-BD97-6D32DE217A4F}" dt="2023-04-17T11:19:07.456" v="315"/>
        <pc:sldMkLst>
          <pc:docMk/>
          <pc:sldMk cId="2198497949" sldId="380"/>
        </pc:sldMkLst>
        <pc:spChg chg="mod">
          <ac:chgData name="Иван Климарев" userId="6e07b5d3a3d13876" providerId="LiveId" clId="{8B59FCFC-E382-44C9-BD97-6D32DE217A4F}" dt="2023-04-17T11:19:07.456" v="315"/>
          <ac:spMkLst>
            <pc:docMk/>
            <pc:sldMk cId="2198497949" sldId="380"/>
            <ac:spMk id="2" creationId="{00000000-0000-0000-0000-000000000000}"/>
          </ac:spMkLst>
        </pc:spChg>
        <pc:spChg chg="mod">
          <ac:chgData name="Иван Климарев" userId="6e07b5d3a3d13876" providerId="LiveId" clId="{8B59FCFC-E382-44C9-BD97-6D32DE217A4F}" dt="2023-04-17T11:19:02.525" v="314" actId="20577"/>
          <ac:spMkLst>
            <pc:docMk/>
            <pc:sldMk cId="2198497949" sldId="380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19:18.366" v="318" actId="20577"/>
        <pc:sldMkLst>
          <pc:docMk/>
          <pc:sldMk cId="234262569" sldId="381"/>
        </pc:sldMkLst>
        <pc:spChg chg="mod">
          <ac:chgData name="Иван Климарев" userId="6e07b5d3a3d13876" providerId="LiveId" clId="{8B59FCFC-E382-44C9-BD97-6D32DE217A4F}" dt="2023-04-17T11:19:18.366" v="318" actId="20577"/>
          <ac:spMkLst>
            <pc:docMk/>
            <pc:sldMk cId="234262569" sldId="381"/>
            <ac:spMk id="3" creationId="{00000000-0000-0000-0000-000000000000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37:52.540" v="503"/>
        <pc:sldMkLst>
          <pc:docMk/>
          <pc:sldMk cId="3982749166" sldId="382"/>
        </pc:sldMkLst>
        <pc:spChg chg="mod">
          <ac:chgData name="Иван Климарев" userId="6e07b5d3a3d13876" providerId="LiveId" clId="{8B59FCFC-E382-44C9-BD97-6D32DE217A4F}" dt="2023-04-17T11:22:58.368" v="374" actId="20577"/>
          <ac:spMkLst>
            <pc:docMk/>
            <pc:sldMk cId="3982749166" sldId="382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37:52.540" v="503"/>
          <ac:spMkLst>
            <pc:docMk/>
            <pc:sldMk cId="3982749166" sldId="382"/>
            <ac:spMk id="5" creationId="{65BE18D0-5810-4BA2-B5F4-FF03CABE7461}"/>
          </ac:spMkLst>
        </pc:spChg>
        <pc:picChg chg="add mod">
          <ac:chgData name="Иван Климарев" userId="6e07b5d3a3d13876" providerId="LiveId" clId="{8B59FCFC-E382-44C9-BD97-6D32DE217A4F}" dt="2023-04-17T11:37:52.540" v="503"/>
          <ac:picMkLst>
            <pc:docMk/>
            <pc:sldMk cId="3982749166" sldId="382"/>
            <ac:picMk id="1026" creationId="{C9B2ED6C-E2F3-4999-8F9F-F3CCB5378DAE}"/>
          </ac:picMkLst>
        </pc:picChg>
      </pc:sldChg>
      <pc:sldChg chg="modSp add mod">
        <pc:chgData name="Иван Климарев" userId="6e07b5d3a3d13876" providerId="LiveId" clId="{8B59FCFC-E382-44C9-BD97-6D32DE217A4F}" dt="2023-04-17T11:24:50.673" v="380" actId="20577"/>
        <pc:sldMkLst>
          <pc:docMk/>
          <pc:sldMk cId="3979561556" sldId="383"/>
        </pc:sldMkLst>
        <pc:spChg chg="mod">
          <ac:chgData name="Иван Климарев" userId="6e07b5d3a3d13876" providerId="LiveId" clId="{8B59FCFC-E382-44C9-BD97-6D32DE217A4F}" dt="2023-04-17T11:24:50.673" v="380" actId="20577"/>
          <ac:spMkLst>
            <pc:docMk/>
            <pc:sldMk cId="3979561556" sldId="383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5:03.395" v="383" actId="20577"/>
        <pc:sldMkLst>
          <pc:docMk/>
          <pc:sldMk cId="3230666161" sldId="384"/>
        </pc:sldMkLst>
        <pc:spChg chg="mod">
          <ac:chgData name="Иван Климарев" userId="6e07b5d3a3d13876" providerId="LiveId" clId="{8B59FCFC-E382-44C9-BD97-6D32DE217A4F}" dt="2023-04-17T11:25:03.395" v="383" actId="20577"/>
          <ac:spMkLst>
            <pc:docMk/>
            <pc:sldMk cId="3230666161" sldId="384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5:30.499" v="388" actId="6549"/>
        <pc:sldMkLst>
          <pc:docMk/>
          <pc:sldMk cId="3280458687" sldId="385"/>
        </pc:sldMkLst>
        <pc:spChg chg="mod">
          <ac:chgData name="Иван Климарев" userId="6e07b5d3a3d13876" providerId="LiveId" clId="{8B59FCFC-E382-44C9-BD97-6D32DE217A4F}" dt="2023-04-17T11:25:30.499" v="388" actId="6549"/>
          <ac:spMkLst>
            <pc:docMk/>
            <pc:sldMk cId="3280458687" sldId="385"/>
            <ac:spMk id="5" creationId="{65BE18D0-5810-4BA2-B5F4-FF03CABE7461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38:42.925" v="506"/>
        <pc:sldMkLst>
          <pc:docMk/>
          <pc:sldMk cId="2676272408" sldId="386"/>
        </pc:sldMkLst>
        <pc:spChg chg="mod">
          <ac:chgData name="Иван Климарев" userId="6e07b5d3a3d13876" providerId="LiveId" clId="{8B59FCFC-E382-44C9-BD97-6D32DE217A4F}" dt="2023-04-17T11:25:38.773" v="395" actId="20577"/>
          <ac:spMkLst>
            <pc:docMk/>
            <pc:sldMk cId="2676272408" sldId="386"/>
            <ac:spMk id="2" creationId="{00000000-0000-0000-0000-000000000000}"/>
          </ac:spMkLst>
        </pc:spChg>
        <pc:spChg chg="del mod">
          <ac:chgData name="Иван Климарев" userId="6e07b5d3a3d13876" providerId="LiveId" clId="{8B59FCFC-E382-44C9-BD97-6D32DE217A4F}" dt="2023-04-17T11:38:42.925" v="506"/>
          <ac:spMkLst>
            <pc:docMk/>
            <pc:sldMk cId="2676272408" sldId="386"/>
            <ac:spMk id="5" creationId="{65BE18D0-5810-4BA2-B5F4-FF03CABE7461}"/>
          </ac:spMkLst>
        </pc:spChg>
        <pc:picChg chg="add mod">
          <ac:chgData name="Иван Климарев" userId="6e07b5d3a3d13876" providerId="LiveId" clId="{8B59FCFC-E382-44C9-BD97-6D32DE217A4F}" dt="2023-04-17T11:38:42.925" v="506"/>
          <ac:picMkLst>
            <pc:docMk/>
            <pc:sldMk cId="2676272408" sldId="386"/>
            <ac:picMk id="2050" creationId="{947C516E-9EB5-4852-ACA0-B338C0D50A91}"/>
          </ac:picMkLst>
        </pc:picChg>
      </pc:sldChg>
      <pc:sldChg chg="modSp add mod">
        <pc:chgData name="Иван Климарев" userId="6e07b5d3a3d13876" providerId="LiveId" clId="{8B59FCFC-E382-44C9-BD97-6D32DE217A4F}" dt="2023-04-17T11:28:49.597" v="400" actId="20577"/>
        <pc:sldMkLst>
          <pc:docMk/>
          <pc:sldMk cId="3891468161" sldId="387"/>
        </pc:sldMkLst>
        <pc:spChg chg="mod">
          <ac:chgData name="Иван Климарев" userId="6e07b5d3a3d13876" providerId="LiveId" clId="{8B59FCFC-E382-44C9-BD97-6D32DE217A4F}" dt="2023-04-17T11:28:49.597" v="400" actId="20577"/>
          <ac:spMkLst>
            <pc:docMk/>
            <pc:sldMk cId="3891468161" sldId="387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8:56.849" v="403" actId="20577"/>
        <pc:sldMkLst>
          <pc:docMk/>
          <pc:sldMk cId="3792795708" sldId="388"/>
        </pc:sldMkLst>
        <pc:spChg chg="mod">
          <ac:chgData name="Иван Климарев" userId="6e07b5d3a3d13876" providerId="LiveId" clId="{8B59FCFC-E382-44C9-BD97-6D32DE217A4F}" dt="2023-04-17T11:28:56.849" v="403" actId="20577"/>
          <ac:spMkLst>
            <pc:docMk/>
            <pc:sldMk cId="3792795708" sldId="388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9:04.181" v="406" actId="20577"/>
        <pc:sldMkLst>
          <pc:docMk/>
          <pc:sldMk cId="3019597179" sldId="389"/>
        </pc:sldMkLst>
        <pc:spChg chg="mod">
          <ac:chgData name="Иван Климарев" userId="6e07b5d3a3d13876" providerId="LiveId" clId="{8B59FCFC-E382-44C9-BD97-6D32DE217A4F}" dt="2023-04-17T11:29:04.181" v="406" actId="20577"/>
          <ac:spMkLst>
            <pc:docMk/>
            <pc:sldMk cId="3019597179" sldId="389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9:14.648" v="410" actId="20577"/>
        <pc:sldMkLst>
          <pc:docMk/>
          <pc:sldMk cId="1477692052" sldId="390"/>
        </pc:sldMkLst>
        <pc:spChg chg="mod">
          <ac:chgData name="Иван Климарев" userId="6e07b5d3a3d13876" providerId="LiveId" clId="{8B59FCFC-E382-44C9-BD97-6D32DE217A4F}" dt="2023-04-17T11:29:14.648" v="410" actId="20577"/>
          <ac:spMkLst>
            <pc:docMk/>
            <pc:sldMk cId="1477692052" sldId="390"/>
            <ac:spMk id="5" creationId="{65BE18D0-5810-4BA2-B5F4-FF03CABE7461}"/>
          </ac:spMkLst>
        </pc:spChg>
      </pc:sldChg>
      <pc:sldChg chg="modSp add mod">
        <pc:chgData name="Иван Климарев" userId="6e07b5d3a3d13876" providerId="LiveId" clId="{8B59FCFC-E382-44C9-BD97-6D32DE217A4F}" dt="2023-04-17T11:29:31.381" v="430" actId="313"/>
        <pc:sldMkLst>
          <pc:docMk/>
          <pc:sldMk cId="2938983125" sldId="391"/>
        </pc:sldMkLst>
        <pc:spChg chg="mod">
          <ac:chgData name="Иван Климарев" userId="6e07b5d3a3d13876" providerId="LiveId" clId="{8B59FCFC-E382-44C9-BD97-6D32DE217A4F}" dt="2023-04-17T11:29:31.381" v="430" actId="313"/>
          <ac:spMkLst>
            <pc:docMk/>
            <pc:sldMk cId="2938983125" sldId="391"/>
            <ac:spMk id="5" creationId="{65BE18D0-5810-4BA2-B5F4-FF03CABE7461}"/>
          </ac:spMkLst>
        </pc:spChg>
      </pc:sldChg>
      <pc:sldChg chg="addSp delSp modSp add mod">
        <pc:chgData name="Иван Климарев" userId="6e07b5d3a3d13876" providerId="LiveId" clId="{8B59FCFC-E382-44C9-BD97-6D32DE217A4F}" dt="2023-04-17T11:33:37.590" v="458"/>
        <pc:sldMkLst>
          <pc:docMk/>
          <pc:sldMk cId="987366585" sldId="392"/>
        </pc:sldMkLst>
        <pc:spChg chg="add mod">
          <ac:chgData name="Иван Климарев" userId="6e07b5d3a3d13876" providerId="LiveId" clId="{8B59FCFC-E382-44C9-BD97-6D32DE217A4F}" dt="2023-04-17T11:33:37.590" v="458"/>
          <ac:spMkLst>
            <pc:docMk/>
            <pc:sldMk cId="987366585" sldId="392"/>
            <ac:spMk id="5" creationId="{69A3EAEC-A032-41B8-B33C-CA7327C0B522}"/>
          </ac:spMkLst>
        </pc:spChg>
        <pc:picChg chg="del">
          <ac:chgData name="Иван Климарев" userId="6e07b5d3a3d13876" providerId="LiveId" clId="{8B59FCFC-E382-44C9-BD97-6D32DE217A4F}" dt="2023-04-17T11:33:34.488" v="455" actId="478"/>
          <ac:picMkLst>
            <pc:docMk/>
            <pc:sldMk cId="987366585" sldId="392"/>
            <ac:picMk id="4" creationId="{31C34783-8725-6C9D-FA1C-DFF3750951C3}"/>
          </ac:picMkLst>
        </pc:picChg>
      </pc:sldChg>
      <pc:sldChg chg="modSp add mod">
        <pc:chgData name="Иван Климарев" userId="6e07b5d3a3d13876" providerId="LiveId" clId="{8B59FCFC-E382-44C9-BD97-6D32DE217A4F}" dt="2023-04-17T11:33:55.767" v="470" actId="27636"/>
        <pc:sldMkLst>
          <pc:docMk/>
          <pc:sldMk cId="3917178339" sldId="393"/>
        </pc:sldMkLst>
        <pc:spChg chg="mod">
          <ac:chgData name="Иван Климарев" userId="6e07b5d3a3d13876" providerId="LiveId" clId="{8B59FCFC-E382-44C9-BD97-6D32DE217A4F}" dt="2023-04-17T11:33:55.767" v="470" actId="27636"/>
          <ac:spMkLst>
            <pc:docMk/>
            <pc:sldMk cId="3917178339" sldId="393"/>
            <ac:spMk id="5" creationId="{69A3EAEC-A032-41B8-B33C-CA7327C0B522}"/>
          </ac:spMkLst>
        </pc:spChg>
      </pc:sldChg>
      <pc:sldChg chg="modSp add mod">
        <pc:chgData name="Иван Климарев" userId="6e07b5d3a3d13876" providerId="LiveId" clId="{8B59FCFC-E382-44C9-BD97-6D32DE217A4F}" dt="2023-04-17T11:34:11.304" v="474" actId="20577"/>
        <pc:sldMkLst>
          <pc:docMk/>
          <pc:sldMk cId="2424543960" sldId="394"/>
        </pc:sldMkLst>
        <pc:spChg chg="mod">
          <ac:chgData name="Иван Климарев" userId="6e07b5d3a3d13876" providerId="LiveId" clId="{8B59FCFC-E382-44C9-BD97-6D32DE217A4F}" dt="2023-04-17T11:34:11.304" v="474" actId="20577"/>
          <ac:spMkLst>
            <pc:docMk/>
            <pc:sldMk cId="2424543960" sldId="394"/>
            <ac:spMk id="5" creationId="{69A3EAEC-A032-41B8-B33C-CA7327C0B522}"/>
          </ac:spMkLst>
        </pc:spChg>
      </pc:sldChg>
      <pc:sldChg chg="modSp add mod">
        <pc:chgData name="Иван Климарев" userId="6e07b5d3a3d13876" providerId="LiveId" clId="{8B59FCFC-E382-44C9-BD97-6D32DE217A4F}" dt="2023-04-17T11:36:01.529" v="480" actId="20577"/>
        <pc:sldMkLst>
          <pc:docMk/>
          <pc:sldMk cId="2383017212" sldId="395"/>
        </pc:sldMkLst>
        <pc:spChg chg="mod">
          <ac:chgData name="Иван Климарев" userId="6e07b5d3a3d13876" providerId="LiveId" clId="{8B59FCFC-E382-44C9-BD97-6D32DE217A4F}" dt="2023-04-17T11:36:01.529" v="480" actId="20577"/>
          <ac:spMkLst>
            <pc:docMk/>
            <pc:sldMk cId="2383017212" sldId="395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36:23.566" v="496" actId="27636"/>
        <pc:sldMkLst>
          <pc:docMk/>
          <pc:sldMk cId="98135747" sldId="396"/>
        </pc:sldMkLst>
        <pc:spChg chg="mod">
          <ac:chgData name="Иван Климарев" userId="6e07b5d3a3d13876" providerId="LiveId" clId="{8B59FCFC-E382-44C9-BD97-6D32DE217A4F}" dt="2023-04-17T11:36:23.566" v="496" actId="27636"/>
          <ac:spMkLst>
            <pc:docMk/>
            <pc:sldMk cId="98135747" sldId="396"/>
            <ac:spMk id="3" creationId="{00000000-0000-0000-0000-000000000000}"/>
          </ac:spMkLst>
        </pc:spChg>
      </pc:sldChg>
      <pc:sldChg chg="modSp add mod">
        <pc:chgData name="Иван Климарев" userId="6e07b5d3a3d13876" providerId="LiveId" clId="{8B59FCFC-E382-44C9-BD97-6D32DE217A4F}" dt="2023-04-17T11:36:27.647" v="500" actId="20577"/>
        <pc:sldMkLst>
          <pc:docMk/>
          <pc:sldMk cId="297023238" sldId="397"/>
        </pc:sldMkLst>
        <pc:spChg chg="mod">
          <ac:chgData name="Иван Климарев" userId="6e07b5d3a3d13876" providerId="LiveId" clId="{8B59FCFC-E382-44C9-BD97-6D32DE217A4F}" dt="2023-04-17T11:36:27.647" v="500" actId="20577"/>
          <ac:spMkLst>
            <pc:docMk/>
            <pc:sldMk cId="297023238" sldId="397"/>
            <ac:spMk id="3" creationId="{00000000-0000-0000-0000-000000000000}"/>
          </ac:spMkLst>
        </pc:spChg>
      </pc:sldChg>
      <pc:sldChg chg="add">
        <pc:chgData name="Иван Климарев" userId="6e07b5d3a3d13876" providerId="LiveId" clId="{8B59FCFC-E382-44C9-BD97-6D32DE217A4F}" dt="2023-04-17T11:37:47.938" v="501" actId="2890"/>
        <pc:sldMkLst>
          <pc:docMk/>
          <pc:sldMk cId="2576408165" sldId="398"/>
        </pc:sldMkLst>
      </pc:sldChg>
      <pc:sldChg chg="add">
        <pc:chgData name="Иван Климарев" userId="6e07b5d3a3d13876" providerId="LiveId" clId="{8B59FCFC-E382-44C9-BD97-6D32DE217A4F}" dt="2023-04-17T11:38:39.410" v="504" actId="2890"/>
        <pc:sldMkLst>
          <pc:docMk/>
          <pc:sldMk cId="1146226991" sldId="399"/>
        </pc:sldMkLst>
      </pc:sldChg>
      <pc:sldChg chg="add">
        <pc:chgData name="Иван Климарев" userId="6e07b5d3a3d13876" providerId="LiveId" clId="{8B59FCFC-E382-44C9-BD97-6D32DE217A4F}" dt="2023-04-17T11:39:03.195" v="507" actId="2890"/>
        <pc:sldMkLst>
          <pc:docMk/>
          <pc:sldMk cId="567856819" sldId="400"/>
        </pc:sldMkLst>
      </pc:sldChg>
      <pc:sldChg chg="add">
        <pc:chgData name="Иван Климарев" userId="6e07b5d3a3d13876" providerId="LiveId" clId="{8B59FCFC-E382-44C9-BD97-6D32DE217A4F}" dt="2023-04-17T11:39:37.265" v="512" actId="2890"/>
        <pc:sldMkLst>
          <pc:docMk/>
          <pc:sldMk cId="675576743" sldId="401"/>
        </pc:sldMkLst>
      </pc:sldChg>
      <pc:sldChg chg="add">
        <pc:chgData name="Иван Климарев" userId="6e07b5d3a3d13876" providerId="LiveId" clId="{8B59FCFC-E382-44C9-BD97-6D32DE217A4F}" dt="2023-04-17T11:40:06.063" v="515" actId="2890"/>
        <pc:sldMkLst>
          <pc:docMk/>
          <pc:sldMk cId="580303941" sldId="402"/>
        </pc:sldMkLst>
      </pc:sldChg>
      <pc:sldChg chg="addSp delSp modSp add del mod">
        <pc:chgData name="Иван Климарев" userId="6e07b5d3a3d13876" providerId="LiveId" clId="{8B59FCFC-E382-44C9-BD97-6D32DE217A4F}" dt="2023-04-17T11:40:46.082" v="523" actId="2890"/>
        <pc:sldMkLst>
          <pc:docMk/>
          <pc:sldMk cId="1803587680" sldId="403"/>
        </pc:sldMkLst>
        <pc:spChg chg="add del mod">
          <ac:chgData name="Иван Климарев" userId="6e07b5d3a3d13876" providerId="LiveId" clId="{8B59FCFC-E382-44C9-BD97-6D32DE217A4F}" dt="2023-04-17T11:40:44.873" v="522" actId="6549"/>
          <ac:spMkLst>
            <pc:docMk/>
            <pc:sldMk cId="1803587680" sldId="403"/>
            <ac:spMk id="5" creationId="{65BE18D0-5810-4BA2-B5F4-FF03CABE7461}"/>
          </ac:spMkLst>
        </pc:spChg>
        <pc:picChg chg="add del mod">
          <ac:chgData name="Иван Климарев" userId="6e07b5d3a3d13876" providerId="LiveId" clId="{8B59FCFC-E382-44C9-BD97-6D32DE217A4F}" dt="2023-04-17T11:40:44.452" v="521"/>
          <ac:picMkLst>
            <pc:docMk/>
            <pc:sldMk cId="1803587680" sldId="403"/>
            <ac:picMk id="6146" creationId="{9067BE7B-01EE-4959-913B-D027E09DCD76}"/>
          </ac:picMkLst>
        </pc:picChg>
      </pc:sldChg>
      <pc:sldChg chg="add">
        <pc:chgData name="Иван Климарев" userId="6e07b5d3a3d13876" providerId="LiveId" clId="{8B59FCFC-E382-44C9-BD97-6D32DE217A4F}" dt="2023-04-17T11:41:16.777" v="524" actId="2890"/>
        <pc:sldMkLst>
          <pc:docMk/>
          <pc:sldMk cId="2310693067" sldId="403"/>
        </pc:sldMkLst>
      </pc:sldChg>
      <pc:sldChg chg="add">
        <pc:chgData name="Иван Климарев" userId="6e07b5d3a3d13876" providerId="LiveId" clId="{8B59FCFC-E382-44C9-BD97-6D32DE217A4F}" dt="2023-04-17T11:42:57.971" v="532" actId="2890"/>
        <pc:sldMkLst>
          <pc:docMk/>
          <pc:sldMk cId="2950262152" sldId="404"/>
        </pc:sldMkLst>
      </pc:sldChg>
      <pc:sldChg chg="modSp add mod">
        <pc:chgData name="Иван Климарев" userId="6e07b5d3a3d13876" providerId="LiveId" clId="{8B59FCFC-E382-44C9-BD97-6D32DE217A4F}" dt="2023-04-17T11:45:37.297" v="555" actId="21"/>
        <pc:sldMkLst>
          <pc:docMk/>
          <pc:sldMk cId="1551633013" sldId="405"/>
        </pc:sldMkLst>
        <pc:spChg chg="mod">
          <ac:chgData name="Иван Климарев" userId="6e07b5d3a3d13876" providerId="LiveId" clId="{8B59FCFC-E382-44C9-BD97-6D32DE217A4F}" dt="2023-04-17T11:44:32.982" v="541" actId="20577"/>
          <ac:spMkLst>
            <pc:docMk/>
            <pc:sldMk cId="1551633013" sldId="405"/>
            <ac:spMk id="2" creationId="{00000000-0000-0000-0000-000000000000}"/>
          </ac:spMkLst>
        </pc:spChg>
        <pc:spChg chg="mod">
          <ac:chgData name="Иван Климарев" userId="6e07b5d3a3d13876" providerId="LiveId" clId="{8B59FCFC-E382-44C9-BD97-6D32DE217A4F}" dt="2023-04-17T11:45:37.297" v="555" actId="21"/>
          <ac:spMkLst>
            <pc:docMk/>
            <pc:sldMk cId="1551633013" sldId="40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68C96-8104-4973-ADE3-3CF41A852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C9C73A-87DA-420F-A534-AE8AC211D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5386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4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66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95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75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055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769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60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44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48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5832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499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18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A76BB-C04B-4B16-B74D-02E1844527F2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9F6A2-730C-41EB-987B-8D41C2F5EE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72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kubernetes.io/ru/docs/concepts/overview/what-is-kubernetes/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google/pubs/pub43438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DE9F7-8471-4DB4-9415-C90467FA1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C62836-415A-4452-A63A-2451C1BA85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ru-RU" dirty="0"/>
          </a:p>
          <a:p>
            <a:pPr algn="r"/>
            <a:r>
              <a:rPr lang="ru-RU" dirty="0"/>
              <a:t>Климарев И.В.</a:t>
            </a:r>
            <a:endParaRPr lang="en-US" dirty="0"/>
          </a:p>
          <a:p>
            <a:pPr algn="r"/>
            <a:r>
              <a:rPr lang="en-US" dirty="0"/>
              <a:t>V </a:t>
            </a:r>
            <a:r>
              <a:rPr lang="ru-RU" dirty="0"/>
              <a:t>2</a:t>
            </a:r>
            <a:r>
              <a:rPr lang="en-US" dirty="0"/>
              <a:t>.</a:t>
            </a:r>
            <a:r>
              <a:rPr lang="ru-RU"/>
              <a:t>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5988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B71DDD6-A57C-45A9-B983-637359FA9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967" y="2391344"/>
            <a:ext cx="9250066" cy="3219899"/>
          </a:xfrm>
        </p:spPr>
      </p:pic>
    </p:spTree>
    <p:extLst>
      <p:ext uri="{BB962C8B-B14F-4D97-AF65-F5344CB8AC3E}">
        <p14:creationId xmlns:p14="http://schemas.microsoft.com/office/powerpoint/2010/main" val="331886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Традиционная эра развертывания: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Ранее организации запускали приложения на физических серверах. Не было никакого способа определить границы ресурсов для приложений на физическом сервере, и это вызвало проблемы с распределением ресурсов. Например, если несколько приложений выполняются на физическом сервере, могут быть случаи, когда одно приложение будет занимать большую часть ресурсов, и в результате чего другие приложения будут работать хуже. Решением этого было запустить каждое приложение на другом физическом сервере. Но это не масштабировалось, поскольку ресурсы использовались не полностью, из-за чего организациям было накладно поддерживать множество физических серверов.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377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Эра виртуального развертывания: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В качестве решения была представлена виртуализация. Она позволила запускать несколько виртуальных машин (ВМ) на одном физическом сервере. Виртуализация изолирует приложения между виртуальными машинами и обеспечивает определенный уровень безопасности, поскольку информация одного приложения не может быть свободно доступна другому приложению.</a:t>
            </a:r>
          </a:p>
        </p:txBody>
      </p:sp>
    </p:spTree>
    <p:extLst>
      <p:ext uri="{BB962C8B-B14F-4D97-AF65-F5344CB8AC3E}">
        <p14:creationId xmlns:p14="http://schemas.microsoft.com/office/powerpoint/2010/main" val="2938079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Виртуализация позволяет лучше использовать ресурсы на физическом сервере и обеспечивает лучшую масштабируемость, поскольку приложение можно легко добавить или обновить, кроме этого снижаются затраты на оборудование и многое другое. С помощью виртуализации можно превратить набор физических ресурсов в кластер одноразовых виртуальных машин.</a:t>
            </a:r>
          </a:p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Каждая виртуальная машина представляет собой полноценную машину, на которой выполняются все компоненты, включая собственную операционную систему, поверх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виртуализированного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оборудования.</a:t>
            </a:r>
          </a:p>
        </p:txBody>
      </p:sp>
    </p:spTree>
    <p:extLst>
      <p:ext uri="{BB962C8B-B14F-4D97-AF65-F5344CB8AC3E}">
        <p14:creationId xmlns:p14="http://schemas.microsoft.com/office/powerpoint/2010/main" val="129972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K8s</a:t>
            </a:r>
            <a:r>
              <a:rPr lang="ru-RU" dirty="0"/>
              <a:t> История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Эра контейнеров: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Контейнеры похожи на виртуальные машины, но у них есть свойства изоляции для совместного использования операционной системы (ОС) между приложениями. Поэтому контейнеры считаются легкими. Подобно виртуальной машине, контейнер имеет свою собственную файловую систему, процессор, память, пространство процесса и многое другое. Поскольку они не связаны с базовой инфраструктурой, они переносимы между облаками и дистрибутивами ОС.</a:t>
            </a:r>
          </a:p>
        </p:txBody>
      </p:sp>
    </p:spTree>
    <p:extLst>
      <p:ext uri="{BB962C8B-B14F-4D97-AF65-F5344CB8AC3E}">
        <p14:creationId xmlns:p14="http://schemas.microsoft.com/office/powerpoint/2010/main" val="5312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Контейнеры — отличный способ связать и запустить ваши приложения. В производственной среде необходимо управлять контейнерами, которые запускают приложения, и гарантировать отсутствие простоев. Например, если контейнер выходит из строя, необходимо запустить другой контейнер. Не было бы проще, если бы такое поведение обрабатывалось системой?</a:t>
            </a:r>
          </a:p>
        </p:txBody>
      </p:sp>
    </p:spTree>
    <p:extLst>
      <p:ext uri="{BB962C8B-B14F-4D97-AF65-F5344CB8AC3E}">
        <p14:creationId xmlns:p14="http://schemas.microsoft.com/office/powerpoint/2010/main" val="191345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Вот тут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приходит на помощь!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дает вам фреймворк для гибкой работы распределенных систем. Он занимается масштабированием и обработкой ошибок в приложении, предоставляет шаблоны развертывания и многое другое. Например,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легко управлять канареечным развертыванием вашей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2525194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Зачем вам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 что он может сделать?</a:t>
            </a:r>
            <a:r>
              <a:rPr lang="ru-RU" dirty="0">
                <a:solidFill>
                  <a:srgbClr val="3371E3"/>
                </a:solidFill>
                <a:latin typeface="open sans" panose="020B0606030504020204" pitchFamily="34" charset="0"/>
              </a:rPr>
              <a:t> </a:t>
            </a: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предоставляет вам: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Мониторинг сервисов и распределение нагрузки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обнаружить контейнер, используя имя DNS или собственный IP-адрес. Если трафик в контейнере высокий,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сбалансировать нагрузку и распределить сетевой трафик, чтобы развертывание было стабильным.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Оркестрация</a:t>
            </a: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хранилища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позволяет вам автоматически смонтировать систему хранения по вашему выбору, такую как локальное хранилище, провайдеры общедоступного облака и многое другое.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Автоматическое развертывание и откаты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Используя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можно описать желаемое состояние развернутых контейнеров и изменить фактическое состояние на желаемое. Например, вы можете автоматизировать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на создание новых контейнеров для развертывания, удаления существующих контейнеров и распределения всех их ресурсов в новый контейнер.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Автоматическое распределение нагрузки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Вы предоставляете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кластер узлов, который он может использовать для запуска контейнерных задач. Вы указываете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сколько ЦП и памяти (ОЗУ) требуется каждому контейнеру.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разместить контейнеры на ваших узлах так, чтобы наиболее эффективно использовать ресурсы.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Самоконтроль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перезапускает отказавшие контейнеры, заменяет и завершает работу контейнеров, которые не проходят определенную пользователем проверку работоспособности, и не показывает их клиентам, пока они не будут готовы к обслуживанию.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Управление конфиденциальной информацией и конфигурацией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может хранить и управлять конфиденциальной информацией, такой как пароли,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OAuth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-токены и ключи SSH. Вы можете развертывать и обновлять конфиденциальную информацию и конфигурацию приложения без изменений образов контейнеров и не раскрывая конфиденциальную информацию в конфигурации стека.</a:t>
            </a:r>
          </a:p>
        </p:txBody>
      </p:sp>
    </p:spTree>
    <p:extLst>
      <p:ext uri="{BB962C8B-B14F-4D97-AF65-F5344CB8AC3E}">
        <p14:creationId xmlns:p14="http://schemas.microsoft.com/office/powerpoint/2010/main" val="5613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Плоскость управления в </a:t>
            </a:r>
            <a:r>
              <a:rPr lang="ru-RU" dirty="0" err="1"/>
              <a:t>Kubernetes</a:t>
            </a:r>
            <a:r>
              <a:rPr lang="ru-RU" dirty="0"/>
              <a:t> используется для установки кластера в желаемое состояние, и для этого </a:t>
            </a:r>
            <a:r>
              <a:rPr lang="ru-RU" dirty="0" err="1"/>
              <a:t>Kubernetes</a:t>
            </a:r>
            <a:r>
              <a:rPr lang="ru-RU" dirty="0"/>
              <a:t> выполняет множество задач автоматически – старт и перезагрузка контейнеров, изменение количества реплик приложения и так далее.</a:t>
            </a:r>
          </a:p>
        </p:txBody>
      </p:sp>
    </p:spTree>
    <p:extLst>
      <p:ext uri="{BB962C8B-B14F-4D97-AF65-F5344CB8AC3E}">
        <p14:creationId xmlns:p14="http://schemas.microsoft.com/office/powerpoint/2010/main" val="2345175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Различные части плоскости управления, такие как </a:t>
            </a:r>
            <a:r>
              <a:rPr lang="ru-RU" b="1" dirty="0" err="1"/>
              <a:t>Kubernetes</a:t>
            </a:r>
            <a:r>
              <a:rPr lang="ru-RU" b="1" dirty="0"/>
              <a:t> Мастер</a:t>
            </a:r>
            <a:r>
              <a:rPr lang="ru-RU" dirty="0"/>
              <a:t> и процесс </a:t>
            </a:r>
            <a:r>
              <a:rPr lang="ru-RU" b="1" dirty="0" err="1"/>
              <a:t>kubelet</a:t>
            </a:r>
            <a:r>
              <a:rPr lang="ru-RU" dirty="0"/>
              <a:t> задают тон тому, как </a:t>
            </a:r>
            <a:r>
              <a:rPr lang="ru-RU" dirty="0" err="1"/>
              <a:t>Kubernetes</a:t>
            </a:r>
            <a:r>
              <a:rPr lang="ru-RU" dirty="0"/>
              <a:t> взаимодействует с вашим кластером. Плоскость управления содержит записи о всех объектах </a:t>
            </a:r>
            <a:r>
              <a:rPr lang="ru-RU" dirty="0" err="1"/>
              <a:t>Kubernetes</a:t>
            </a:r>
            <a:r>
              <a:rPr lang="ru-RU" dirty="0"/>
              <a:t> в системе и запускает бесконечные петли управления для контроля состояния объектов. В каждый момент времени эти петли будут реагировать на изменения в кластере и будет приводить состояние всех объектов в системе из текущего состояния в желаемое. Представьте себе правительство страны, которое проверяет все ли работают и существуют в соответствии с законом.</a:t>
            </a:r>
          </a:p>
        </p:txBody>
      </p:sp>
    </p:spTree>
    <p:extLst>
      <p:ext uri="{BB962C8B-B14F-4D97-AF65-F5344CB8AC3E}">
        <p14:creationId xmlns:p14="http://schemas.microsoft.com/office/powerpoint/2010/main" val="357552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ru-RU" b="0" i="0" u="none" strike="noStrike" dirty="0" err="1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Kubernetes</a:t>
            </a:r>
            <a:r>
              <a:rPr lang="ru-RU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 (K8s)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 - это открытое программное обеспечение для автоматизации развёртывания, масштабирования и управления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контейнеризированными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приложениями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endParaRPr lang="ru-RU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A42F49-442B-42CE-88D3-BD0345574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05" y="3752570"/>
            <a:ext cx="4697989" cy="1706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8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err="1"/>
              <a:t>Kubernetes</a:t>
            </a:r>
            <a:r>
              <a:rPr lang="ru-RU" dirty="0"/>
              <a:t> Мастер являются частью плоскости управления, и выполняет такую же задачу по сохранению желаемого состояния во всем вашем кластере. Команда </a:t>
            </a:r>
            <a:r>
              <a:rPr lang="ru-RU" b="1" dirty="0" err="1"/>
              <a:t>kubectl</a:t>
            </a:r>
            <a:r>
              <a:rPr lang="ru-RU" dirty="0"/>
              <a:t> является интерфейсом для взаимодействия с мастером в кластере через API.</a:t>
            </a:r>
          </a:p>
        </p:txBody>
      </p:sp>
    </p:spTree>
    <p:extLst>
      <p:ext uri="{BB962C8B-B14F-4D97-AF65-F5344CB8AC3E}">
        <p14:creationId xmlns:p14="http://schemas.microsoft.com/office/powerpoint/2010/main" val="2314013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В документации написано: «мастер» - это группа процессов, управляющих состоянием кластера. Как правило, все эти процессы запущены одной </a:t>
            </a:r>
            <a:r>
              <a:rPr lang="ru-RU" dirty="0" err="1"/>
              <a:t>ноде</a:t>
            </a:r>
            <a:r>
              <a:rPr lang="ru-RU" dirty="0"/>
              <a:t> в кластере и эта </a:t>
            </a:r>
            <a:r>
              <a:rPr lang="ru-RU" dirty="0" err="1"/>
              <a:t>нода</a:t>
            </a:r>
            <a:r>
              <a:rPr lang="ru-RU" dirty="0"/>
              <a:t> также называется мастер-</a:t>
            </a:r>
            <a:r>
              <a:rPr lang="ru-RU" dirty="0" err="1"/>
              <a:t>нодой</a:t>
            </a:r>
            <a:r>
              <a:rPr lang="ru-RU" dirty="0"/>
              <a:t>. Мастер-</a:t>
            </a:r>
            <a:r>
              <a:rPr lang="ru-RU" dirty="0" err="1"/>
              <a:t>нода</a:t>
            </a:r>
            <a:r>
              <a:rPr lang="ru-RU" dirty="0"/>
              <a:t> также может быть реплицирована для избыточности и отказоустойчивости.</a:t>
            </a:r>
          </a:p>
        </p:txBody>
      </p:sp>
    </p:spTree>
    <p:extLst>
      <p:ext uri="{BB962C8B-B14F-4D97-AF65-F5344CB8AC3E}">
        <p14:creationId xmlns:p14="http://schemas.microsoft.com/office/powerpoint/2010/main" val="21402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ПЛОСКОСТЬ УПРАВЛЕНИЯ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Каждый мастер в кластере являет собой совокупность следующих процессов:</a:t>
            </a:r>
          </a:p>
          <a:p>
            <a:pPr fontAlgn="base"/>
            <a:r>
              <a:rPr lang="ru-RU" b="1" dirty="0" err="1"/>
              <a:t>kube-apiserver</a:t>
            </a:r>
            <a:r>
              <a:rPr lang="ru-RU" dirty="0"/>
              <a:t> - единственная точка управления для целого кластера. Команда </a:t>
            </a:r>
            <a:r>
              <a:rPr lang="ru-RU" dirty="0" err="1"/>
              <a:t>cubectl</a:t>
            </a:r>
            <a:r>
              <a:rPr lang="ru-RU" dirty="0"/>
              <a:t> взаимодействует напрямую через API;</a:t>
            </a:r>
          </a:p>
          <a:p>
            <a:pPr fontAlgn="base"/>
            <a:r>
              <a:rPr lang="ru-RU" b="1" dirty="0" err="1"/>
              <a:t>kube-controller-manager</a:t>
            </a:r>
            <a:r>
              <a:rPr lang="ru-RU" dirty="0"/>
              <a:t> - управляет состоянием кластера, управляя различными контроллерами;</a:t>
            </a:r>
          </a:p>
          <a:p>
            <a:pPr fontAlgn="base"/>
            <a:r>
              <a:rPr lang="ru-RU" b="1" dirty="0" err="1"/>
              <a:t>kube-scheduler</a:t>
            </a:r>
            <a:r>
              <a:rPr lang="ru-RU" dirty="0"/>
              <a:t> - планирует задачи на всех доступных </a:t>
            </a:r>
            <a:r>
              <a:rPr lang="ru-RU" dirty="0" err="1"/>
              <a:t>нодах</a:t>
            </a:r>
            <a:r>
              <a:rPr lang="ru-RU" dirty="0"/>
              <a:t> в кластере;</a:t>
            </a:r>
          </a:p>
        </p:txBody>
      </p:sp>
    </p:spTree>
    <p:extLst>
      <p:ext uri="{BB962C8B-B14F-4D97-AF65-F5344CB8AC3E}">
        <p14:creationId xmlns:p14="http://schemas.microsoft.com/office/powerpoint/2010/main" val="403684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cluster</a:t>
            </a:r>
            <a:r>
              <a:rPr lang="ru-RU" b="1" cap="all" dirty="0"/>
              <a:t> </a:t>
            </a:r>
            <a:r>
              <a:rPr lang="en-US" b="1" cap="all" dirty="0"/>
              <a:t>KUBERNETES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B697364-3104-4B4C-B8BD-581BB95F69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4840" y="1825625"/>
            <a:ext cx="75423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2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cluster</a:t>
            </a:r>
            <a:r>
              <a:rPr lang="ru-RU" b="1" cap="all" dirty="0"/>
              <a:t>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A3EAEC-A032-41B8-B33C-CA7327C0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Кластер </a:t>
            </a:r>
            <a:r>
              <a:rPr lang="ru-RU" dirty="0" err="1"/>
              <a:t>Kubernetes</a:t>
            </a:r>
            <a:r>
              <a:rPr lang="ru-RU" dirty="0"/>
              <a:t> - это набор физических или виртуальных машин, которые работают вместе для обеспечения высокой доступности и масштабируемости приложений и сервисов. Кластер </a:t>
            </a:r>
            <a:r>
              <a:rPr lang="ru-RU" dirty="0" err="1"/>
              <a:t>Kubernetes</a:t>
            </a:r>
            <a:r>
              <a:rPr lang="ru-RU" dirty="0"/>
              <a:t> состоит из нескольких компонентов, которые работают вместе для управления приложениями и сервисами в кластере.</a:t>
            </a:r>
          </a:p>
        </p:txBody>
      </p:sp>
    </p:spTree>
    <p:extLst>
      <p:ext uri="{BB962C8B-B14F-4D97-AF65-F5344CB8AC3E}">
        <p14:creationId xmlns:p14="http://schemas.microsoft.com/office/powerpoint/2010/main" val="987366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cluster</a:t>
            </a:r>
            <a:r>
              <a:rPr lang="ru-RU" b="1" cap="all" dirty="0"/>
              <a:t>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A3EAEC-A032-41B8-B33C-CA7327C0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Основными компонентами кластера </a:t>
            </a:r>
            <a:r>
              <a:rPr lang="ru-RU" dirty="0" err="1"/>
              <a:t>Kubernetes</a:t>
            </a:r>
            <a:r>
              <a:rPr lang="ru-RU" dirty="0"/>
              <a:t> являются:</a:t>
            </a:r>
          </a:p>
          <a:p>
            <a:pPr marL="0" indent="0">
              <a:buNone/>
            </a:pPr>
            <a:r>
              <a:rPr lang="ru-RU" dirty="0"/>
              <a:t>- Мастер-узел (Master </a:t>
            </a:r>
            <a:r>
              <a:rPr lang="ru-RU" dirty="0" err="1"/>
              <a:t>Node</a:t>
            </a:r>
            <a:r>
              <a:rPr lang="ru-RU" dirty="0"/>
              <a:t>) - это узел, который управляет кластером </a:t>
            </a:r>
            <a:r>
              <a:rPr lang="ru-RU" dirty="0" err="1"/>
              <a:t>Kubernetes</a:t>
            </a:r>
            <a:r>
              <a:rPr lang="ru-RU" dirty="0"/>
              <a:t>. Он содержит компоненты, которые управляют конфигурацией, мониторингом, планированием и масштабированием приложений в кластере.</a:t>
            </a:r>
          </a:p>
          <a:p>
            <a:pPr marL="0" indent="0">
              <a:buNone/>
            </a:pPr>
            <a:r>
              <a:rPr lang="ru-RU" dirty="0"/>
              <a:t>- Рабочие узлы (</a:t>
            </a:r>
            <a:r>
              <a:rPr lang="ru-RU" dirty="0" err="1"/>
              <a:t>Worker</a:t>
            </a:r>
            <a:r>
              <a:rPr lang="ru-RU" dirty="0"/>
              <a:t> </a:t>
            </a:r>
            <a:r>
              <a:rPr lang="ru-RU" dirty="0" err="1"/>
              <a:t>Nodes</a:t>
            </a:r>
            <a:r>
              <a:rPr lang="ru-RU" dirty="0"/>
              <a:t>) - это узлы, на которых запускаются приложения и сервисы в кластере. Рабочие узлы содержат компоненты, которые управляют контейнерами и обеспечивают доступность и масштабируемость приложений в кластере.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Kubernetes</a:t>
            </a:r>
            <a:r>
              <a:rPr lang="ru-RU" dirty="0"/>
              <a:t> API Server - это компонент, который обеспечивает доступ к API </a:t>
            </a:r>
            <a:r>
              <a:rPr lang="ru-RU" dirty="0" err="1"/>
              <a:t>Kubernetes</a:t>
            </a:r>
            <a:r>
              <a:rPr lang="ru-RU" dirty="0"/>
              <a:t>. Он позволяет управлять приложениями и сервисами в кластере через API.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etcd</a:t>
            </a:r>
            <a:r>
              <a:rPr lang="ru-RU" dirty="0"/>
              <a:t> - это хранилище данных, которое используется </a:t>
            </a:r>
            <a:r>
              <a:rPr lang="ru-RU" dirty="0" err="1"/>
              <a:t>Kubernetes</a:t>
            </a:r>
            <a:r>
              <a:rPr lang="ru-RU" dirty="0"/>
              <a:t> для хранения конфигурации кластера и состояния приложений.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Kubernetes</a:t>
            </a:r>
            <a:r>
              <a:rPr lang="ru-RU" dirty="0"/>
              <a:t> </a:t>
            </a:r>
            <a:r>
              <a:rPr lang="ru-RU" dirty="0" err="1"/>
              <a:t>Controller</a:t>
            </a:r>
            <a:r>
              <a:rPr lang="ru-RU" dirty="0"/>
              <a:t> Manager - это компонент, который управляет контроллерами </a:t>
            </a:r>
            <a:r>
              <a:rPr lang="ru-RU" dirty="0" err="1"/>
              <a:t>Kubernetes</a:t>
            </a:r>
            <a:r>
              <a:rPr lang="ru-RU" dirty="0"/>
              <a:t>. Он обеспечивает автоматическое масштабирование и управление приложениями и сервисами в кластере.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ru-RU" dirty="0" err="1"/>
              <a:t>Kubernetes</a:t>
            </a:r>
            <a:r>
              <a:rPr lang="ru-RU" dirty="0"/>
              <a:t> </a:t>
            </a:r>
            <a:r>
              <a:rPr lang="ru-RU" dirty="0" err="1"/>
              <a:t>Scheduler</a:t>
            </a:r>
            <a:r>
              <a:rPr lang="ru-RU" dirty="0"/>
              <a:t> - это компонент, который управляет планированием запуска приложений и сервисов в кластере.</a:t>
            </a:r>
          </a:p>
        </p:txBody>
      </p:sp>
    </p:spTree>
    <p:extLst>
      <p:ext uri="{BB962C8B-B14F-4D97-AF65-F5344CB8AC3E}">
        <p14:creationId xmlns:p14="http://schemas.microsoft.com/office/powerpoint/2010/main" val="3917178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cluster</a:t>
            </a:r>
            <a:r>
              <a:rPr lang="ru-RU" b="1" cap="all" dirty="0"/>
              <a:t>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9A3EAEC-A032-41B8-B33C-CA7327C0B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	Кластер </a:t>
            </a:r>
            <a:r>
              <a:rPr lang="ru-RU" dirty="0" err="1"/>
              <a:t>Kubernetes</a:t>
            </a:r>
            <a:r>
              <a:rPr lang="ru-RU" dirty="0"/>
              <a:t> обеспечивает масштабируемость, высокую доступность и управляемость приложений и сервисов в распределенных системах. Он позволяет развертывать приложения и сервисы в контейнерах и управлять ими в кластере через API. Кроме того, </a:t>
            </a:r>
            <a:r>
              <a:rPr lang="ru-RU" dirty="0" err="1"/>
              <a:t>Kubernetes</a:t>
            </a:r>
            <a:r>
              <a:rPr lang="ru-RU" dirty="0"/>
              <a:t> обеспечивает автоматическое масштабирование и управление приложениями и сервисами, что позволяет легко масштабировать и управлять приложениями в распределенных системах.</a:t>
            </a:r>
          </a:p>
        </p:txBody>
      </p:sp>
    </p:spTree>
    <p:extLst>
      <p:ext uri="{BB962C8B-B14F-4D97-AF65-F5344CB8AC3E}">
        <p14:creationId xmlns:p14="http://schemas.microsoft.com/office/powerpoint/2010/main" val="24245439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НОДЫ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err="1"/>
              <a:t>Ноды</a:t>
            </a:r>
            <a:r>
              <a:rPr lang="ru-RU" dirty="0"/>
              <a:t> (</a:t>
            </a:r>
            <a:r>
              <a:rPr lang="ru-RU" dirty="0" err="1"/>
              <a:t>Nodes</a:t>
            </a:r>
            <a:r>
              <a:rPr lang="ru-RU" dirty="0"/>
              <a:t>) в </a:t>
            </a:r>
            <a:r>
              <a:rPr lang="ru-RU" dirty="0" err="1"/>
              <a:t>Kubernetes</a:t>
            </a:r>
            <a:r>
              <a:rPr lang="ru-RU" dirty="0"/>
              <a:t> - это физические или виртуальные машины, на которых запускаются контейнеры. Каждый узел имеет свой IP-адрес и обладает ресурсами, необходимыми для запуска приложений. Каждый узел обрабатывает запросы и управляет контейнерами, которые находятся на этом узле.</a:t>
            </a:r>
          </a:p>
        </p:txBody>
      </p:sp>
    </p:spTree>
    <p:extLst>
      <p:ext uri="{BB962C8B-B14F-4D97-AF65-F5344CB8AC3E}">
        <p14:creationId xmlns:p14="http://schemas.microsoft.com/office/powerpoint/2010/main" val="3224128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НОДЫ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Узлы в </a:t>
            </a:r>
            <a:r>
              <a:rPr lang="ru-RU" dirty="0" err="1"/>
              <a:t>Kubernetes</a:t>
            </a:r>
            <a:r>
              <a:rPr lang="ru-RU" dirty="0"/>
              <a:t> могут быть организованы в кластеры, которые управляются мастер-узлом. Мастер-узел отслеживает состояние всех узлов и контейнеров в кластере, управляет их жизненным циклом и обеспечивает балансировку нагрузки между узлами.</a:t>
            </a:r>
          </a:p>
        </p:txBody>
      </p:sp>
    </p:spTree>
    <p:extLst>
      <p:ext uri="{BB962C8B-B14F-4D97-AF65-F5344CB8AC3E}">
        <p14:creationId xmlns:p14="http://schemas.microsoft.com/office/powerpoint/2010/main" val="2383017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НОДЫ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ru-RU" dirty="0"/>
              <a:t>	Каждый узел имеет несколько компонентов, которые обеспечивают его работу:</a:t>
            </a:r>
          </a:p>
          <a:p>
            <a:pPr marL="0" indent="0" fontAlgn="base">
              <a:buNone/>
            </a:pPr>
            <a:r>
              <a:rPr lang="ru-RU" dirty="0"/>
              <a:t>1. </a:t>
            </a:r>
            <a:r>
              <a:rPr lang="ru-RU" dirty="0" err="1"/>
              <a:t>kubelet</a:t>
            </a:r>
            <a:r>
              <a:rPr lang="ru-RU" dirty="0"/>
              <a:t> - компонент, который запускает контейнеры и управляет их жизненным циклом на узле.</a:t>
            </a:r>
          </a:p>
          <a:p>
            <a:pPr marL="0" indent="0" fontAlgn="base">
              <a:buNone/>
            </a:pPr>
            <a:r>
              <a:rPr lang="ru-RU" dirty="0"/>
              <a:t>2. </a:t>
            </a:r>
            <a:r>
              <a:rPr lang="ru-RU" dirty="0" err="1"/>
              <a:t>kube-proxy</a:t>
            </a:r>
            <a:r>
              <a:rPr lang="ru-RU" dirty="0"/>
              <a:t> - компонент, который обеспечивает сетевую связность между узлами и контейнерами в кластере.</a:t>
            </a:r>
          </a:p>
          <a:p>
            <a:pPr marL="0" indent="0" fontAlgn="base">
              <a:buNone/>
            </a:pPr>
            <a:r>
              <a:rPr lang="ru-RU" dirty="0"/>
              <a:t>3. </a:t>
            </a:r>
            <a:r>
              <a:rPr lang="ru-RU" dirty="0" err="1"/>
              <a:t>container</a:t>
            </a:r>
            <a:r>
              <a:rPr lang="ru-RU" dirty="0"/>
              <a:t> </a:t>
            </a:r>
            <a:r>
              <a:rPr lang="ru-RU" dirty="0" err="1"/>
              <a:t>runtime</a:t>
            </a:r>
            <a:r>
              <a:rPr lang="ru-RU" dirty="0"/>
              <a:t> - программное обеспечение, которое запускает контейнеры на узле.</a:t>
            </a:r>
          </a:p>
          <a:p>
            <a:pPr marL="0" indent="0" fontAlgn="base">
              <a:buNone/>
            </a:pPr>
            <a:r>
              <a:rPr lang="ru-RU" dirty="0"/>
              <a:t>4. </a:t>
            </a:r>
            <a:r>
              <a:rPr lang="ru-RU" dirty="0" err="1"/>
              <a:t>cAdvisor</a:t>
            </a:r>
            <a:r>
              <a:rPr lang="ru-RU" dirty="0"/>
              <a:t> - компонент, который собирает информацию о ресурсах, используемых контейнерами на узле.</a:t>
            </a:r>
          </a:p>
        </p:txBody>
      </p:sp>
    </p:spTree>
    <p:extLst>
      <p:ext uri="{BB962C8B-B14F-4D97-AF65-F5344CB8AC3E}">
        <p14:creationId xmlns:p14="http://schemas.microsoft.com/office/powerpoint/2010/main" val="9813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dirty="0"/>
              <a:t>Первоначально Кормчий – это проект </a:t>
            </a:r>
            <a:r>
              <a:rPr lang="en-US" dirty="0"/>
              <a:t>Google</a:t>
            </a:r>
            <a:r>
              <a:rPr lang="ru-RU" dirty="0"/>
              <a:t> для управления их гигантской инфраструктурой, состоящей из миллионов контейнеров. Этот проект был отдан в массы </a:t>
            </a:r>
            <a:r>
              <a:rPr lang="en-US" dirty="0"/>
              <a:t>- Cloud Native Computing Foundation</a:t>
            </a:r>
            <a:r>
              <a:rPr lang="ru-RU" dirty="0"/>
              <a:t>.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5338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НОДЫ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Узлы в </a:t>
            </a:r>
            <a:r>
              <a:rPr lang="ru-RU" dirty="0" err="1"/>
              <a:t>Kubernetes</a:t>
            </a:r>
            <a:r>
              <a:rPr lang="ru-RU" dirty="0"/>
              <a:t> могут быть добавлены и удалены из кластера динамически, что обеспечивает гибкость и масштабируемость приложений. Каждый узел может использоваться для запуска нескольких контейнеров, что позволяет оптимизировать использование ресурсов и уменьшить затраты на обслуживание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97023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МАСТЕР 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fontAlgn="base">
              <a:buNone/>
            </a:pPr>
            <a:r>
              <a:rPr lang="ru-RU" dirty="0"/>
              <a:t>	Мастер-узел (Master </a:t>
            </a:r>
            <a:r>
              <a:rPr lang="ru-RU" dirty="0" err="1"/>
              <a:t>Node</a:t>
            </a:r>
            <a:r>
              <a:rPr lang="ru-RU" dirty="0"/>
              <a:t>) в </a:t>
            </a:r>
            <a:r>
              <a:rPr lang="ru-RU" dirty="0" err="1"/>
              <a:t>Kubernetes</a:t>
            </a:r>
            <a:r>
              <a:rPr lang="ru-RU" dirty="0"/>
              <a:t> - это узел, который управляет кластером и координирует работу всех узлов в кластере. Он отвечает за хранение и управление конфигурационными данными, управление состоянием кластера и принятие решений о том, какие задачи должны выполняться на узлах.</a:t>
            </a:r>
          </a:p>
          <a:p>
            <a:pPr marL="0" indent="0" fontAlgn="base">
              <a:buNone/>
            </a:pPr>
            <a:r>
              <a:rPr lang="ru-RU" dirty="0"/>
              <a:t>На мастер-узле работают следующие компоненты:</a:t>
            </a:r>
          </a:p>
          <a:p>
            <a:pPr marL="0" indent="0" fontAlgn="base">
              <a:buNone/>
            </a:pPr>
            <a:r>
              <a:rPr lang="ru-RU" dirty="0"/>
              <a:t>1. API-сервер (API Server) - это компонент, который предоставляет API для управления кластером и обрабатывает запросы от узлов и приложений.</a:t>
            </a:r>
          </a:p>
          <a:p>
            <a:pPr marL="0" indent="0" fontAlgn="base">
              <a:buNone/>
            </a:pPr>
            <a:r>
              <a:rPr lang="ru-RU" dirty="0"/>
              <a:t>2. </a:t>
            </a:r>
            <a:r>
              <a:rPr lang="ru-RU" dirty="0" err="1"/>
              <a:t>etcd</a:t>
            </a:r>
            <a:r>
              <a:rPr lang="ru-RU" dirty="0"/>
              <a:t> - это хранилище данных, которое используется для хранения конфигурационных данных кластера.</a:t>
            </a:r>
          </a:p>
          <a:p>
            <a:pPr marL="0" indent="0" fontAlgn="base">
              <a:buNone/>
            </a:pPr>
            <a:r>
              <a:rPr lang="ru-RU" dirty="0"/>
              <a:t>3. контроллеры (</a:t>
            </a:r>
            <a:r>
              <a:rPr lang="ru-RU" dirty="0" err="1"/>
              <a:t>Controllers</a:t>
            </a:r>
            <a:r>
              <a:rPr lang="ru-RU" dirty="0"/>
              <a:t>) - это компоненты, которые следят за состоянием кластера и принимают решения о том, какие задачи должны выполняться на узлах. Например, контроллер </a:t>
            </a:r>
            <a:r>
              <a:rPr lang="ru-RU" dirty="0" err="1"/>
              <a:t>ReplicaSet</a:t>
            </a:r>
            <a:r>
              <a:rPr lang="ru-RU" dirty="0"/>
              <a:t> отслеживает количество запущенных копий приложения и автоматически запускает или останавливает контейнеры на узлах в зависимости от текущего состояния.</a:t>
            </a:r>
          </a:p>
          <a:p>
            <a:pPr marL="0" indent="0" fontAlgn="base">
              <a:buNone/>
            </a:pPr>
            <a:r>
              <a:rPr lang="ru-RU" dirty="0"/>
              <a:t>4. планировщик (</a:t>
            </a:r>
            <a:r>
              <a:rPr lang="ru-RU" dirty="0" err="1"/>
              <a:t>Scheduler</a:t>
            </a:r>
            <a:r>
              <a:rPr lang="ru-RU" dirty="0"/>
              <a:t>) - это компонент, который отвечает за распределение задач на узлы в кластере. Он выбирает узел, который имеет достаточно ресурсов для запуска контейнера.</a:t>
            </a:r>
          </a:p>
        </p:txBody>
      </p:sp>
    </p:spTree>
    <p:extLst>
      <p:ext uri="{BB962C8B-B14F-4D97-AF65-F5344CB8AC3E}">
        <p14:creationId xmlns:p14="http://schemas.microsoft.com/office/powerpoint/2010/main" val="1551633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ОБЪЕКТЫ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fontAlgn="base">
              <a:buNone/>
            </a:pPr>
            <a:r>
              <a:rPr lang="ru-RU" dirty="0"/>
              <a:t>	В </a:t>
            </a:r>
            <a:r>
              <a:rPr lang="ru-RU" dirty="0" err="1"/>
              <a:t>Kubernetes</a:t>
            </a:r>
            <a:r>
              <a:rPr lang="ru-RU" dirty="0"/>
              <a:t> существует несколько типов объектов:</a:t>
            </a:r>
          </a:p>
          <a:p>
            <a:pPr marL="0" indent="0" fontAlgn="base">
              <a:buNone/>
            </a:pPr>
            <a:r>
              <a:rPr lang="ru-RU" dirty="0"/>
              <a:t>1. Поды (</a:t>
            </a:r>
            <a:r>
              <a:rPr lang="ru-RU" dirty="0" err="1"/>
              <a:t>Pods</a:t>
            </a:r>
            <a:r>
              <a:rPr lang="ru-RU" dirty="0"/>
              <a:t>) - это наименьшие и наиболее базовые объекты в </a:t>
            </a:r>
            <a:r>
              <a:rPr lang="ru-RU" dirty="0" err="1"/>
              <a:t>Kubernetes</a:t>
            </a:r>
            <a:r>
              <a:rPr lang="ru-RU" dirty="0"/>
              <a:t>, которые содержат один или несколько контейнеров и используются для запуска приложений или сервисов.</a:t>
            </a:r>
          </a:p>
          <a:p>
            <a:pPr marL="0" indent="0" fontAlgn="base">
              <a:buNone/>
            </a:pPr>
            <a:r>
              <a:rPr lang="ru-RU" dirty="0"/>
              <a:t>2. </a:t>
            </a:r>
            <a:r>
              <a:rPr lang="ru-RU" dirty="0" err="1"/>
              <a:t>Деплойменты</a:t>
            </a:r>
            <a:r>
              <a:rPr lang="ru-RU" dirty="0"/>
              <a:t> (</a:t>
            </a:r>
            <a:r>
              <a:rPr lang="en-US" dirty="0"/>
              <a:t>Deployments) - </a:t>
            </a:r>
            <a:r>
              <a:rPr lang="ru-RU" dirty="0" err="1"/>
              <a:t>Деплойменты</a:t>
            </a:r>
            <a:r>
              <a:rPr lang="ru-RU" dirty="0"/>
              <a:t> позволяют управлять масштабированием, обновлением или откатом приложений, а также обеспечивают высокую доступность приложений.</a:t>
            </a:r>
          </a:p>
          <a:p>
            <a:pPr marL="0" indent="0" fontAlgn="base">
              <a:buNone/>
            </a:pPr>
            <a:r>
              <a:rPr lang="ru-RU" dirty="0"/>
              <a:t>3. Сервисы (Services) - это объекты, которые обеспечивают постоянный доступ к приложениям, независимо от того, на каком узле они запущены.</a:t>
            </a:r>
          </a:p>
          <a:p>
            <a:pPr marL="0" indent="0" fontAlgn="base">
              <a:buNone/>
            </a:pPr>
            <a:r>
              <a:rPr lang="ru-RU" dirty="0"/>
              <a:t>6. Секреты (</a:t>
            </a:r>
            <a:r>
              <a:rPr lang="ru-RU" dirty="0" err="1"/>
              <a:t>Secrets</a:t>
            </a:r>
            <a:r>
              <a:rPr lang="ru-RU" dirty="0"/>
              <a:t>) - это объекты, которые содержат конфиденциальные данные, такие как пароли и ключи, которые могут быть использованы в приложении.</a:t>
            </a:r>
          </a:p>
          <a:p>
            <a:pPr marL="0" indent="0" fontAlgn="base">
              <a:buNone/>
            </a:pPr>
            <a:r>
              <a:rPr lang="ru-RU" dirty="0"/>
              <a:t>7. Хранилища данных (</a:t>
            </a:r>
            <a:r>
              <a:rPr lang="ru-RU" dirty="0" err="1"/>
              <a:t>Persistent</a:t>
            </a:r>
            <a:r>
              <a:rPr lang="ru-RU" dirty="0"/>
              <a:t> </a:t>
            </a:r>
            <a:r>
              <a:rPr lang="ru-RU" dirty="0" err="1"/>
              <a:t>Volumes</a:t>
            </a:r>
            <a:r>
              <a:rPr lang="ru-RU" dirty="0"/>
              <a:t>) - это объекты, которые позволяют приложениям сохранять данные в постоянном хранилище, которое может быть использовано на разных узлах.</a:t>
            </a:r>
          </a:p>
        </p:txBody>
      </p:sp>
    </p:spTree>
    <p:extLst>
      <p:ext uri="{BB962C8B-B14F-4D97-AF65-F5344CB8AC3E}">
        <p14:creationId xmlns:p14="http://schemas.microsoft.com/office/powerpoint/2010/main" val="7124360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pods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A9FED5-C081-40B2-A885-189E96D31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3985" y="1825625"/>
            <a:ext cx="780403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968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pods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/>
              <a:t>Поды (</a:t>
            </a:r>
            <a:r>
              <a:rPr lang="ru-RU" dirty="0" err="1"/>
              <a:t>Pods</a:t>
            </a:r>
            <a:r>
              <a:rPr lang="ru-RU" dirty="0"/>
              <a:t>) являются наименьшими и наиболее базовыми объектами в </a:t>
            </a:r>
            <a:r>
              <a:rPr lang="ru-RU" dirty="0" err="1"/>
              <a:t>Kubernetes</a:t>
            </a:r>
            <a:r>
              <a:rPr lang="ru-RU" dirty="0"/>
              <a:t>. Они представляют собой логическую группу одного или нескольких контейнеров, которые работают вместе на одном узле. Каждый под имеет свой IP-адрес и порты, которые используются для связи между контейнерами внутри него. </a:t>
            </a:r>
          </a:p>
        </p:txBody>
      </p:sp>
    </p:spTree>
    <p:extLst>
      <p:ext uri="{BB962C8B-B14F-4D97-AF65-F5344CB8AC3E}">
        <p14:creationId xmlns:p14="http://schemas.microsoft.com/office/powerpoint/2010/main" val="2950262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pods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/>
              <a:t>Поды могут быть использованы для запуска приложений или сервисов. Кроме того, они могут использоваться для выполнения задач, таких как миграция данных, резервное копирование или обновление приложений. </a:t>
            </a:r>
          </a:p>
        </p:txBody>
      </p:sp>
    </p:spTree>
    <p:extLst>
      <p:ext uri="{BB962C8B-B14F-4D97-AF65-F5344CB8AC3E}">
        <p14:creationId xmlns:p14="http://schemas.microsoft.com/office/powerpoint/2010/main" val="698887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pods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Практика </a:t>
            </a:r>
            <a:r>
              <a:rPr lang="en-US" dirty="0"/>
              <a:t>3_Pods.txt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48448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Реплика-контроллеры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Реплика-контроллеры – это компоненты, которые отвечают за синхронизацию данных между несколькими узлами в распределенной системе. Они обеспечивают целостность данных и их доступность в случае сбоев в одном из узлов.</a:t>
            </a:r>
          </a:p>
        </p:txBody>
      </p:sp>
    </p:spTree>
    <p:extLst>
      <p:ext uri="{BB962C8B-B14F-4D97-AF65-F5344CB8AC3E}">
        <p14:creationId xmlns:p14="http://schemas.microsoft.com/office/powerpoint/2010/main" val="2198497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Реплика-контроллеры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Реплика-контроллеры работают по принципу репликации данных. Когда данные изменяются на одном узле, реплика-контроллеры автоматически передают эти изменения на другие узлы. Таким образом, все узлы имеют одинаковую копию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342625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CDE7B7-A36B-42B9-B2AC-2F87823D4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0" y="2305844"/>
            <a:ext cx="6858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1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- это инструмент для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оркестрации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контейнеров, который позволяет управлять множеством контейнеров на нескольких хостах. Он автоматически запускает, масштабирует и управляет контейнерами, что упрощает процесс развертывания и управления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2165987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 err="1"/>
              <a:t>Деплойменты</a:t>
            </a:r>
            <a:r>
              <a:rPr lang="ru-RU" dirty="0"/>
              <a:t> (</a:t>
            </a:r>
            <a:r>
              <a:rPr lang="ru-RU" dirty="0" err="1"/>
              <a:t>Deployments</a:t>
            </a:r>
            <a:r>
              <a:rPr lang="ru-RU" dirty="0"/>
              <a:t>) в </a:t>
            </a:r>
            <a:r>
              <a:rPr lang="ru-RU" dirty="0" err="1"/>
              <a:t>Kubernetes</a:t>
            </a:r>
            <a:r>
              <a:rPr lang="ru-RU" dirty="0"/>
              <a:t> служат для управления развертыванием приложений в кластере. </a:t>
            </a:r>
            <a:r>
              <a:rPr lang="ru-RU" dirty="0" err="1"/>
              <a:t>Деплойменты</a:t>
            </a:r>
            <a:r>
              <a:rPr lang="ru-RU" dirty="0"/>
              <a:t> позволяют управлять масштабированием, обновлением или откатом приложений, а также обеспечивают высокую доступность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3106930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 err="1"/>
              <a:t>Деплойменты</a:t>
            </a:r>
            <a:r>
              <a:rPr lang="ru-RU" dirty="0"/>
              <a:t> определяют желаемое состояние приложения и обеспечивают его достижение путем создания и управления Реплика-контроллерами (</a:t>
            </a:r>
            <a:r>
              <a:rPr lang="ru-RU" dirty="0" err="1"/>
              <a:t>Replication</a:t>
            </a:r>
            <a:r>
              <a:rPr lang="ru-RU" dirty="0"/>
              <a:t> </a:t>
            </a:r>
            <a:r>
              <a:rPr lang="ru-RU" dirty="0" err="1"/>
              <a:t>Controllers</a:t>
            </a:r>
            <a:r>
              <a:rPr lang="ru-RU" dirty="0"/>
              <a:t>). Реплика-контроллеры гарантируют, что указанное количество экземпляров приложения будет запущено и работать на разных узлах кластера.</a:t>
            </a:r>
          </a:p>
        </p:txBody>
      </p:sp>
    </p:spTree>
    <p:extLst>
      <p:ext uri="{BB962C8B-B14F-4D97-AF65-F5344CB8AC3E}">
        <p14:creationId xmlns:p14="http://schemas.microsoft.com/office/powerpoint/2010/main" val="1013890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/>
              <a:t>Кроме того, </a:t>
            </a:r>
            <a:r>
              <a:rPr lang="ru-RU" dirty="0" err="1"/>
              <a:t>деплойменты</a:t>
            </a:r>
            <a:r>
              <a:rPr lang="ru-RU" dirty="0"/>
              <a:t> позволяют обновлять приложения без простоя. При обновлении </a:t>
            </a:r>
            <a:r>
              <a:rPr lang="ru-RU" dirty="0" err="1"/>
              <a:t>деплоймента</a:t>
            </a:r>
            <a:r>
              <a:rPr lang="ru-RU" dirty="0"/>
              <a:t> создаются новые экземпляры приложения, которые постепенно заменяют старые. Это позволяет обеспечить непрерывность работы приложения во время обновления.</a:t>
            </a:r>
          </a:p>
        </p:txBody>
      </p:sp>
    </p:spTree>
    <p:extLst>
      <p:ext uri="{BB962C8B-B14F-4D97-AF65-F5344CB8AC3E}">
        <p14:creationId xmlns:p14="http://schemas.microsoft.com/office/powerpoint/2010/main" val="1588936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/>
              <a:t>Если обновление приложения приводит к ошибкам или неправильному поведению, </a:t>
            </a:r>
            <a:r>
              <a:rPr lang="ru-RU" dirty="0" err="1"/>
              <a:t>деплойменты</a:t>
            </a:r>
            <a:r>
              <a:rPr lang="ru-RU" dirty="0"/>
              <a:t> позволяют с легкостью откатить обновление и вернуться к предыдущей версии приложения.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ru-RU" dirty="0" err="1"/>
              <a:t>Деплойменты</a:t>
            </a:r>
            <a:r>
              <a:rPr lang="ru-RU" dirty="0"/>
              <a:t> также могут использоваться для масштабирования приложений. При необходимости можно увеличить количество экземпляров приложения, чтобы обеспечить более высокую производительность или увеличить доступность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4181291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Deployments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Практика </a:t>
            </a:r>
            <a:r>
              <a:rPr lang="en-US" dirty="0"/>
              <a:t>4_Deployments.txt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4152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pic>
        <p:nvPicPr>
          <p:cNvPr id="5122" name="Picture 2" descr="Kubernetes Services Explained | Harness">
            <a:extLst>
              <a:ext uri="{FF2B5EF4-FFF2-40B4-BE49-F238E27FC236}">
                <a16:creationId xmlns:a16="http://schemas.microsoft.com/office/drawing/2014/main" id="{F0083702-A49A-4903-BD00-92CCFDA415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586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Сервисы (Services) в </a:t>
            </a:r>
            <a:r>
              <a:rPr lang="ru-RU" dirty="0" err="1"/>
              <a:t>Kubernetes</a:t>
            </a:r>
            <a:r>
              <a:rPr lang="ru-RU" dirty="0"/>
              <a:t> представляют собой абстракцию, которая обеспечивает постоянный доступ к приложению, независимо от того, на каком узле оно запущено. </a:t>
            </a:r>
          </a:p>
          <a:p>
            <a:pPr marL="0" indent="0" fontAlgn="base">
              <a:buNone/>
            </a:pPr>
            <a:r>
              <a:rPr lang="ru-RU" dirty="0"/>
              <a:t>	Сервисы могут использоваться для обеспечения доступности приложения внутри кластера, а также для связи с приложением извне кластера. Сервисы могут быть настроены для работы с любым протоколом, но чаще всего они используются для работы с HTTP и TCP.</a:t>
            </a:r>
          </a:p>
        </p:txBody>
      </p:sp>
    </p:spTree>
    <p:extLst>
      <p:ext uri="{BB962C8B-B14F-4D97-AF65-F5344CB8AC3E}">
        <p14:creationId xmlns:p14="http://schemas.microsoft.com/office/powerpoint/2010/main" val="5803039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Каждый сервис имеет свой IP-адрес и порты, которые используются для связи с приложением. Приложение может быть запущено на нескольких узлах, и сервис будет автоматически маршрутизировать трафик к доступным экземплярам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3213761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Сервисы могут быть созданы и управляться непосредственно пользователем, но чаще всего они создаются и управляются через объекты высокого уровня, такие как </a:t>
            </a:r>
            <a:r>
              <a:rPr lang="ru-RU" dirty="0" err="1"/>
              <a:t>Деплойменты</a:t>
            </a:r>
            <a:r>
              <a:rPr lang="ru-RU" dirty="0"/>
              <a:t> (</a:t>
            </a:r>
            <a:r>
              <a:rPr lang="ru-RU" dirty="0" err="1"/>
              <a:t>Deployments</a:t>
            </a:r>
            <a:r>
              <a:rPr lang="ru-RU" dirty="0"/>
              <a:t>) или Реплика-контроллеры (</a:t>
            </a:r>
            <a:r>
              <a:rPr lang="ru-RU" dirty="0" err="1"/>
              <a:t>Replication</a:t>
            </a:r>
            <a:r>
              <a:rPr lang="ru-RU" dirty="0"/>
              <a:t> </a:t>
            </a:r>
            <a:r>
              <a:rPr lang="ru-RU" dirty="0" err="1"/>
              <a:t>Controllers</a:t>
            </a:r>
            <a:r>
              <a:rPr lang="ru-RU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795433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Кроме того, сервисы могут использоваться для обеспечения балансировки нагрузки между экземплярами приложения. Сервисы могут быть настроены для использования различных алгоритмов балансировки нагрузки, таких как </a:t>
            </a:r>
            <a:r>
              <a:rPr lang="ru-RU" dirty="0" err="1"/>
              <a:t>Round</a:t>
            </a:r>
            <a:r>
              <a:rPr lang="ru-RU" dirty="0"/>
              <a:t> </a:t>
            </a:r>
            <a:r>
              <a:rPr lang="ru-RU" dirty="0" err="1"/>
              <a:t>Robin</a:t>
            </a:r>
            <a:r>
              <a:rPr lang="ru-RU" dirty="0"/>
              <a:t>, IP </a:t>
            </a:r>
            <a:r>
              <a:rPr lang="ru-RU" dirty="0" err="1"/>
              <a:t>Hash</a:t>
            </a:r>
            <a:r>
              <a:rPr lang="ru-RU" dirty="0"/>
              <a:t> или </a:t>
            </a:r>
            <a:r>
              <a:rPr lang="ru-RU" dirty="0" err="1"/>
              <a:t>Least</a:t>
            </a:r>
            <a:r>
              <a:rPr lang="ru-RU" dirty="0"/>
              <a:t> </a:t>
            </a:r>
            <a:r>
              <a:rPr lang="ru-RU" dirty="0" err="1"/>
              <a:t>Connections</a:t>
            </a:r>
            <a:r>
              <a:rPr lang="ru-RU" dirty="0"/>
              <a:t>.</a:t>
            </a:r>
          </a:p>
          <a:p>
            <a:pPr marL="0" indent="0" fontAlgn="base">
              <a:buNone/>
            </a:pPr>
            <a:r>
              <a:rPr lang="ru-RU" dirty="0"/>
              <a:t>	Важно отметить, что сервисы являются абстракцией, которая скрывает детали реализации приложения, и поэтому они могут использоваться для обеспечения высокой доступности и надежности приложений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8993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предоставляет высокоуровневый API для управления контейнерами. Он позволяет настраивать и масштабировать приложения, управлять их доступностью и обеспечивать безопасность приложений.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также обеспечивает автоматическое восстановление после сбоев, что позволяет обеспечить высокую доступность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2207345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cap="all" dirty="0"/>
              <a:t>Виды сервисов </a:t>
            </a:r>
            <a:r>
              <a:rPr lang="en-US" b="1" cap="all" dirty="0"/>
              <a:t>KUBERNETES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ClusterIP</a:t>
            </a:r>
            <a:r>
              <a:rPr lang="en-US" dirty="0"/>
              <a:t> – </a:t>
            </a:r>
            <a:r>
              <a:rPr lang="ru-RU" dirty="0"/>
              <a:t>по умолчанию, локальный </a:t>
            </a:r>
            <a:r>
              <a:rPr lang="en-US" dirty="0"/>
              <a:t>IP</a:t>
            </a:r>
            <a:endParaRPr lang="ru-RU" dirty="0"/>
          </a:p>
          <a:p>
            <a:r>
              <a:rPr lang="en-US" dirty="0" err="1"/>
              <a:t>NodePort</a:t>
            </a:r>
            <a:r>
              <a:rPr lang="en-US" dirty="0"/>
              <a:t> – </a:t>
            </a:r>
            <a:r>
              <a:rPr lang="ru-RU" dirty="0"/>
              <a:t>определённый порт на всех </a:t>
            </a:r>
            <a:r>
              <a:rPr lang="ru-RU" dirty="0" err="1"/>
              <a:t>нодах</a:t>
            </a:r>
            <a:r>
              <a:rPr lang="ru-RU" dirty="0"/>
              <a:t> сервиса</a:t>
            </a:r>
          </a:p>
          <a:p>
            <a:r>
              <a:rPr lang="en-US" dirty="0" err="1"/>
              <a:t>ExternalName</a:t>
            </a:r>
            <a:r>
              <a:rPr lang="en-US" dirty="0"/>
              <a:t> – DNS </a:t>
            </a:r>
            <a:r>
              <a:rPr lang="en-US" dirty="0" err="1"/>
              <a:t>Cname</a:t>
            </a:r>
            <a:endParaRPr lang="en-US" dirty="0"/>
          </a:p>
          <a:p>
            <a:r>
              <a:rPr lang="en-US" dirty="0" err="1"/>
              <a:t>LoadBalancer</a:t>
            </a:r>
            <a:r>
              <a:rPr lang="en-US" dirty="0"/>
              <a:t> – </a:t>
            </a:r>
            <a:r>
              <a:rPr lang="ru-RU" dirty="0"/>
              <a:t>только в </a:t>
            </a:r>
            <a:r>
              <a:rPr lang="ru-RU"/>
              <a:t>облачных кластерах</a:t>
            </a:r>
          </a:p>
        </p:txBody>
      </p:sp>
    </p:spTree>
    <p:extLst>
      <p:ext uri="{BB962C8B-B14F-4D97-AF65-F5344CB8AC3E}">
        <p14:creationId xmlns:p14="http://schemas.microsoft.com/office/powerpoint/2010/main" val="22028155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services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Практика </a:t>
            </a:r>
            <a:r>
              <a:rPr lang="en-US" dirty="0"/>
              <a:t>5_services.txt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8080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Volumes</a:t>
            </a:r>
            <a:endParaRPr lang="ru-RU" dirty="0"/>
          </a:p>
        </p:txBody>
      </p:sp>
      <p:pic>
        <p:nvPicPr>
          <p:cNvPr id="4098" name="Picture 2" descr="Kubernetes Persistent Volumes - Ultimate Guide">
            <a:extLst>
              <a:ext uri="{FF2B5EF4-FFF2-40B4-BE49-F238E27FC236}">
                <a16:creationId xmlns:a16="http://schemas.microsoft.com/office/drawing/2014/main" id="{A5D39CC2-59C6-4102-9ACC-8431D719F9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650" y="2367756"/>
            <a:ext cx="4838700" cy="326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3011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Volumes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Хранилища данных (</a:t>
            </a:r>
            <a:r>
              <a:rPr lang="ru-RU" dirty="0" err="1"/>
              <a:t>Persistent</a:t>
            </a:r>
            <a:r>
              <a:rPr lang="ru-RU" dirty="0"/>
              <a:t> </a:t>
            </a:r>
            <a:r>
              <a:rPr lang="ru-RU" dirty="0" err="1"/>
              <a:t>Volumes</a:t>
            </a:r>
            <a:r>
              <a:rPr lang="ru-RU" dirty="0"/>
              <a:t>) в </a:t>
            </a:r>
            <a:r>
              <a:rPr lang="ru-RU" dirty="0" err="1"/>
              <a:t>Kubernetes</a:t>
            </a:r>
            <a:r>
              <a:rPr lang="ru-RU" dirty="0"/>
              <a:t> представляют собой абстракцию, которая позволяет приложениям сохранять данные в постоянном хранилище, которое может быть использовано на разных узлах.</a:t>
            </a:r>
          </a:p>
        </p:txBody>
      </p:sp>
    </p:spTree>
    <p:extLst>
      <p:ext uri="{BB962C8B-B14F-4D97-AF65-F5344CB8AC3E}">
        <p14:creationId xmlns:p14="http://schemas.microsoft.com/office/powerpoint/2010/main" val="6755767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Volumes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Хранилища данных могут быть использованы для сохранения различных типов данных, таких как файлы, базы данных или конфигурационные данные. Хранилища данных могут быть подключены к контейнерам внутри подов или к приложениям, работающим на уровне узла.</a:t>
            </a:r>
          </a:p>
          <a:p>
            <a:pPr marL="0" indent="0" fontAlgn="base">
              <a:buNone/>
            </a:pPr>
            <a:r>
              <a:rPr lang="ru-RU" dirty="0"/>
              <a:t>	</a:t>
            </a:r>
            <a:r>
              <a:rPr lang="ru-RU" dirty="0" err="1"/>
              <a:t>Kubernetes</a:t>
            </a:r>
            <a:r>
              <a:rPr lang="ru-RU" dirty="0"/>
              <a:t> поддерживает различные типы хранилищ данных, такие как NFS, </a:t>
            </a:r>
            <a:r>
              <a:rPr lang="ru-RU" dirty="0" err="1"/>
              <a:t>iSCSI</a:t>
            </a:r>
            <a:r>
              <a:rPr lang="ru-RU" dirty="0"/>
              <a:t>, </a:t>
            </a:r>
            <a:r>
              <a:rPr lang="ru-RU" dirty="0" err="1"/>
              <a:t>GlusterFS</a:t>
            </a:r>
            <a:r>
              <a:rPr lang="ru-RU" dirty="0"/>
              <a:t>, </a:t>
            </a:r>
            <a:r>
              <a:rPr lang="ru-RU" dirty="0" err="1"/>
              <a:t>Ceph</a:t>
            </a:r>
            <a:r>
              <a:rPr lang="ru-RU" dirty="0"/>
              <a:t> и другие. Каждый тип хранилища данных имеет свои особенности и может быть настроен для работы с различными типами приложений.</a:t>
            </a:r>
          </a:p>
        </p:txBody>
      </p:sp>
    </p:spTree>
    <p:extLst>
      <p:ext uri="{BB962C8B-B14F-4D97-AF65-F5344CB8AC3E}">
        <p14:creationId xmlns:p14="http://schemas.microsoft.com/office/powerpoint/2010/main" val="6599189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Volumes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Хранилища данных могут быть созданы и управляться непосредственно пользователем, но чаще всего они создаются и управляются через объекты высокого уровня, такие как </a:t>
            </a:r>
            <a:r>
              <a:rPr lang="ru-RU" dirty="0" err="1"/>
              <a:t>Деплойменты</a:t>
            </a:r>
            <a:r>
              <a:rPr lang="ru-RU" dirty="0"/>
              <a:t> (</a:t>
            </a:r>
            <a:r>
              <a:rPr lang="ru-RU" dirty="0" err="1"/>
              <a:t>Deployments</a:t>
            </a:r>
            <a:r>
              <a:rPr lang="ru-RU" dirty="0"/>
              <a:t>) или Реплика-контроллеры (</a:t>
            </a:r>
            <a:r>
              <a:rPr lang="ru-RU" dirty="0" err="1"/>
              <a:t>Replication</a:t>
            </a:r>
            <a:r>
              <a:rPr lang="ru-RU" dirty="0"/>
              <a:t> </a:t>
            </a:r>
            <a:r>
              <a:rPr lang="ru-RU" dirty="0" err="1"/>
              <a:t>Controllers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52305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Volumes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ru-RU" dirty="0"/>
              <a:t>	Кроме того, хранилища данных могут использоваться для обеспечения высокой доступности и надежности приложений. Например, при использовании реплицированных хранилищ данных, данные могут быть сохранены на нескольких узлах, что обеспечивает возможность восстановления данных в случае сбоя узла.</a:t>
            </a:r>
          </a:p>
          <a:p>
            <a:pPr marL="0" indent="0" fontAlgn="base">
              <a:buNone/>
            </a:pPr>
            <a:r>
              <a:rPr lang="ru-RU" dirty="0"/>
              <a:t>	Важно отметить, что хранилища данных являются абстракцией, которая скрывает детали реализации хранилища, и поэтому они могут использоваться для обеспечения высокой доступности и надежности приложений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86020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Работа с дисками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Kubernetes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Работа с дисковыми томами в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проходит по следующей схеме:</a:t>
            </a:r>
            <a:endParaRPr 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Вы описываете типы файловых хранилищ с помощью Storage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. Они могут быть совершенно разными от локальных дисков до внешних кластерных систем и дисковых полок.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Для подключения диска к поду вы создаете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Claim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, в котором описываете потребности пода в доступе к хранилищу - объем, тип и т.д. На основе этого запроса используются либо готовые PV, либо создаются под конкретный запрос автоматически с помощью PV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Provisioners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В описании пода добавляете информацию о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Claim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, который он будет использовать в своей работе.</a:t>
            </a:r>
          </a:p>
        </p:txBody>
      </p:sp>
    </p:spTree>
    <p:extLst>
      <p:ext uri="{BB962C8B-B14F-4D97-AF65-F5344CB8AC3E}">
        <p14:creationId xmlns:p14="http://schemas.microsoft.com/office/powerpoint/2010/main" val="3716203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Что такое 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Условно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можно считать аналогом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в самом кластере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Допустим, у вас есть несколько разных хранилищ. К примеру, одно быстрое на SSD, а другое медленное на HDD. Вы можете создать 2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в соответствии с этим, а затем выделять подам место в этих томах.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Кубернетис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поддерживает огромное количество подключаемых томов с помощью плагинов.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728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PersistentVolumeClaim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(PVC) есть не что иное как запрос 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Volumes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хранение от пользователя. Это аналог создания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Pod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ноде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Поды могут запрашивать определенные ресурсы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ноды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то же самое делает и PVC. Основные параметры запроса: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объем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pvc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тип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34648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использует концепцию подов, которые представляют собой группы контейнеров, работающих вместе. Поды могут быть масштабированы горизонтально, что позволяет обрабатывать большой объем запросов, а также обеспечивает более высокую доступность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70872974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Типы доступа у PVC могут быть следующие: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ReadWriteOnce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на чтение и запись к одному поду.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ReadOnlyMany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на несколько подов в режиме только чтения.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ReadWriteMany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– том может быть смонтирован к множеству подов в режиме чтения и записи.</a:t>
            </a:r>
          </a:p>
          <a:p>
            <a:pPr marL="0" indent="0" algn="l">
              <a:buNone/>
            </a:pPr>
            <a:r>
              <a:rPr lang="ru-RU" dirty="0">
                <a:solidFill>
                  <a:srgbClr val="2E2E2E"/>
                </a:solidFill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Ограничение на тип доступа может налагаться типом самого хранилища. К примеру, хранилище RBD или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iSCSI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не поддерживают доступ в режиме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ReadWriteMany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2215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Один PV может использоваться только одним PVС. К примеру, если у вас есть 3 PV по 50, 100 и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Приходят 3 PVC каждый по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Первому будет отдано PV на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второму на 100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третьему на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несмотря на то, что второму и третьему было бы достаточно и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Но если PV на 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нет, то будет отдано на 100 или 150, так как они тоже удовлетворяют запросу. И больше никто с PV на 150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гб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работать не сможет, несмотря на то, что там еще есть свободное место.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172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Persistent Volume Claim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Из-за этого нюанса, нужно внимательно следить за доступными томами и запросами к ним. В основном это делается не вручную, а автоматически с помощью </a:t>
            </a:r>
            <a:r>
              <a:rPr lang="ru-RU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PV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Provisioners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В момент запроса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pvc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через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api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кластера автоматически формируется запрос к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provider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 На основе этого запроса хранилище создает необходимый PV и он подключается к поду в соответствии с запросом.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033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333333"/>
                </a:solidFill>
                <a:effectLst/>
                <a:latin typeface="Helvetica" panose="020B0604020202020204" pitchFamily="34" charset="0"/>
              </a:rPr>
              <a:t>Storage Classes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позволяет описать классы хранения, которые предлагают хранилища. Например, они могут отличаться по скорости, по политикам бэкапа, либо какими-то еще произвольными политиками. Каждый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содержит поля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provisioner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parameters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reclaimPolicy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которые используются, чтобы динамически создавать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PersistentVolume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</a:rPr>
              <a:t>	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Можно создать дефолтный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для тех PVC, которые его вообще не указывают. Так же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storage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class</a:t>
            </a:r>
            <a:r>
              <a:rPr lang="ru-RU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хранит параметры подключения к реальному хранилищу. PVC используют эти параметры для подключения хранилища к подам.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711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VOLUMES	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Практика 6_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volumes.txt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523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pic>
        <p:nvPicPr>
          <p:cNvPr id="3076" name="Picture 4" descr="Kubernetes Secrets Management - IN4IT - DevOps and Cloud">
            <a:extLst>
              <a:ext uri="{FF2B5EF4-FFF2-40B4-BE49-F238E27FC236}">
                <a16:creationId xmlns:a16="http://schemas.microsoft.com/office/drawing/2014/main" id="{C2464829-10F7-4FDF-A1AD-D5A1B59B212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153444"/>
            <a:ext cx="38100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70170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Секреты (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Secrets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) в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Kubernetes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представляют собой абстракцию, которая позволяет хранить конфиденциальные данные, такие как пароли, ключи, сертификаты и другие секреты, которые могут быть использованы в приложении.</a:t>
            </a:r>
          </a:p>
        </p:txBody>
      </p:sp>
    </p:spTree>
    <p:extLst>
      <p:ext uri="{BB962C8B-B14F-4D97-AF65-F5344CB8AC3E}">
        <p14:creationId xmlns:p14="http://schemas.microsoft.com/office/powerpoint/2010/main" val="5678568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Секреты могут быть использованы для передачи конфиденциальных данных в приложение без необходимости хранения этих данных в конфигурационных файлах или переменных окружения. Секреты могут быть использованы для передачи данных в контейнеры внутри подов или к приложениям, работающим на уровне узла.</a:t>
            </a:r>
          </a:p>
        </p:txBody>
      </p:sp>
    </p:spTree>
    <p:extLst>
      <p:ext uri="{BB962C8B-B14F-4D97-AF65-F5344CB8AC3E}">
        <p14:creationId xmlns:p14="http://schemas.microsoft.com/office/powerpoint/2010/main" val="8547656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Каждый секрет имеет свое имя и может содержать несколько ключей-значений. Ключи-значения могут быть использованы в приложении для доступа к конфиденциальным данным.</a:t>
            </a:r>
          </a:p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Секреты могут быть созданы и управляться непосредственно пользователем, но чаще всего они создаются и управляются через объекты высокого уровня, такие как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Деплойменты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Deployments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) или Реплика-контроллеры (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Replication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Controllers</a:t>
            </a: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573083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	Кроме того, секреты могут использоваться для обеспечения безопасности приложений. Например, секреты могут быть использованы для хранения сертификатов, которые используются для обеспечения безопасного соединения между приложениями.</a:t>
            </a:r>
          </a:p>
        </p:txBody>
      </p:sp>
    </p:spTree>
    <p:extLst>
      <p:ext uri="{BB962C8B-B14F-4D97-AF65-F5344CB8AC3E}">
        <p14:creationId xmlns:p14="http://schemas.microsoft.com/office/powerpoint/2010/main" val="400294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Название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происходит от греческого, что означает «</a:t>
            </a:r>
            <a:r>
              <a:rPr lang="ru-RU" dirty="0">
                <a:solidFill>
                  <a:srgbClr val="222222"/>
                </a:solidFill>
                <a:latin typeface="open sans" panose="020B0606030504020204" pitchFamily="34" charset="0"/>
              </a:rPr>
              <a:t>кормчий»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Google открыл исходный код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в 2014 году. </a:t>
            </a:r>
            <a:r>
              <a:rPr lang="ru-RU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Kubernetes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 основывается на </a:t>
            </a:r>
            <a:r>
              <a:rPr lang="ru-RU" b="0" i="0" u="none" strike="noStrike" dirty="0">
                <a:solidFill>
                  <a:srgbClr val="3371E3"/>
                </a:solidFill>
                <a:effectLst/>
                <a:latin typeface="open sans" panose="020B0606030504020204" pitchFamily="34" charset="0"/>
                <a:hlinkClick r:id="rId2"/>
              </a:rPr>
              <a:t>десятилетнем опыте работы Google с масштабными рабочими нагрузками</a:t>
            </a:r>
            <a:r>
              <a:rPr lang="ru-RU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, в сочетании с лучшими в своем классе идеями и практиками сообщества.</a:t>
            </a:r>
          </a:p>
        </p:txBody>
      </p:sp>
    </p:spTree>
    <p:extLst>
      <p:ext uri="{BB962C8B-B14F-4D97-AF65-F5344CB8AC3E}">
        <p14:creationId xmlns:p14="http://schemas.microsoft.com/office/powerpoint/2010/main" val="41304864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D31B9-04B3-4778-BCC5-9862372BF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33333"/>
                </a:solidFill>
                <a:latin typeface="Helvetica" panose="020B0604020202020204" pitchFamily="34" charset="0"/>
              </a:rPr>
              <a:t>SECRETS</a:t>
            </a:r>
            <a:endParaRPr lang="en-US" b="0" i="0" dirty="0">
              <a:solidFill>
                <a:srgbClr val="333333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41440E-1E73-4E25-B774-8E4968544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Практика </a:t>
            </a:r>
            <a:r>
              <a:rPr lang="en-US" b="0" i="0" dirty="0">
                <a:solidFill>
                  <a:srgbClr val="2E2E2E"/>
                </a:solidFill>
                <a:effectLst/>
                <a:latin typeface="Arial" panose="020B0604020202020204" pitchFamily="34" charset="0"/>
              </a:rPr>
              <a:t>7_secrets.txt</a:t>
            </a:r>
            <a:endParaRPr lang="ru-RU" b="0" i="0" dirty="0">
              <a:solidFill>
                <a:srgbClr val="2E2E2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4590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Ingress</a:t>
            </a:r>
            <a:endParaRPr lang="ru-RU" dirty="0"/>
          </a:p>
        </p:txBody>
      </p:sp>
      <p:pic>
        <p:nvPicPr>
          <p:cNvPr id="1026" name="Picture 2" descr="Announcing NGINX Ingress Controller for Kubernetes Release 1.7.0 - NGINX">
            <a:extLst>
              <a:ext uri="{FF2B5EF4-FFF2-40B4-BE49-F238E27FC236}">
                <a16:creationId xmlns:a16="http://schemas.microsoft.com/office/drawing/2014/main" id="{C9B2ED6C-E2F3-4999-8F9F-F3CCB5378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729" y="1825625"/>
            <a:ext cx="832854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274916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Ingress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Ingress</a:t>
            </a:r>
            <a:r>
              <a:rPr lang="ru-RU" dirty="0"/>
              <a:t> в </a:t>
            </a:r>
            <a:r>
              <a:rPr lang="ru-RU" dirty="0" err="1"/>
              <a:t>Kubernetes</a:t>
            </a:r>
            <a:r>
              <a:rPr lang="ru-RU" dirty="0"/>
              <a:t> - это объект, который обеспечивает управление входящим трафиком в кластере. </a:t>
            </a:r>
            <a:r>
              <a:rPr lang="ru-RU" dirty="0" err="1"/>
              <a:t>Ingress</a:t>
            </a:r>
            <a:r>
              <a:rPr lang="ru-RU" dirty="0"/>
              <a:t> позволяет настроить маршрутизацию трафика на основе URL-адресов и хост-имен, а также настроить балансировку нагрузки между различными сервисами.</a:t>
            </a:r>
          </a:p>
        </p:txBody>
      </p:sp>
    </p:spTree>
    <p:extLst>
      <p:ext uri="{BB962C8B-B14F-4D97-AF65-F5344CB8AC3E}">
        <p14:creationId xmlns:p14="http://schemas.microsoft.com/office/powerpoint/2010/main" val="2576408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Ingress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Ingress</a:t>
            </a:r>
            <a:r>
              <a:rPr lang="ru-RU" dirty="0"/>
              <a:t> работает на уровне HTTP и HTTPS и может быть использован для настройки виртуальных хостов и маршрутизации трафика на основе URL-адресов. </a:t>
            </a:r>
            <a:r>
              <a:rPr lang="ru-RU" dirty="0" err="1"/>
              <a:t>Ingress</a:t>
            </a:r>
            <a:r>
              <a:rPr lang="ru-RU" dirty="0"/>
              <a:t> использует правила, которые определяют, какой трафик должен быть направлен на какой сервис, и какой должен быть отклонен.</a:t>
            </a:r>
          </a:p>
        </p:txBody>
      </p:sp>
    </p:spTree>
    <p:extLst>
      <p:ext uri="{BB962C8B-B14F-4D97-AF65-F5344CB8AC3E}">
        <p14:creationId xmlns:p14="http://schemas.microsoft.com/office/powerpoint/2010/main" val="397956155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Ingress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Ingress</a:t>
            </a:r>
            <a:r>
              <a:rPr lang="ru-RU" dirty="0"/>
              <a:t> работает в связке с контроллером </a:t>
            </a:r>
            <a:r>
              <a:rPr lang="ru-RU" dirty="0" err="1"/>
              <a:t>Ingress</a:t>
            </a:r>
            <a:r>
              <a:rPr lang="ru-RU" dirty="0"/>
              <a:t>, который обеспечивает настройку и управление </a:t>
            </a:r>
            <a:r>
              <a:rPr lang="ru-RU" dirty="0" err="1"/>
              <a:t>Ingress</a:t>
            </a:r>
            <a:r>
              <a:rPr lang="ru-RU" dirty="0"/>
              <a:t>-объектами в </a:t>
            </a:r>
            <a:r>
              <a:rPr lang="ru-RU" dirty="0" err="1"/>
              <a:t>Kubernetes</a:t>
            </a:r>
            <a:r>
              <a:rPr lang="ru-RU" dirty="0"/>
              <a:t>. Контроллер </a:t>
            </a:r>
            <a:r>
              <a:rPr lang="ru-RU" dirty="0" err="1"/>
              <a:t>Ingress</a:t>
            </a:r>
            <a:r>
              <a:rPr lang="ru-RU" dirty="0"/>
              <a:t> может быть реализован различными способами, например, с использованием </a:t>
            </a:r>
            <a:r>
              <a:rPr lang="ru-RU" dirty="0" err="1"/>
              <a:t>Nginx</a:t>
            </a:r>
            <a:r>
              <a:rPr lang="ru-RU" dirty="0"/>
              <a:t>, </a:t>
            </a:r>
            <a:r>
              <a:rPr lang="ru-RU" dirty="0" err="1"/>
              <a:t>Traefik</a:t>
            </a:r>
            <a:r>
              <a:rPr lang="ru-RU" dirty="0"/>
              <a:t> или </a:t>
            </a:r>
            <a:r>
              <a:rPr lang="ru-RU" dirty="0" err="1"/>
              <a:t>Istio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06661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Ingress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Преимущества использования </a:t>
            </a:r>
            <a:r>
              <a:rPr lang="ru-RU" dirty="0" err="1"/>
              <a:t>Ingress</a:t>
            </a:r>
            <a:r>
              <a:rPr lang="ru-RU" dirty="0"/>
              <a:t> в </a:t>
            </a:r>
            <a:r>
              <a:rPr lang="ru-RU" dirty="0" err="1"/>
              <a:t>Kubernetes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- Упрощение настройки маршрутизации трафика в кластере</a:t>
            </a:r>
          </a:p>
          <a:p>
            <a:pPr marL="0" indent="0">
              <a:buNone/>
            </a:pPr>
            <a:r>
              <a:rPr lang="ru-RU" dirty="0"/>
              <a:t>- Возможность настройки балансировки нагрузки между сервисами</a:t>
            </a:r>
          </a:p>
          <a:p>
            <a:pPr marL="0" indent="0">
              <a:buNone/>
            </a:pPr>
            <a:r>
              <a:rPr lang="ru-RU" dirty="0"/>
              <a:t>- Поддержка SSL-шифрования и настройки виртуальных хостов</a:t>
            </a:r>
          </a:p>
        </p:txBody>
      </p:sp>
    </p:spTree>
    <p:extLst>
      <p:ext uri="{BB962C8B-B14F-4D97-AF65-F5344CB8AC3E}">
        <p14:creationId xmlns:p14="http://schemas.microsoft.com/office/powerpoint/2010/main" val="32804586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pic>
        <p:nvPicPr>
          <p:cNvPr id="2050" name="Picture 2" descr="Краткое введение в helm - Dots and Brackets">
            <a:extLst>
              <a:ext uri="{FF2B5EF4-FFF2-40B4-BE49-F238E27FC236}">
                <a16:creationId xmlns:a16="http://schemas.microsoft.com/office/drawing/2014/main" id="{947C516E-9EB5-4852-ACA0-B338C0D50A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472" y="1825625"/>
            <a:ext cx="427105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2724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Helm</a:t>
            </a:r>
            <a:r>
              <a:rPr lang="ru-RU" dirty="0"/>
              <a:t> - это пакетный менеджер для </a:t>
            </a:r>
            <a:r>
              <a:rPr lang="ru-RU" dirty="0" err="1"/>
              <a:t>Kubernetes</a:t>
            </a:r>
            <a:r>
              <a:rPr lang="ru-RU" dirty="0"/>
              <a:t>, который облегчает управление и развертывание приложений в кластере. </a:t>
            </a:r>
            <a:r>
              <a:rPr lang="ru-RU" dirty="0" err="1"/>
              <a:t>Helm</a:t>
            </a:r>
            <a:r>
              <a:rPr lang="ru-RU" dirty="0"/>
              <a:t> позволяет упаковывать приложения в чарты (</a:t>
            </a:r>
            <a:r>
              <a:rPr lang="ru-RU" dirty="0" err="1"/>
              <a:t>charts</a:t>
            </a:r>
            <a:r>
              <a:rPr lang="ru-RU" dirty="0"/>
              <a:t>), которые могут содержать все необходимые ресурсы для развертывания приложения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622699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Чарты - это пакеты, которые содержат описание приложения и его зависимостей, а также YAML-файлы, которые описывают конфигурацию и ресурсы, необходимые для развертывания приложения в </a:t>
            </a:r>
            <a:r>
              <a:rPr lang="ru-RU" dirty="0" err="1"/>
              <a:t>Kubernetes</a:t>
            </a:r>
            <a:r>
              <a:rPr lang="ru-RU" dirty="0"/>
              <a:t>. Чарты могут быть установлены в </a:t>
            </a:r>
            <a:r>
              <a:rPr lang="ru-RU" dirty="0" err="1"/>
              <a:t>Kubernetes</a:t>
            </a:r>
            <a:r>
              <a:rPr lang="ru-RU" dirty="0"/>
              <a:t> с помощью команды </a:t>
            </a:r>
            <a:r>
              <a:rPr lang="ru-RU" dirty="0" err="1"/>
              <a:t>Helm</a:t>
            </a:r>
            <a:r>
              <a:rPr lang="ru-RU" dirty="0"/>
              <a:t>, которая автоматически создает и настраивает необходимые ресурсы в кластере.</a:t>
            </a:r>
          </a:p>
        </p:txBody>
      </p:sp>
    </p:spTree>
    <p:extLst>
      <p:ext uri="{BB962C8B-B14F-4D97-AF65-F5344CB8AC3E}">
        <p14:creationId xmlns:p14="http://schemas.microsoft.com/office/powerpoint/2010/main" val="38914681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Helm</a:t>
            </a:r>
            <a:r>
              <a:rPr lang="ru-RU" dirty="0"/>
              <a:t> обеспечивает управление версиями приложений и их зависимостей, что позволяет легко отслеживать изменения и вносить изменения в приложения. Он также обеспечивает управление конфигурацией приложений, что позволяет легко настраивать и изменять параметры приложений в </a:t>
            </a:r>
            <a:r>
              <a:rPr lang="ru-RU" dirty="0" err="1"/>
              <a:t>Kubernetes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27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В зарубежных </a:t>
            </a:r>
            <a:r>
              <a:rPr lang="ru-RU" dirty="0" err="1"/>
              <a:t>коммьюнити</a:t>
            </a:r>
            <a:r>
              <a:rPr lang="ru-RU" dirty="0"/>
              <a:t> Кормчий носит несколько названий – </a:t>
            </a:r>
            <a:r>
              <a:rPr lang="ru-RU" b="1" dirty="0" err="1"/>
              <a:t>Kubernetes</a:t>
            </a:r>
            <a:r>
              <a:rPr lang="ru-RU" b="1" dirty="0"/>
              <a:t>, k8s</a:t>
            </a:r>
            <a:r>
              <a:rPr lang="ru-RU" dirty="0"/>
              <a:t> или </a:t>
            </a:r>
            <a:r>
              <a:rPr lang="ru-RU" b="1" dirty="0" err="1"/>
              <a:t>kube</a:t>
            </a:r>
            <a:r>
              <a:rPr lang="ru-RU" dirty="0"/>
              <a:t> и является платформой с открытым кодом. Данная платформа позволяет автоматизировать операции с контейнерами – запуск, масштабирование, управление </a:t>
            </a:r>
            <a:r>
              <a:rPr lang="ru-RU" dirty="0" err="1"/>
              <a:t>контейнизированными</a:t>
            </a:r>
            <a:r>
              <a:rPr lang="ru-RU" dirty="0"/>
              <a:t> приложениями и так далее. </a:t>
            </a:r>
            <a:r>
              <a:rPr lang="ru-RU" dirty="0" err="1"/>
              <a:t>Kubernetes</a:t>
            </a:r>
            <a:r>
              <a:rPr lang="ru-RU" dirty="0"/>
              <a:t> может помочь вам сохранить десятки часов жизни и бесценного времени.</a:t>
            </a:r>
          </a:p>
        </p:txBody>
      </p:sp>
    </p:spTree>
    <p:extLst>
      <p:ext uri="{BB962C8B-B14F-4D97-AF65-F5344CB8AC3E}">
        <p14:creationId xmlns:p14="http://schemas.microsoft.com/office/powerpoint/2010/main" val="36534681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</a:t>
            </a:r>
            <a:r>
              <a:rPr lang="ru-RU" dirty="0" err="1"/>
              <a:t>Helm</a:t>
            </a:r>
            <a:r>
              <a:rPr lang="ru-RU" dirty="0"/>
              <a:t> имеет множество плагинов и расширений, которые позволяют расширять его функциональность и интегрировать с другими инструментами и платформами. Например, </a:t>
            </a:r>
            <a:r>
              <a:rPr lang="ru-RU" dirty="0" err="1"/>
              <a:t>Helm</a:t>
            </a:r>
            <a:r>
              <a:rPr lang="ru-RU" dirty="0"/>
              <a:t> может быть интегрирован с CI/CD-системами, такими как </a:t>
            </a:r>
            <a:r>
              <a:rPr lang="ru-RU" dirty="0" err="1"/>
              <a:t>Jenkins</a:t>
            </a:r>
            <a:r>
              <a:rPr lang="ru-RU" dirty="0"/>
              <a:t> и </a:t>
            </a:r>
            <a:r>
              <a:rPr lang="ru-RU" dirty="0" err="1"/>
              <a:t>GitLab</a:t>
            </a:r>
            <a:r>
              <a:rPr lang="ru-RU" dirty="0"/>
              <a:t>, что позволяет автоматически развертывать приложения в </a:t>
            </a:r>
            <a:r>
              <a:rPr lang="ru-RU" dirty="0" err="1"/>
              <a:t>Kubernetes</a:t>
            </a:r>
            <a:r>
              <a:rPr lang="ru-RU" dirty="0"/>
              <a:t> при обновлении кода.</a:t>
            </a:r>
          </a:p>
        </p:txBody>
      </p:sp>
    </p:spTree>
    <p:extLst>
      <p:ext uri="{BB962C8B-B14F-4D97-AF65-F5344CB8AC3E}">
        <p14:creationId xmlns:p14="http://schemas.microsoft.com/office/powerpoint/2010/main" val="30195971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	Преимущества использования </a:t>
            </a:r>
            <a:r>
              <a:rPr lang="ru-RU" dirty="0" err="1"/>
              <a:t>Helm</a:t>
            </a:r>
            <a:r>
              <a:rPr lang="ru-RU" dirty="0"/>
              <a:t> в </a:t>
            </a:r>
            <a:r>
              <a:rPr lang="ru-RU" dirty="0" err="1"/>
              <a:t>Kubernetes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ru-RU" dirty="0"/>
              <a:t>- Упрощение управления и развертывания приложений в </a:t>
            </a:r>
            <a:r>
              <a:rPr lang="ru-RU" dirty="0" err="1"/>
              <a:t>Kubernetes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- Управление версиями приложений и их зависимостей</a:t>
            </a:r>
          </a:p>
          <a:p>
            <a:pPr marL="0" indent="0">
              <a:buNone/>
            </a:pPr>
            <a:r>
              <a:rPr lang="ru-RU" dirty="0"/>
              <a:t>- Управление конфигурацией приложений</a:t>
            </a:r>
          </a:p>
          <a:p>
            <a:pPr marL="0" indent="0">
              <a:buNone/>
            </a:pPr>
            <a:r>
              <a:rPr lang="ru-RU" dirty="0"/>
              <a:t>- Интеграция с CI/CD-системами и другими инструментами и платформами</a:t>
            </a:r>
          </a:p>
        </p:txBody>
      </p:sp>
    </p:spTree>
    <p:extLst>
      <p:ext uri="{BB962C8B-B14F-4D97-AF65-F5344CB8AC3E}">
        <p14:creationId xmlns:p14="http://schemas.microsoft.com/office/powerpoint/2010/main" val="14776920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all" dirty="0"/>
              <a:t>HELM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5BE18D0-5810-4BA2-B5F4-FF03CABE7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Аппендикс </a:t>
            </a:r>
            <a:r>
              <a:rPr lang="en-US" dirty="0"/>
              <a:t>helm.txt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898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Kubernetes</a:t>
            </a:r>
            <a:endParaRPr lang="ru-RU" dirty="0"/>
          </a:p>
        </p:txBody>
      </p:sp>
      <p:pic>
        <p:nvPicPr>
          <p:cNvPr id="1026" name="Picture 2" descr="Структурная схема Kubernet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65" y="1825625"/>
            <a:ext cx="100624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5430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3946</Words>
  <Application>Microsoft Office PowerPoint</Application>
  <PresentationFormat>Широкоэкранный</PresentationFormat>
  <Paragraphs>212</Paragraphs>
  <Slides>82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82</vt:i4>
      </vt:variant>
    </vt:vector>
  </HeadingPairs>
  <TitlesOfParts>
    <vt:vector size="89" baseType="lpstr">
      <vt:lpstr>Arial</vt:lpstr>
      <vt:lpstr>Calibri</vt:lpstr>
      <vt:lpstr>Calibri Light</vt:lpstr>
      <vt:lpstr>Helvetica</vt:lpstr>
      <vt:lpstr>open sans</vt:lpstr>
      <vt:lpstr>Тема Office</vt:lpstr>
      <vt:lpstr>1_Тема Office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Kubernetes</vt:lpstr>
      <vt:lpstr>K8s</vt:lpstr>
      <vt:lpstr>K8s История</vt:lpstr>
      <vt:lpstr>K8s История</vt:lpstr>
      <vt:lpstr>K8s История</vt:lpstr>
      <vt:lpstr>K8s История</vt:lpstr>
      <vt:lpstr>Зачем вам Kubernetes и что он может сделать? </vt:lpstr>
      <vt:lpstr>Зачем вам Kubernetes и что он может сделать? </vt:lpstr>
      <vt:lpstr>Зачем вам Kubernetes и что он может сделать? </vt:lpstr>
      <vt:lpstr>ПЛОСКОСТЬ УПРАВЛЕНИЯ В KUBERNETES</vt:lpstr>
      <vt:lpstr>ПЛОСКОСТЬ УПРАВЛЕНИЯ В KUBERNETES</vt:lpstr>
      <vt:lpstr>ПЛОСКОСТЬ УПРАВЛЕНИЯ В KUBERNETES</vt:lpstr>
      <vt:lpstr>ПЛОСКОСТЬ УПРАВЛЕНИЯ В KUBERNETES</vt:lpstr>
      <vt:lpstr>ПЛОСКОСТЬ УПРАВЛЕНИЯ В KUBERNETES</vt:lpstr>
      <vt:lpstr>cluster KUBERNETES</vt:lpstr>
      <vt:lpstr>cluster KUBERNETES</vt:lpstr>
      <vt:lpstr>cluster KUBERNETES</vt:lpstr>
      <vt:lpstr>cluster KUBERNETES</vt:lpstr>
      <vt:lpstr>НОДЫ В KUBERNETES</vt:lpstr>
      <vt:lpstr>НОДЫ В KUBERNETES</vt:lpstr>
      <vt:lpstr>НОДЫ В KUBERNETES</vt:lpstr>
      <vt:lpstr>НОДЫ В KUBERNETES</vt:lpstr>
      <vt:lpstr>МАСТЕР В KUBERNETES</vt:lpstr>
      <vt:lpstr>ОБЪЕКТЫ KUBERNETES</vt:lpstr>
      <vt:lpstr>pods</vt:lpstr>
      <vt:lpstr>pods</vt:lpstr>
      <vt:lpstr>pods</vt:lpstr>
      <vt:lpstr>pods</vt:lpstr>
      <vt:lpstr>Реплика-контроллеры</vt:lpstr>
      <vt:lpstr>Реплика-контроллеры</vt:lpstr>
      <vt:lpstr>Deployments</vt:lpstr>
      <vt:lpstr>Deployments</vt:lpstr>
      <vt:lpstr>Deployments</vt:lpstr>
      <vt:lpstr>Deployments</vt:lpstr>
      <vt:lpstr>Deployments</vt:lpstr>
      <vt:lpstr>Deployments</vt:lpstr>
      <vt:lpstr>services</vt:lpstr>
      <vt:lpstr>services</vt:lpstr>
      <vt:lpstr>services</vt:lpstr>
      <vt:lpstr>services</vt:lpstr>
      <vt:lpstr>services</vt:lpstr>
      <vt:lpstr>Виды сервисов KUBERNETES</vt:lpstr>
      <vt:lpstr>services</vt:lpstr>
      <vt:lpstr>Volumes</vt:lpstr>
      <vt:lpstr>Volumes</vt:lpstr>
      <vt:lpstr>Volumes</vt:lpstr>
      <vt:lpstr>Volumes</vt:lpstr>
      <vt:lpstr>Volumes</vt:lpstr>
      <vt:lpstr>Работа с дисками в Kubernetes</vt:lpstr>
      <vt:lpstr>Что такое Persistent Volumes</vt:lpstr>
      <vt:lpstr>Persistent Volume Claim</vt:lpstr>
      <vt:lpstr>Persistent Volume Claim</vt:lpstr>
      <vt:lpstr>Persistent Volume Claim</vt:lpstr>
      <vt:lpstr>Persistent Volume Claim</vt:lpstr>
      <vt:lpstr>Storage Classes</vt:lpstr>
      <vt:lpstr>VOLUMES </vt:lpstr>
      <vt:lpstr>SECRETS</vt:lpstr>
      <vt:lpstr>SECRETS</vt:lpstr>
      <vt:lpstr>SECRETS</vt:lpstr>
      <vt:lpstr>SECRETS</vt:lpstr>
      <vt:lpstr>SECRETS</vt:lpstr>
      <vt:lpstr>SECRETS</vt:lpstr>
      <vt:lpstr>Ingress</vt:lpstr>
      <vt:lpstr>Ingress</vt:lpstr>
      <vt:lpstr>Ingress</vt:lpstr>
      <vt:lpstr>Ingress</vt:lpstr>
      <vt:lpstr>Ingress</vt:lpstr>
      <vt:lpstr>HELM</vt:lpstr>
      <vt:lpstr>HELM</vt:lpstr>
      <vt:lpstr>HELM</vt:lpstr>
      <vt:lpstr>HELM</vt:lpstr>
      <vt:lpstr>HELM</vt:lpstr>
      <vt:lpstr>HELM</vt:lpstr>
      <vt:lpstr>HELM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Иван Климарев</dc:creator>
  <cp:lastModifiedBy>Иван Климарев</cp:lastModifiedBy>
  <cp:revision>2</cp:revision>
  <dcterms:created xsi:type="dcterms:W3CDTF">2022-11-07T06:39:57Z</dcterms:created>
  <dcterms:modified xsi:type="dcterms:W3CDTF">2023-04-17T11:46:37Z</dcterms:modified>
</cp:coreProperties>
</file>