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lella" userId="2fb52e5b46deb44a" providerId="LiveId" clId="{3D966D47-6B4E-4FE0-940C-677DC78933A2}"/>
    <pc:docChg chg="custSel modSld">
      <pc:chgData name="sahithi lella" userId="2fb52e5b46deb44a" providerId="LiveId" clId="{3D966D47-6B4E-4FE0-940C-677DC78933A2}" dt="2024-06-25T13:02:38.730" v="42" actId="20577"/>
      <pc:docMkLst>
        <pc:docMk/>
      </pc:docMkLst>
      <pc:sldChg chg="modSp mod">
        <pc:chgData name="sahithi lella" userId="2fb52e5b46deb44a" providerId="LiveId" clId="{3D966D47-6B4E-4FE0-940C-677DC78933A2}" dt="2024-06-25T13:02:38.730" v="42" actId="20577"/>
        <pc:sldMkLst>
          <pc:docMk/>
          <pc:sldMk cId="0" sldId="256"/>
        </pc:sldMkLst>
        <pc:spChg chg="mod">
          <ac:chgData name="sahithi lella" userId="2fb52e5b46deb44a" providerId="LiveId" clId="{3D966D47-6B4E-4FE0-940C-677DC78933A2}" dt="2024-06-25T13:02:38.730" v="42" actId="20577"/>
          <ac:spMkLst>
            <pc:docMk/>
            <pc:sldMk cId="0" sldId="256"/>
            <ac:spMk id="12" creationId="{4ED1E737-6CCE-B9C2-522C-3EA09FD3446D}"/>
          </ac:spMkLst>
        </pc:spChg>
      </pc:sldChg>
      <pc:sldChg chg="modSp mod">
        <pc:chgData name="sahithi lella" userId="2fb52e5b46deb44a" providerId="LiveId" clId="{3D966D47-6B4E-4FE0-940C-677DC78933A2}" dt="2024-06-25T13:02:04.856" v="4" actId="255"/>
        <pc:sldMkLst>
          <pc:docMk/>
          <pc:sldMk cId="313445049" sldId="266"/>
        </pc:sldMkLst>
        <pc:spChg chg="mod">
          <ac:chgData name="sahithi lella" userId="2fb52e5b46deb44a" providerId="LiveId" clId="{3D966D47-6B4E-4FE0-940C-677DC78933A2}" dt="2024-06-25T13:01:33.732" v="0" actId="1076"/>
          <ac:spMkLst>
            <pc:docMk/>
            <pc:sldMk cId="313445049" sldId="266"/>
            <ac:spMk id="2" creationId="{15D9A51E-E64E-2670-5C32-2C4DF50768EF}"/>
          </ac:spMkLst>
        </pc:spChg>
        <pc:spChg chg="mod">
          <ac:chgData name="sahithi lella" userId="2fb52e5b46deb44a" providerId="LiveId" clId="{3D966D47-6B4E-4FE0-940C-677DC78933A2}" dt="2024-06-25T13:02:04.856" v="4" actId="255"/>
          <ac:spMkLst>
            <pc:docMk/>
            <pc:sldMk cId="313445049" sldId="266"/>
            <ac:spMk id="3" creationId="{AE4390EB-0A55-B1C7-3DAF-941D00B514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25-06-2024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2" name="Title 11">
            <a:extLst>
              <a:ext uri="{FF2B5EF4-FFF2-40B4-BE49-F238E27FC236}">
                <a16:creationId xmlns:a16="http://schemas.microsoft.com/office/drawing/2014/main" id="{4ED1E737-6CCE-B9C2-522C-3EA09FD3446D}"/>
              </a:ext>
            </a:extLst>
          </p:cNvPr>
          <p:cNvSpPr>
            <a:spLocks noGrp="1"/>
          </p:cNvSpPr>
          <p:nvPr>
            <p:ph type="ctrTitle"/>
          </p:nvPr>
        </p:nvSpPr>
        <p:spPr>
          <a:xfrm>
            <a:off x="4953000" y="2168496"/>
            <a:ext cx="5800851" cy="443198"/>
          </a:xfrm>
        </p:spPr>
        <p:txBody>
          <a:bodyPr/>
          <a:lstStyle/>
          <a:p>
            <a:r>
              <a:rPr lang="en-IN"/>
              <a:t>Chandaluri</a:t>
            </a:r>
            <a:r>
              <a:rPr lang="en-IN" dirty="0"/>
              <a:t> </a:t>
            </a:r>
            <a:r>
              <a:rPr lang="en-IN" dirty="0" err="1"/>
              <a:t>gangothri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a:xfrm>
            <a:off x="1219200" y="1143000"/>
            <a:ext cx="9448800" cy="1825096"/>
          </a:xfrm>
        </p:spPr>
        <p:txBody>
          <a:bodyPr/>
          <a:lstStyle/>
          <a:p>
            <a:r>
              <a:rPr lang="en-US" dirty="0"/>
              <a:t>Project link</a:t>
            </a:r>
            <a:br>
              <a:rPr lang="en-US" dirty="0"/>
            </a:br>
            <a:endParaRPr lang="en-IN" dirty="0"/>
          </a:p>
        </p:txBody>
      </p:sp>
      <p:sp>
        <p:nvSpPr>
          <p:cNvPr id="3" name="Subtitle 2">
            <a:extLst>
              <a:ext uri="{FF2B5EF4-FFF2-40B4-BE49-F238E27FC236}">
                <a16:creationId xmlns:a16="http://schemas.microsoft.com/office/drawing/2014/main" id="{AE4390EB-0A55-B1C7-3DAF-941D00B514C8}"/>
              </a:ext>
            </a:extLst>
          </p:cNvPr>
          <p:cNvSpPr>
            <a:spLocks noGrp="1"/>
          </p:cNvSpPr>
          <p:nvPr>
            <p:ph type="subTitle" idx="1"/>
          </p:nvPr>
        </p:nvSpPr>
        <p:spPr>
          <a:xfrm>
            <a:off x="1447800" y="3431074"/>
            <a:ext cx="10210800" cy="685800"/>
          </a:xfrm>
        </p:spPr>
        <p:txBody>
          <a:bodyPr>
            <a:normAutofit/>
          </a:bodyPr>
          <a:lstStyle/>
          <a:p>
            <a:r>
              <a:rPr lang="en-IN" sz="3200" u="sng" dirty="0"/>
              <a:t>https://github.com/gangothri-1/Gangothri.git</a:t>
            </a:r>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13</TotalTime>
  <Words>764</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Chandaluri gangothri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sahithi lella</cp:lastModifiedBy>
  <cp:revision>13</cp:revision>
  <dcterms:created xsi:type="dcterms:W3CDTF">2024-06-03T05:48:00Z</dcterms:created>
  <dcterms:modified xsi:type="dcterms:W3CDTF">2024-06-25T13:02:39Z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