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60" r:id="rId6"/>
    <p:sldId id="258" r:id="rId7"/>
    <p:sldId id="261" r:id="rId8"/>
    <p:sldId id="262" r:id="rId9"/>
    <p:sldId id="270" r:id="rId10"/>
    <p:sldId id="271" r:id="rId11"/>
    <p:sldId id="263" r:id="rId12"/>
    <p:sldId id="266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BBDEA4-947A-D939-D16B-283B4CC6A7C3}" name="Kollin Trujillo" initials="KT" userId="S::ktruji96@uw.edu::abb7256b-dfa2-44c8-abef-d8b39b0cf3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357"/>
  </p:normalViewPr>
  <p:slideViewPr>
    <p:cSldViewPr snapToGrid="0">
      <p:cViewPr varScale="1">
        <p:scale>
          <a:sx n="104" d="100"/>
          <a:sy n="104" d="100"/>
        </p:scale>
        <p:origin x="1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ADB4E-8F55-2948-BEB1-7C4F54FF937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8D26-972E-5D44-9836-DA440C9A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4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7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8D26-972E-5D44-9836-DA440C9A6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6F3-9C61-D8A9-4A59-91F1E0D1A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9632E-6E3A-B864-F709-E01A11030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4DD8-1EE0-4100-417C-B2F16C2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F9A4-1CE1-DE45-8A58-4C65CEF93F4F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904F-35AB-94D1-F03A-E8194355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B0D7-F22E-A10D-F809-0C55368B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EE9E-A219-3B9D-343B-91DB0499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8705-8A81-DE03-CA5A-ACCF05BDD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25B5-22EB-9CD6-D497-05ED5562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78F6-619A-7C48-B4FF-F452F68168F1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7FD4-9F6F-6F84-703D-1D365B58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E06B-24F5-699C-A2FB-D8DC91B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1FAEC-B78D-C9A3-D07F-93ED6A12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96BA-ED24-B763-51CD-903DA291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6B1D-F4C5-F80F-0AC2-F576B115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343C-7777-DB43-9B91-AF9FD90E38E3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C506-8ED5-2E37-AF90-0B4DC35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6E70-BEBC-C50D-4835-9570036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A430-D64C-16C5-F76F-AB5C4354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5261-5568-8158-1556-7F83720B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F557-DD4E-43A2-F6A7-800092C1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DB25-C1D3-3D49-B356-98E8D026A077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64C7-16AC-0698-DE1F-EA31F34D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94DC-6CA8-484C-801E-1F57512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21FE-A829-9817-BB9A-BCD1A9A8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C4CE-68BA-5F7A-159D-ABD433C7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5B04-2A70-B5B6-09F0-C6C94ABF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6B45-6926-0C41-910D-0FBC772D04F0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BFCF-8CBD-594E-6C3E-FA6BC7F1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FD0C-C16E-1FF2-93CC-A47F9591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015C-226B-A81A-D04B-B039166B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9E38-EA34-AFF0-21D6-DEDE050A2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510F8-C2AC-7472-4D38-F23492A4C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BB59-676C-768D-32C2-C5A55AB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A195-9979-5F4B-9D23-FED19D49F058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9BFD-C5C0-B7C2-3B2B-84AAA080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2D51-EEE4-011C-D34C-3B6D2F4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599B-F905-D261-0014-0E5E3B9E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0A062-6CAF-0675-2CCF-DE1841D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A484-27BE-69C5-C866-6E231C16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6C422-30AF-8055-75EE-0F5AD8C8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E4A19-4DAA-2F8D-776E-729D08BD0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AE47C-E85D-6422-28DF-E59D4E0F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AC6D-2420-7844-94CB-EBFDA3B8B322}" type="datetime1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19DBD-772C-8BD1-D712-3F5ADA8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1B9A9-81B2-A289-C4E6-5A14EA1A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DB7C-8E2B-5F49-C4FD-958D561A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01FA8-32A6-FE5F-B4DF-CEF48C5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317-16A4-194A-8E9D-B429B41325BE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78145-6E8D-D445-BB88-0798280D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788AF-9DCC-ADB4-22E0-51B9BB7F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D22-015A-F965-B3D6-91E52FF9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31E-F6CB-2248-B6C7-DFBF314B71B7}" type="datetime1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FC30C-76B7-113B-A4F5-B14CE2C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9035-CC74-D386-DE52-AF2D5A21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4CE9-DE1D-68A7-4A7D-EB983E6E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CDC7-6E20-7942-EC85-AFE0B08A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D263C-BBA1-6616-CB54-120DDB0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B5372-1314-BD89-D9B7-8E183639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F58-04A9-1046-AE85-9225E1D30592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6B382-714A-B26D-C42F-5B8EA68A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D421-EB2A-C441-DB40-B76780E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433E-5221-13C4-79A0-E65FFDD0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71566-231D-6E94-9A5C-82B73D610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71397-1F58-F6BB-DE8E-B2608696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0087-477E-619B-5A81-40AAFF48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3F8-8320-1443-A3C8-5D4E0F9D2309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5694-75AE-D9A3-5728-483344A2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5B03-659D-3B4B-0161-9BE29BE3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8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3C52-08B1-AE0A-D70F-B906D13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D08A6-BD85-3AF2-5C5C-E811969F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B11D3-4A0E-8528-2377-F795093C5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2C37-D137-A54E-B481-DD9C031FE922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34E2-1826-D92D-18C2-B8EF99582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6B30-3707-3251-FD55-A5CAC3263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6D30-B2ED-D343-B20E-B9CF595C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Weekly-Provisional-Counts-of-Deaths-by-State-and-S/muzy-jte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3-graph-gallery.com/graph/line_basic.html" TargetMode="External"/><Relationship Id="rId4" Type="http://schemas.openxmlformats.org/officeDocument/2006/relationships/hyperlink" Target="https://d3-graph-gallery.com/graph/choropleth_hover_effec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Weekly-Provisional-Counts-of-Deaths-by-State-and-S/muzy-jte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49F8-DF8C-1247-FE2E-F5F398973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interactive visualization of COVID-19 Time Series Data Using Flask/d3.js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43D6-3517-4304-251E-1731E560F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Kollin Trujillo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D1647-2DDF-6FDB-104F-F6C71A38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D65B-9174-E446-7849-C78C33E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Outcomes (Line Graph)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ECDC-C020-3888-1C88-36615998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"/>
          <a:stretch/>
        </p:blipFill>
        <p:spPr>
          <a:xfrm>
            <a:off x="2405294" y="1285101"/>
            <a:ext cx="7381411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C5055-DFE8-8C69-3EF8-CAE0AE8F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BE7F-348D-D073-B26E-A615372F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0393-3693-8FAC-1FD8-77DDCC0B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the construction of communication between a server backend (Flask) and front-end (</a:t>
            </a:r>
            <a:r>
              <a:rPr lang="en-US" dirty="0" err="1"/>
              <a:t>Javascript</a:t>
            </a:r>
            <a:r>
              <a:rPr lang="en-US" dirty="0"/>
              <a:t>) was trickier than initially though.</a:t>
            </a:r>
          </a:p>
          <a:p>
            <a:pPr lvl="1"/>
            <a:r>
              <a:rPr lang="en-US" dirty="0"/>
              <a:t>HTTP Protocols are easy to learn but tricky to master.</a:t>
            </a:r>
          </a:p>
          <a:p>
            <a:r>
              <a:rPr lang="en-US" dirty="0"/>
              <a:t>SVG graphics via d3.js are inherently finnicky. Debugging their non-cooperativeness can be difficult and tedious.</a:t>
            </a:r>
          </a:p>
          <a:p>
            <a:r>
              <a:rPr lang="en-US" dirty="0"/>
              <a:t>Wanted to include animation of time series data and </a:t>
            </a:r>
            <a:r>
              <a:rPr lang="en-US" dirty="0" err="1"/>
              <a:t>onClick</a:t>
            </a:r>
            <a:r>
              <a:rPr lang="en-US" dirty="0"/>
              <a:t> plot the line graph visualization.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FAA9-DE9C-0B26-66D4-769AFDD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ED56-D7EA-80DD-FACF-A545665F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D12D-2F02-9981-0F4E-94CE4935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6964" cy="4351338"/>
          </a:xfrm>
        </p:spPr>
        <p:txBody>
          <a:bodyPr/>
          <a:lstStyle/>
          <a:p>
            <a:r>
              <a:rPr lang="en-US" dirty="0"/>
              <a:t>Line graphs didn’t “reset”</a:t>
            </a:r>
          </a:p>
          <a:p>
            <a:pPr lvl="1"/>
            <a:r>
              <a:rPr lang="en-US" dirty="0"/>
              <a:t>Can see that the graphs didn’t go down to the baseline of the x-axis.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7CD56-E8A6-3738-CEE4-D6184B87E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5" r="30549" b="5324"/>
          <a:stretch/>
        </p:blipFill>
        <p:spPr bwMode="auto">
          <a:xfrm>
            <a:off x="6106836" y="1480930"/>
            <a:ext cx="5246964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18D76-3F6A-70E2-60A2-7AE8C173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4DD5-FC68-0642-F02F-F6FC9FB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DA43-AF29-DD1D-B2D5-DBC1BC24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 for the visualization of COVID-19 data in both a “Parts” and “Whole” type of setup.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B4A9-A48B-0E50-E7EB-3D90945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60AC-A67F-DCC3-F028-5409598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62ED-9F56-50C5-1E76-7B96B07F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https://data.cdc.gov/NCHS/Weekly-Provisional-Counts-of-Deaths-by-State-and-S/muzy-jte6</a:t>
            </a:r>
            <a:endParaRPr lang="en-US" dirty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https://d3-graph-gallery.com/graph/choropleth_hover_effect.html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https://d3-graph-gallery.com/graph/line_basic.html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B8BF-3858-9A70-D449-28F29652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2811-3716-1721-56D8-2A08232B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BDD8-9374-293C-02E6-BC3816D3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is a disease responsible by the novel coronavirus. In March 2020, we started into a pandemic and the US started collecting data related to deaths on a per-state basis.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80CC5-02EC-2E07-DC00-296C757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4EA-744F-56A9-AE29-F3103F5D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9C06-5EF5-8F57-EE13-28C0EFB6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https://data.cdc.gov/NCHS/Weekly-Provisional-Counts-of-Deaths-by-State-and-S/muzy-jte6</a:t>
            </a:r>
            <a:endParaRPr lang="en-US" dirty="0"/>
          </a:p>
          <a:p>
            <a:pPr lvl="1"/>
            <a:r>
              <a:rPr lang="en-US" dirty="0"/>
              <a:t>Can access the data source by download or via the SODA (Socrata Open Data API (SODA)) API </a:t>
            </a:r>
          </a:p>
          <a:p>
            <a:r>
              <a:rPr lang="en-US" dirty="0"/>
              <a:t>Usually data is recorded on a weekly basis.</a:t>
            </a:r>
          </a:p>
          <a:p>
            <a:pPr lvl="1"/>
            <a:r>
              <a:rPr lang="en-US" dirty="0"/>
              <a:t>Some states are not as consistent with reporting.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6BF74-D1B3-7A96-96A6-228088AB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96B3-20ED-B06E-4A9E-76E10E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21BA-490D-167F-9F9B-E131B4B1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Consists originally of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35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columns of data that I trimmed down to 6.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 types of trimmed columns.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 can see that there are four kinds of deaths reported in the data. I am interested in looking only at “COVID-19 (U071, Underlying Cause of Death)” values.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5BE56B-9AE3-0FA5-B30E-17C93178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07"/>
          <a:stretch/>
        </p:blipFill>
        <p:spPr>
          <a:xfrm>
            <a:off x="436531" y="3066897"/>
            <a:ext cx="11318937" cy="1325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8059F-C50D-DAF7-59B0-13798EE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82E9-40D5-F540-BEB3-94D00C4E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ABF6-72DF-A011-3853-285B7A96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Load in the script with </a:t>
            </a:r>
            <a:r>
              <a:rPr lang="en-US" dirty="0" err="1"/>
              <a:t>pd.read_csv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‘Week Ending Date’ using </a:t>
            </a:r>
            <a:r>
              <a:rPr lang="en-US" dirty="0" err="1"/>
              <a:t>pd.to_datetime</a:t>
            </a:r>
            <a:r>
              <a:rPr lang="en-US" dirty="0"/>
              <a:t> to a datetime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index to ‘Week Ending Date’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the columns month and year and sum to get monthly aggregates.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Reset index.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columns ‘Jurisdiction of Occurrence’ to ‘state’ and ‘COVID-19 (U071, Underlying Cause of Death)’ to ‘value’.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a </a:t>
            </a:r>
            <a:r>
              <a:rPr lang="en-US" dirty="0" err="1"/>
              <a:t>dataframe</a:t>
            </a:r>
            <a:r>
              <a:rPr lang="en-US" dirty="0"/>
              <a:t> of only state and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 this in d3.js to construct the visualizations.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AE578-29CD-E3AC-A160-D358E837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FCEB-4D5F-81BD-71F4-9DF790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impute or not to impute?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E9F2-E901-74A3-A604-EEF6B1E3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state data does not have values for deaths. </a:t>
            </a:r>
          </a:p>
          <a:p>
            <a:pPr lvl="1"/>
            <a:r>
              <a:rPr lang="en-US" dirty="0"/>
              <a:t>In that case I decided to put 0’s.</a:t>
            </a:r>
          </a:p>
          <a:p>
            <a:r>
              <a:rPr lang="en-US" dirty="0"/>
              <a:t>Different ways to impute data… I will chose to do:</a:t>
            </a:r>
          </a:p>
          <a:p>
            <a:r>
              <a:rPr lang="en-US" dirty="0"/>
              <a:t>Decided to not do anything. Any data with a value of 0 is typically assumed to be </a:t>
            </a:r>
            <a:r>
              <a:rPr lang="en-US" dirty="0" err="1"/>
              <a:t>NaN</a:t>
            </a:r>
            <a:r>
              <a:rPr lang="en-US" dirty="0"/>
              <a:t>, or have no reported data.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4909A-682B-CCD2-4D42-21B2B980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91B9-F1D0-AC3E-22AA-463B92C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of Data Visualization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06F0-623B-974E-9E3F-87EBE669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a </a:t>
            </a:r>
            <a:r>
              <a:rPr lang="en-US" dirty="0" err="1"/>
              <a:t>chloropleth</a:t>
            </a:r>
            <a:r>
              <a:rPr lang="en-US" dirty="0"/>
              <a:t> map and additionally a line graph.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F24A8-BC16-9565-C3EA-67E84D93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FBC-5E32-4251-6E60-3F1FEA8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(Front Page)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07162-06F4-3732-A057-B6482A20B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252158" cy="4351338"/>
          </a:xfr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0617-6DF6-C008-122F-3DE846DC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D65B-9174-E446-7849-C78C33E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Outcomes (</a:t>
            </a:r>
            <a:r>
              <a:rPr lang="en-US" dirty="0" err="1"/>
              <a:t>Chloropleth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C71DF-E357-C31B-4397-CAE6D544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" b="1"/>
          <a:stretch/>
        </p:blipFill>
        <p:spPr>
          <a:xfrm>
            <a:off x="1669266" y="1297458"/>
            <a:ext cx="6469879" cy="5461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38BAB8-8ADE-F7DA-552D-716FB45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6D30-B2ED-D343-B20E-B9CF595C2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544</Words>
  <Application>Microsoft Macintosh PowerPoint</Application>
  <PresentationFormat>Widescreen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Roboto</vt:lpstr>
      <vt:lpstr>Office Theme</vt:lpstr>
      <vt:lpstr>An interactive visualization of COVID-19 Time Series Data Using Flask/d3.js</vt:lpstr>
      <vt:lpstr>Description of the Problem</vt:lpstr>
      <vt:lpstr>Data Source</vt:lpstr>
      <vt:lpstr>Data Structure</vt:lpstr>
      <vt:lpstr>How to Process the Data</vt:lpstr>
      <vt:lpstr>To impute or not to impute?</vt:lpstr>
      <vt:lpstr>Prototyping of Data Visualization Design</vt:lpstr>
      <vt:lpstr>Outcomes (Front Page)</vt:lpstr>
      <vt:lpstr>Outcomes (Chloropleth)</vt:lpstr>
      <vt:lpstr>Outcomes (Line Graph)</vt:lpstr>
      <vt:lpstr>Difficulties</vt:lpstr>
      <vt:lpstr>Problems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Kollin Trujillo</dc:creator>
  <cp:lastModifiedBy>Kollin Trujillo</cp:lastModifiedBy>
  <cp:revision>43</cp:revision>
  <dcterms:created xsi:type="dcterms:W3CDTF">2023-03-11T02:51:34Z</dcterms:created>
  <dcterms:modified xsi:type="dcterms:W3CDTF">2023-03-16T03:21:40Z</dcterms:modified>
</cp:coreProperties>
</file>