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8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4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1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D4A8EA-5511-4054-ACEC-E49B1C1E6F28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832FC-97E9-49F1-96F4-737E21D7310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8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223" y="2316163"/>
            <a:ext cx="9001462" cy="1655762"/>
          </a:xfrm>
        </p:spPr>
        <p:txBody>
          <a:bodyPr/>
          <a:lstStyle/>
          <a:p>
            <a:endParaRPr lang="en-US" dirty="0"/>
          </a:p>
          <a:p>
            <a:r>
              <a:rPr lang="en-US" sz="3200" b="1" dirty="0"/>
              <a:t>NBA Draft Combine Measurements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0178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007" y="1459733"/>
            <a:ext cx="4191755" cy="744015"/>
          </a:xfrm>
        </p:spPr>
        <p:txBody>
          <a:bodyPr/>
          <a:lstStyle/>
          <a:p>
            <a:r>
              <a:rPr lang="en-US" b="1" dirty="0"/>
              <a:t>Objective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5BC1D-A82E-BC13-E463-180AC8822990}"/>
              </a:ext>
            </a:extLst>
          </p:cNvPr>
          <p:cNvSpPr txBox="1"/>
          <p:nvPr/>
        </p:nvSpPr>
        <p:spPr>
          <a:xfrm>
            <a:off x="1410538" y="2134172"/>
            <a:ext cx="638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Objective of this Project is to analyse the  trends in NBA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different features are related to one other and give some important analytical observation.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DF498-81A9-2E59-EF2C-276E697B6D55}"/>
              </a:ext>
            </a:extLst>
          </p:cNvPr>
          <p:cNvSpPr txBox="1"/>
          <p:nvPr/>
        </p:nvSpPr>
        <p:spPr>
          <a:xfrm>
            <a:off x="1534884" y="4578449"/>
            <a:ext cx="209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78A4-CCC8-A13D-212D-060571BC2CE8}"/>
              </a:ext>
            </a:extLst>
          </p:cNvPr>
          <p:cNvSpPr txBox="1"/>
          <p:nvPr/>
        </p:nvSpPr>
        <p:spPr>
          <a:xfrm>
            <a:off x="1728592" y="4947781"/>
            <a:ext cx="578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Proper Understanding of the NBA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feature is most important in drafting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may get with the most accurate feature which relates to find  player having more ability to win.</a:t>
            </a:r>
          </a:p>
        </p:txBody>
      </p:sp>
    </p:spTree>
    <p:extLst>
      <p:ext uri="{BB962C8B-B14F-4D97-AF65-F5344CB8AC3E}">
        <p14:creationId xmlns:p14="http://schemas.microsoft.com/office/powerpoint/2010/main" val="26485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297" y="660402"/>
            <a:ext cx="5005947" cy="767566"/>
          </a:xfrm>
        </p:spPr>
        <p:txBody>
          <a:bodyPr/>
          <a:lstStyle/>
          <a:p>
            <a:r>
              <a:rPr lang="en-US" b="1" dirty="0"/>
              <a:t>Data Sharing </a:t>
            </a:r>
            <a:r>
              <a:rPr lang="en-IN" b="1" dirty="0"/>
              <a:t>Agreement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76227-BA1B-CF8D-9BBD-107F0BC872C4}"/>
              </a:ext>
            </a:extLst>
          </p:cNvPr>
          <p:cNvSpPr txBox="1"/>
          <p:nvPr/>
        </p:nvSpPr>
        <p:spPr>
          <a:xfrm>
            <a:off x="1230033" y="1427968"/>
            <a:ext cx="5974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comes by combining the csv (2012,13,14,15 and 16) having 306 rows and 18 columns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10 columns  in Dataset have </a:t>
            </a:r>
            <a:r>
              <a:rPr lang="en-IN" dirty="0" err="1"/>
              <a:t>NaN</a:t>
            </a:r>
            <a:r>
              <a:rPr lang="en-IN" dirty="0"/>
              <a:t> values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one object type column name “PLAYER” and 1 Int( type) and 16 are Float type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Memore</a:t>
            </a:r>
            <a:r>
              <a:rPr lang="en-IN" dirty="0"/>
              <a:t> usage of dataset is 46kb so, we do not need to </a:t>
            </a:r>
            <a:r>
              <a:rPr lang="en-IN" dirty="0" err="1"/>
              <a:t>optamize</a:t>
            </a:r>
            <a:r>
              <a:rPr lang="en-IN" dirty="0"/>
              <a:t>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19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961" y="775581"/>
            <a:ext cx="9001462" cy="940485"/>
          </a:xfrm>
        </p:spPr>
        <p:txBody>
          <a:bodyPr/>
          <a:lstStyle/>
          <a:p>
            <a:r>
              <a:rPr lang="en-IN" dirty="0"/>
              <a:t>Architecture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2B7A-9461-C87E-35AC-8B7973C4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61" y="1393521"/>
            <a:ext cx="10009897" cy="40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61" y="387154"/>
            <a:ext cx="9001462" cy="53484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Name of file-we have created file name as per the year of the NBA ,it was played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Number of columns-all columns of the combined dataset can be seen in one data set and we can see the  total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Name of columns-name of columns is visible using </a:t>
            </a:r>
            <a:r>
              <a:rPr lang="en-US" sz="2000" dirty="0" err="1"/>
              <a:t>pandas.columns</a:t>
            </a:r>
            <a:r>
              <a:rPr lang="en-US" sz="2000" dirty="0"/>
              <a:t> </a:t>
            </a:r>
            <a:r>
              <a:rPr lang="en-US" sz="2000" dirty="0" err="1"/>
              <a:t>funtion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Data Type – data type can be seen using pandas </a:t>
            </a:r>
            <a:r>
              <a:rPr lang="en-US" sz="2000" dirty="0" err="1"/>
              <a:t>dtypes</a:t>
            </a:r>
            <a:r>
              <a:rPr lang="en-US" sz="2000" dirty="0"/>
              <a:t> function.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Null Values in columns –can be seen using pandas is null function</a:t>
            </a:r>
          </a:p>
        </p:txBody>
      </p:sp>
    </p:spTree>
    <p:extLst>
      <p:ext uri="{BB962C8B-B14F-4D97-AF65-F5344CB8AC3E}">
        <p14:creationId xmlns:p14="http://schemas.microsoft.com/office/powerpoint/2010/main" val="3359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AF0-AE3B-83FE-5F8D-38DBF746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02D40-06FB-6DDA-4567-EA65D5F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338" y="764795"/>
            <a:ext cx="4830583" cy="715136"/>
          </a:xfrm>
        </p:spPr>
        <p:txBody>
          <a:bodyPr>
            <a:normAutofit/>
          </a:bodyPr>
          <a:lstStyle/>
          <a:p>
            <a:r>
              <a:rPr lang="en-US" dirty="0"/>
              <a:t>Data Insertion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AA75A-85FA-2C5E-EB80-71AAFDE56D24}"/>
              </a:ext>
            </a:extLst>
          </p:cNvPr>
          <p:cNvSpPr txBox="1"/>
          <p:nvPr/>
        </p:nvSpPr>
        <p:spPr>
          <a:xfrm>
            <a:off x="1197417" y="1630983"/>
            <a:ext cx="62003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can be directly downloaded from Kaggle or can be imported from </a:t>
            </a:r>
            <a:r>
              <a:rPr lang="en-IN" dirty="0" err="1"/>
              <a:t>skearn</a:t>
            </a:r>
            <a:r>
              <a:rPr lang="en-IN" dirty="0"/>
              <a:t> ,seaborn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use the seaborn or sklearn to import data we have to use </a:t>
            </a:r>
            <a:r>
              <a:rPr lang="en-IN" dirty="0" err="1"/>
              <a:t>sklearn.load_dataset_name</a:t>
            </a:r>
            <a:r>
              <a:rPr lang="en-IN" dirty="0"/>
              <a:t>, </a:t>
            </a:r>
            <a:r>
              <a:rPr lang="en-IN" dirty="0" err="1"/>
              <a:t>seaborn.load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have dataset in our directory then we may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Pandas.read_csv</a:t>
            </a:r>
            <a:r>
              <a:rPr lang="en-IN" dirty="0"/>
              <a:t>(“path of your csv file”)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58C-B140-34CA-BC64-ACCAF994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92A9-76DA-69A8-D6E1-1424E01E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libraries and tools in python to visualize the data features ex: Matplotlib , seaborn, </a:t>
            </a:r>
            <a:r>
              <a:rPr lang="en-IN" dirty="0" err="1"/>
              <a:t>plotly,cufflinks</a:t>
            </a:r>
            <a:r>
              <a:rPr lang="en-IN" dirty="0"/>
              <a:t>, tableau etc</a:t>
            </a:r>
          </a:p>
          <a:p>
            <a:r>
              <a:rPr lang="en-IN" dirty="0"/>
              <a:t>We are using </a:t>
            </a:r>
            <a:r>
              <a:rPr lang="en-IN" dirty="0" err="1"/>
              <a:t>df.plot</a:t>
            </a:r>
            <a:r>
              <a:rPr lang="en-IN" dirty="0"/>
              <a:t>(kind=“ ”,x=“”,y=“”) a matplotlib library to visualize relation between feature in 1D or 2D</a:t>
            </a:r>
          </a:p>
          <a:p>
            <a:r>
              <a:rPr lang="en-IN" dirty="0"/>
              <a:t>We can use </a:t>
            </a:r>
            <a:r>
              <a:rPr lang="en-IN" dirty="0" err="1"/>
              <a:t>plotly</a:t>
            </a:r>
            <a:r>
              <a:rPr lang="en-IN" dirty="0"/>
              <a:t> to visualize the 3D graph </a:t>
            </a:r>
          </a:p>
          <a:p>
            <a:r>
              <a:rPr lang="en-IN" dirty="0" err="1"/>
              <a:t>px.iplot</a:t>
            </a:r>
            <a:r>
              <a:rPr lang="en-IN" dirty="0"/>
              <a:t>(kind=“”,….) library </a:t>
            </a:r>
            <a:r>
              <a:rPr lang="en-IN"/>
              <a:t>of cufflinks </a:t>
            </a:r>
            <a:r>
              <a:rPr lang="en-IN" dirty="0"/>
              <a:t>and </a:t>
            </a:r>
            <a:r>
              <a:rPr lang="en-IN" dirty="0" err="1"/>
              <a:t>plotly</a:t>
            </a:r>
            <a:r>
              <a:rPr lang="en-IN" dirty="0"/>
              <a:t>.</a:t>
            </a:r>
          </a:p>
          <a:p>
            <a:r>
              <a:rPr lang="en-IN" dirty="0"/>
              <a:t>For </a:t>
            </a:r>
            <a:r>
              <a:rPr lang="en-IN" dirty="0" err="1"/>
              <a:t>ploting</a:t>
            </a:r>
            <a:r>
              <a:rPr lang="en-IN" dirty="0"/>
              <a:t> count or frequency we use countplot in seaborn </a:t>
            </a:r>
          </a:p>
        </p:txBody>
      </p:sp>
    </p:spTree>
    <p:extLst>
      <p:ext uri="{BB962C8B-B14F-4D97-AF65-F5344CB8AC3E}">
        <p14:creationId xmlns:p14="http://schemas.microsoft.com/office/powerpoint/2010/main" val="2105652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373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  </vt:lpstr>
      <vt:lpstr>  </vt:lpstr>
      <vt:lpstr> </vt:lpstr>
      <vt:lpstr>  </vt:lpstr>
      <vt:lpstr>  </vt:lpstr>
      <vt:lpstr>  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rudransh srivastava</dc:creator>
  <cp:lastModifiedBy>vamshi chowdary</cp:lastModifiedBy>
  <cp:revision>5</cp:revision>
  <dcterms:created xsi:type="dcterms:W3CDTF">2022-06-07T20:49:54Z</dcterms:created>
  <dcterms:modified xsi:type="dcterms:W3CDTF">2023-08-03T05:52:11Z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2023-08-03T05:50:08Z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bb28faef-f4a7-4bf7-8495-a4de3c0aa3cc</vt:lpwstr>
  </property>
  <property fmtid="{D5CDD505-2E9C-101B-9397-08002B2CF9AE}" pid="7" name="MSIP_Label_defa4170-0d19-0005-0004-bc88714345d2_ActionId">
    <vt:lpwstr>e9c0857a-a43b-4ebf-a9cc-38a19cf3204f</vt:lpwstr>
  </property>
  <property fmtid="{D5CDD505-2E9C-101B-9397-08002B2CF9AE}" pid="8" name="MSIP_Label_defa4170-0d19-0005-0004-bc88714345d2_ContentBits">
    <vt:lpwstr>0</vt:lpwstr>
  </property>
</Properties>
</file>