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18790-C1C9-4860-91BA-54FCACB72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8B32DA-BEF9-464B-A344-4264B0FE8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C65547-68CB-4FCB-B42C-6B1D1A12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BA2B-3E04-4719-AE9D-420BEE80FF2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D110C5-9F0C-4F6F-9685-DBE801E9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D9A67-F4C6-4BF4-AE2A-66D2F8E2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DDE-DA87-4C6A-9EB8-EC22F981BD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0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0AA60-D6D8-4450-86D6-B98620B6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6B81AC-C204-4FF6-9C92-EAEE945C4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0DC47B-A265-4E67-8A8D-D694903F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BA2B-3E04-4719-AE9D-420BEE80FF2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13B29-DCA9-49F1-95CB-4A1306B8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14C1D0-AD6C-499D-B08D-0EFD9AA9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DDE-DA87-4C6A-9EB8-EC22F981BD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6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1BECB0-A9EA-47F4-88F5-B780EE45E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E3D540-BDED-4DC5-8676-0E4196F18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6CA000-4169-4F62-A745-8C10D97C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BA2B-3E04-4719-AE9D-420BEE80FF2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CDAAA9-250C-458D-B60A-CD13887B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38A4E1-745F-4938-AC7E-9AD3FEC8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DDE-DA87-4C6A-9EB8-EC22F981BD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DDEA1-3EF9-4264-8739-7EB5522C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8CD438-70FD-4A76-AC32-2AA9CB8DD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7BFD96-9798-41C2-9192-A52A3CAC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BA2B-3E04-4719-AE9D-420BEE80FF2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A70D7B-6F09-4772-957A-5021A5A2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366E35-2802-4F30-9F0D-6A30F327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DDE-DA87-4C6A-9EB8-EC22F981BD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1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F09C9-B8B1-40EC-93A6-C58CEBE7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897627-BF63-4EFE-ABCA-744E3E25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1893D9-2300-43DB-A904-55CF5466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BA2B-3E04-4719-AE9D-420BEE80FF2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E9A0A7-2224-4E30-AAF0-75232754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E9FAC0-7602-4E0E-97B1-28C2457D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DDE-DA87-4C6A-9EB8-EC22F981BD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0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AC5CF-8ACE-46C7-980C-DDD39E36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24162-DA60-411A-8909-25F7828B9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3A39D5-85EC-4D67-BFA4-93A70B33C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8B2153-CAA4-48FE-B436-13F5633B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BA2B-3E04-4719-AE9D-420BEE80FF2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B06A73-8151-4202-9BA0-17DB02D2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096559-214A-4EA1-8FD9-151FB108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DDE-DA87-4C6A-9EB8-EC22F981BD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3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B0D1A-BE79-4E92-A68A-3CE95B3C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1521C2-1877-4C28-A969-432B8D539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5676DB-FF74-4D3F-8D5F-4E1EE8407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8BA954-551A-47FE-8ED9-EC26B781F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18074D-847B-4C04-A78E-F3344D795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C00D27-30A8-4BA7-9D98-CEA254AE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BA2B-3E04-4719-AE9D-420BEE80FF2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FC746B0-9958-4778-ADB8-67FF3CF1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FB534C-C8F1-43B7-832A-FBE5AAB0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DDE-DA87-4C6A-9EB8-EC22F981BD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5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8156F-7B7C-4263-9016-FAD6CBA5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4E099B-6E38-4DB8-A097-C4A4D271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BA2B-3E04-4719-AE9D-420BEE80FF2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C0A7A7-C100-4D1B-8662-DF2A9964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74D116-A35D-4778-B8C8-DDDC2F25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DDE-DA87-4C6A-9EB8-EC22F981BD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2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C1A488-016A-4E1A-A108-C79D0E6E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BA2B-3E04-4719-AE9D-420BEE80FF2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5FBD85-8270-448F-A9D8-933F5D07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E5204-1084-44D1-8F9E-0B79FBCD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DDE-DA87-4C6A-9EB8-EC22F981BD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FF9E3-F8D4-42E0-BD0E-74F5847A7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B75B89-4559-4278-A62E-2B399A0C6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4105F6-849A-4D1C-9B80-5F9B098EB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DC6C51-60FA-499A-8AD7-1FE20FE1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BA2B-3E04-4719-AE9D-420BEE80FF2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2C2C24-2E22-4F83-9304-F420E78D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53BC8A-4A96-48FB-97E0-1E71AF9E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DDE-DA87-4C6A-9EB8-EC22F981BD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9D496-8441-4455-8193-471ADBD9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ED1112-7251-4EC8-A19D-F1A29DE3A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420A45-C47B-4BEC-87C7-F8CA48FCE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C880BF-D3EC-409F-ABF2-80CC606B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BA2B-3E04-4719-AE9D-420BEE80FF2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37AEAF-8965-4149-9DC3-FE01DC1C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B6EFA3-EFB7-4F66-98F1-0DC929DD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DDE-DA87-4C6A-9EB8-EC22F981BD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DE2509-D1B3-4819-8890-772A71AD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D4A462-DDF1-42B5-8082-22F44EAA0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A25A1A-167D-4628-B2DE-9E1E63A64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4BA2B-3E04-4719-AE9D-420BEE80FF2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AF933E-1613-4BE6-A99C-56581F28B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4555F5-C639-4B31-9B7B-869BBDA45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1CDDE-DA87-4C6A-9EB8-EC22F981BD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6680F1D3-7650-4307-A001-0163AD37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106CC9C-DDE4-4644-993B-334F1A793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7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Kacper Rogala / BFWS419A</dc:creator>
  <cp:lastModifiedBy>Kacper Rogala / BFWS419A</cp:lastModifiedBy>
  <cp:revision>1</cp:revision>
  <dcterms:created xsi:type="dcterms:W3CDTF">2021-09-08T08:53:09Z</dcterms:created>
  <dcterms:modified xsi:type="dcterms:W3CDTF">2021-09-08T09:59:43Z</dcterms:modified>
</cp:coreProperties>
</file>