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134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2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3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0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9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7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7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2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6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5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4" r:id="rId2"/>
    <p:sldLayoutId id="2147483693" r:id="rId3"/>
    <p:sldLayoutId id="2147483692" r:id="rId4"/>
    <p:sldLayoutId id="2147483691" r:id="rId5"/>
    <p:sldLayoutId id="2147483690" r:id="rId6"/>
    <p:sldLayoutId id="2147483689" r:id="rId7"/>
    <p:sldLayoutId id="2147483688" r:id="rId8"/>
    <p:sldLayoutId id="2147483687" r:id="rId9"/>
    <p:sldLayoutId id="2147483686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png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41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orn concrete wall texture background with paint partly faded  in blackwhite">
            <a:extLst>
              <a:ext uri="{FF2B5EF4-FFF2-40B4-BE49-F238E27FC236}">
                <a16:creationId xmlns:a16="http://schemas.microsoft.com/office/drawing/2014/main" id="{E45D0C62-76CC-4F74-8CD7-77CFE9904C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55" name="Rectangle 43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58896-65C9-4F50-B320-C299DE707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9797" y="1122363"/>
            <a:ext cx="7342163" cy="2659643"/>
          </a:xfrm>
        </p:spPr>
        <p:txBody>
          <a:bodyPr anchor="b">
            <a:normAutofit/>
          </a:bodyPr>
          <a:lstStyle/>
          <a:p>
            <a:r>
              <a:rPr lang="en-IN" sz="8800" dirty="0"/>
              <a:t>   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4F2B4-6C89-476E-954E-1C6AB04BE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endParaRPr lang="en-IN" sz="2000"/>
          </a:p>
          <a:p>
            <a:endParaRPr lang="en-IN" sz="2000"/>
          </a:p>
        </p:txBody>
      </p:sp>
      <p:sp>
        <p:nvSpPr>
          <p:cNvPr id="56" name="Rectangle 4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4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652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BC7E-AB32-484B-8D15-50E8AC12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11" y="96012"/>
            <a:ext cx="10168128" cy="1179576"/>
          </a:xfrm>
        </p:spPr>
        <p:txBody>
          <a:bodyPr>
            <a:normAutofit/>
          </a:bodyPr>
          <a:lstStyle/>
          <a:p>
            <a:r>
              <a:rPr lang="en-IN" sz="3200" dirty="0"/>
              <a:t>Here are some snaps of files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FBE8CC-0953-4A95-A77B-6A1218A51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011" y="1275588"/>
            <a:ext cx="10415656" cy="1554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E57FEB-940E-4EEC-93B8-CA898970A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51" y="2844102"/>
            <a:ext cx="8644851" cy="15954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6E638B-9C18-4C24-93E1-F75D30894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51" y="4868067"/>
            <a:ext cx="8105935" cy="142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04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0FC1-C25C-4BE3-B74C-29C74579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</a:t>
            </a:r>
            <a:r>
              <a:rPr lang="en-IN" sz="7200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142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A0AE-D68F-42E9-9335-91A0F8B2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Members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58441-AF40-4E07-AD99-DA9A56756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10400571" cy="38313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Prashant Patil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Vishal Bone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Surya Teja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Sonali</a:t>
            </a:r>
            <a:r>
              <a:rPr lang="en-IN" dirty="0"/>
              <a:t> </a:t>
            </a:r>
            <a:r>
              <a:rPr lang="en-IN" dirty="0" err="1"/>
              <a:t>Gavhane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13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0C01-5EBD-43A6-ABA7-617568B4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Project on Employee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12536-6CE2-45AF-ABAA-6C05470C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2564893"/>
            <a:ext cx="11410122" cy="5129784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/>
              <a:t>Problem Statement-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Using file handling employees record is to be create in three files like first file contains Details   of employees, second file contains department details and third file contains project details.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Then details of employee is to be search as per requirement.</a:t>
            </a:r>
          </a:p>
        </p:txBody>
      </p:sp>
    </p:spTree>
    <p:extLst>
      <p:ext uri="{BB962C8B-B14F-4D97-AF65-F5344CB8AC3E}">
        <p14:creationId xmlns:p14="http://schemas.microsoft.com/office/powerpoint/2010/main" val="72535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75312-0CB9-49F3-A3FE-6647E6EB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AF358-5DAC-491E-BB85-89E5EE950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728216"/>
            <a:ext cx="10168128" cy="444398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To create three files containing employee records using file handling in C#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First file will contain Employee details such as emp id, dep id, emp name, phone no , email id.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Second file will contain Department details such as dept name, dept id, no of projects etc.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Third file will contain project details such as project id, dept id , project name, employee id.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And also there will be search function to search the details as per requirement.  </a:t>
            </a:r>
          </a:p>
        </p:txBody>
      </p:sp>
    </p:spTree>
    <p:extLst>
      <p:ext uri="{BB962C8B-B14F-4D97-AF65-F5344CB8AC3E}">
        <p14:creationId xmlns:p14="http://schemas.microsoft.com/office/powerpoint/2010/main" val="108122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2949-E0CC-4E70-812A-A7297B50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112643"/>
            <a:ext cx="10168128" cy="1179576"/>
          </a:xfrm>
        </p:spPr>
        <p:txBody>
          <a:bodyPr/>
          <a:lstStyle/>
          <a:p>
            <a:r>
              <a:rPr lang="en-IN" dirty="0"/>
              <a:t>User has to enter choice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30E0D-D3F4-4AD7-95E0-F24390107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2" y="1139687"/>
            <a:ext cx="10594583" cy="56056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1 Employee Record</a:t>
            </a:r>
          </a:p>
          <a:p>
            <a:pPr marL="0" indent="0">
              <a:buNone/>
            </a:pPr>
            <a:r>
              <a:rPr lang="fr-FR" dirty="0"/>
              <a:t>2 </a:t>
            </a:r>
            <a:r>
              <a:rPr lang="fr-FR" dirty="0" err="1"/>
              <a:t>Department</a:t>
            </a:r>
            <a:r>
              <a:rPr lang="fr-FR" dirty="0"/>
              <a:t> Record</a:t>
            </a:r>
          </a:p>
          <a:p>
            <a:pPr marL="0" indent="0">
              <a:buNone/>
            </a:pPr>
            <a:r>
              <a:rPr lang="en-IN" dirty="0"/>
              <a:t>3 Project Record</a:t>
            </a:r>
          </a:p>
          <a:p>
            <a:pPr marL="0" indent="0">
              <a:buNone/>
            </a:pPr>
            <a:r>
              <a:rPr lang="en-IN" dirty="0"/>
              <a:t>4 Display Employee Record</a:t>
            </a:r>
          </a:p>
          <a:p>
            <a:pPr marL="0" indent="0">
              <a:buNone/>
            </a:pPr>
            <a:r>
              <a:rPr lang="en-IN" dirty="0"/>
              <a:t>5 Display Department Record</a:t>
            </a:r>
          </a:p>
          <a:p>
            <a:pPr marL="0" indent="0">
              <a:buNone/>
            </a:pPr>
            <a:r>
              <a:rPr lang="en-IN" dirty="0"/>
              <a:t>6 Display project Record</a:t>
            </a:r>
          </a:p>
          <a:p>
            <a:pPr marL="0" indent="0">
              <a:buNone/>
            </a:pPr>
            <a:r>
              <a:rPr lang="en-IN" dirty="0"/>
              <a:t>7 Insert in to the Employee File</a:t>
            </a:r>
          </a:p>
          <a:p>
            <a:pPr marL="0" indent="0">
              <a:buNone/>
            </a:pPr>
            <a:r>
              <a:rPr lang="en-IN" dirty="0"/>
              <a:t>8 Insert in to the Department File</a:t>
            </a:r>
          </a:p>
          <a:p>
            <a:pPr marL="0" indent="0">
              <a:buNone/>
            </a:pPr>
            <a:r>
              <a:rPr lang="en-IN" dirty="0"/>
              <a:t>9 Insert in to the Project File</a:t>
            </a:r>
          </a:p>
          <a:p>
            <a:pPr marL="0" indent="0">
              <a:buNone/>
            </a:pPr>
            <a:r>
              <a:rPr lang="en-IN" dirty="0"/>
              <a:t>10 Get project Info by Employee ID</a:t>
            </a:r>
          </a:p>
          <a:p>
            <a:pPr marL="0" indent="0">
              <a:buNone/>
            </a:pPr>
            <a:r>
              <a:rPr lang="en-IN" dirty="0"/>
              <a:t>11 Get Employee Info by Depart ID</a:t>
            </a:r>
          </a:p>
          <a:p>
            <a:pPr marL="0" indent="0">
              <a:buNone/>
            </a:pPr>
            <a:r>
              <a:rPr lang="en-IN" dirty="0"/>
              <a:t>12 Exit</a:t>
            </a:r>
          </a:p>
        </p:txBody>
      </p:sp>
    </p:spTree>
    <p:extLst>
      <p:ext uri="{BB962C8B-B14F-4D97-AF65-F5344CB8AC3E}">
        <p14:creationId xmlns:p14="http://schemas.microsoft.com/office/powerpoint/2010/main" val="96407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31AC6-9C0C-4932-B6A9-F3F42E756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020" y="96012"/>
            <a:ext cx="10168128" cy="1179576"/>
          </a:xfrm>
        </p:spPr>
        <p:txBody>
          <a:bodyPr>
            <a:normAutofit/>
          </a:bodyPr>
          <a:lstStyle/>
          <a:p>
            <a:r>
              <a:rPr lang="en-IN" sz="3200" dirty="0"/>
              <a:t>Here are some snaps of output window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F14FAA-3CF1-46F1-B4BC-EC4654959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349" y="1006475"/>
            <a:ext cx="9778432" cy="564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4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0498F2-C252-41AC-8DCD-899FCE7B9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1661913" cy="655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6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CA843-0D38-4DDB-AF67-6160E1F3C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1184835" cy="628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3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46BB3B-8A21-4D56-B340-DA30E28A5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1847443" cy="665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4504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237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AccentBoxVTI</vt:lpstr>
      <vt:lpstr>   WELCOME</vt:lpstr>
      <vt:lpstr>Project Members :</vt:lpstr>
      <vt:lpstr>Project on Employee Records</vt:lpstr>
      <vt:lpstr>Objective-</vt:lpstr>
      <vt:lpstr>User has to enter choice -</vt:lpstr>
      <vt:lpstr>Here are some snaps of output window</vt:lpstr>
      <vt:lpstr>PowerPoint Presentation</vt:lpstr>
      <vt:lpstr>PowerPoint Presentation</vt:lpstr>
      <vt:lpstr>PowerPoint Presentation</vt:lpstr>
      <vt:lpstr>Here are some snaps of files</vt:lpstr>
      <vt:lpstr>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Prashant Patil</dc:creator>
  <cp:lastModifiedBy>Surya Teja Kolluri</cp:lastModifiedBy>
  <cp:revision>10</cp:revision>
  <dcterms:created xsi:type="dcterms:W3CDTF">2021-07-25T11:49:12Z</dcterms:created>
  <dcterms:modified xsi:type="dcterms:W3CDTF">2021-08-05T06:53:47Z</dcterms:modified>
</cp:coreProperties>
</file>