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1E44-944C-48E0-95E9-8C22ABD5B130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3DD-0A9D-4A8D-ACEB-FEC5F1769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1E44-944C-48E0-95E9-8C22ABD5B130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3DD-0A9D-4A8D-ACEB-FEC5F1769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79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11D1E44-944C-48E0-95E9-8C22ABD5B130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E8B53DD-0A9D-4A8D-ACEB-FEC5F1769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1E44-944C-48E0-95E9-8C22ABD5B130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3DD-0A9D-4A8D-ACEB-FEC5F1769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8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1D1E44-944C-48E0-95E9-8C22ABD5B130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B53DD-0A9D-4A8D-ACEB-FEC5F1769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57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1E44-944C-48E0-95E9-8C22ABD5B130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3DD-0A9D-4A8D-ACEB-FEC5F1769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12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1E44-944C-48E0-95E9-8C22ABD5B130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3DD-0A9D-4A8D-ACEB-FEC5F1769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17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1E44-944C-48E0-95E9-8C22ABD5B130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3DD-0A9D-4A8D-ACEB-FEC5F1769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13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1E44-944C-48E0-95E9-8C22ABD5B130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3DD-0A9D-4A8D-ACEB-FEC5F1769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1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1E44-944C-48E0-95E9-8C22ABD5B130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3DD-0A9D-4A8D-ACEB-FEC5F1769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2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1E44-944C-48E0-95E9-8C22ABD5B130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3DD-0A9D-4A8D-ACEB-FEC5F1769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6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11D1E44-944C-48E0-95E9-8C22ABD5B130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E8B53DD-0A9D-4A8D-ACEB-FEC5F1769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274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406770"/>
            <a:ext cx="8839200" cy="1589480"/>
          </a:xfrm>
        </p:spPr>
        <p:txBody>
          <a:bodyPr>
            <a:normAutofit/>
          </a:bodyPr>
          <a:lstStyle/>
          <a:p>
            <a:r>
              <a:rPr lang="en-US" sz="2800" dirty="0"/>
              <a:t>RESTAURANT   WEBSITE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967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13" y="284176"/>
            <a:ext cx="10754086" cy="474949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About</a:t>
            </a:r>
            <a:r>
              <a:rPr lang="en-US" sz="2800" dirty="0"/>
              <a:t> </a:t>
            </a:r>
            <a:r>
              <a:rPr lang="en-US" sz="2000" dirty="0"/>
              <a:t>us</a:t>
            </a:r>
            <a:r>
              <a:rPr lang="en-US" sz="2800" dirty="0"/>
              <a:t> </a:t>
            </a:r>
            <a:r>
              <a:rPr lang="en-US" sz="2000" dirty="0"/>
              <a:t>Page</a:t>
            </a:r>
            <a:endParaRPr lang="en-IN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89" y="1889185"/>
            <a:ext cx="8075523" cy="5357003"/>
          </a:xfrm>
        </p:spPr>
      </p:pic>
    </p:spTree>
    <p:extLst>
      <p:ext uri="{BB962C8B-B14F-4D97-AF65-F5344CB8AC3E}">
        <p14:creationId xmlns:p14="http://schemas.microsoft.com/office/powerpoint/2010/main" val="414548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43" y="284176"/>
            <a:ext cx="10874856" cy="414564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Team members</a:t>
            </a:r>
            <a:endParaRPr lang="en-IN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9" y="2001328"/>
            <a:ext cx="7869767" cy="4856672"/>
          </a:xfrm>
        </p:spPr>
      </p:pic>
    </p:spTree>
    <p:extLst>
      <p:ext uri="{BB962C8B-B14F-4D97-AF65-F5344CB8AC3E}">
        <p14:creationId xmlns:p14="http://schemas.microsoft.com/office/powerpoint/2010/main" val="346135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55" y="250166"/>
            <a:ext cx="10805844" cy="759125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Reservation</a:t>
            </a:r>
            <a:r>
              <a:rPr lang="en-US" sz="2800" dirty="0"/>
              <a:t> </a:t>
            </a:r>
            <a:r>
              <a:rPr lang="en-US" sz="2000" dirty="0"/>
              <a:t>page</a:t>
            </a:r>
            <a:endParaRPr lang="en-IN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949570"/>
            <a:ext cx="5711825" cy="444260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949570"/>
            <a:ext cx="5658927" cy="4442603"/>
          </a:xfrm>
        </p:spPr>
      </p:pic>
    </p:spTree>
    <p:extLst>
      <p:ext uri="{BB962C8B-B14F-4D97-AF65-F5344CB8AC3E}">
        <p14:creationId xmlns:p14="http://schemas.microsoft.com/office/powerpoint/2010/main" val="308479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0" y="2035834"/>
            <a:ext cx="5626220" cy="462375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2035834"/>
            <a:ext cx="5699394" cy="4623757"/>
          </a:xfrm>
        </p:spPr>
      </p:pic>
    </p:spTree>
    <p:extLst>
      <p:ext uri="{BB962C8B-B14F-4D97-AF65-F5344CB8AC3E}">
        <p14:creationId xmlns:p14="http://schemas.microsoft.com/office/powerpoint/2010/main" val="220614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1" y="2027208"/>
            <a:ext cx="5702061" cy="445123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</a:t>
            </a:r>
            <a:r>
              <a:rPr lang="en-US" dirty="0">
                <a:latin typeface="Informal Roman" panose="030604020304060B0204" pitchFamily="66" charset="0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7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17" y="1112808"/>
            <a:ext cx="10731260" cy="638354"/>
          </a:xfrm>
        </p:spPr>
        <p:txBody>
          <a:bodyPr>
            <a:normAutofit/>
          </a:bodyPr>
          <a:lstStyle/>
          <a:p>
            <a:r>
              <a:rPr lang="en-US" sz="1800" dirty="0"/>
              <a:t>PROBLEM STATEMENT :-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708" y="1977174"/>
            <a:ext cx="9784080" cy="42062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</a:t>
            </a:r>
            <a:r>
              <a:rPr lang="en-US" sz="2800" dirty="0"/>
              <a:t>To Design a Website of Restaurant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69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970" y="664234"/>
            <a:ext cx="9644333" cy="586596"/>
          </a:xfrm>
        </p:spPr>
        <p:txBody>
          <a:bodyPr>
            <a:normAutofit/>
          </a:bodyPr>
          <a:lstStyle/>
          <a:p>
            <a:r>
              <a:rPr lang="en-US" sz="2800" dirty="0"/>
              <a:t>WIREFRAME DESIGN :-</a:t>
            </a:r>
            <a:endParaRPr lang="en-IN" sz="28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4E65CD-93CB-4280-B9B5-FF376C26D3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EFDD86-E189-426C-939C-2BEE88F3A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2" t="27055" r="37524" b="14045"/>
          <a:stretch/>
        </p:blipFill>
        <p:spPr>
          <a:xfrm>
            <a:off x="674703" y="1890944"/>
            <a:ext cx="8930936" cy="47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1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6" y="224288"/>
            <a:ext cx="12036725" cy="526210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r>
              <a:rPr lang="en-US" sz="2000" dirty="0"/>
              <a:t>HOME</a:t>
            </a:r>
            <a:r>
              <a:rPr lang="en-US" sz="2400" dirty="0"/>
              <a:t> </a:t>
            </a:r>
            <a:r>
              <a:rPr lang="en-US" sz="2000" dirty="0"/>
              <a:t>PAGE</a:t>
            </a:r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" y="992038"/>
            <a:ext cx="5962650" cy="553815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992038"/>
            <a:ext cx="6035825" cy="5538157"/>
          </a:xfrm>
        </p:spPr>
      </p:pic>
    </p:spTree>
    <p:extLst>
      <p:ext uri="{BB962C8B-B14F-4D97-AF65-F5344CB8AC3E}">
        <p14:creationId xmlns:p14="http://schemas.microsoft.com/office/powerpoint/2010/main" val="314705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1" y="284176"/>
            <a:ext cx="10892108" cy="543960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MENU</a:t>
            </a:r>
            <a:r>
              <a:rPr lang="en-US" sz="2800" dirty="0"/>
              <a:t> </a:t>
            </a:r>
            <a:r>
              <a:rPr lang="en-US" sz="2000" dirty="0"/>
              <a:t>PAGE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287" y="2035834"/>
            <a:ext cx="5737601" cy="465826"/>
          </a:xfrm>
        </p:spPr>
        <p:txBody>
          <a:bodyPr/>
          <a:lstStyle/>
          <a:p>
            <a:r>
              <a:rPr lang="en-US" dirty="0"/>
              <a:t>Indian Foods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562046"/>
            <a:ext cx="5867400" cy="429595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Chinese Foods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2562046"/>
            <a:ext cx="5492360" cy="4295953"/>
          </a:xfrm>
        </p:spPr>
      </p:pic>
    </p:spTree>
    <p:extLst>
      <p:ext uri="{BB962C8B-B14F-4D97-AF65-F5344CB8AC3E}">
        <p14:creationId xmlns:p14="http://schemas.microsoft.com/office/powerpoint/2010/main" val="239860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Italian Foods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8" y="2998259"/>
            <a:ext cx="5913873" cy="3506057"/>
          </a:xfrm>
        </p:spPr>
      </p:pic>
    </p:spTree>
    <p:extLst>
      <p:ext uri="{BB962C8B-B14F-4D97-AF65-F5344CB8AC3E}">
        <p14:creationId xmlns:p14="http://schemas.microsoft.com/office/powerpoint/2010/main" val="301153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34" y="215660"/>
            <a:ext cx="9994962" cy="534838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Private</a:t>
            </a:r>
            <a:r>
              <a:rPr lang="en-US" sz="2800" dirty="0"/>
              <a:t> </a:t>
            </a:r>
            <a:r>
              <a:rPr lang="en-US" sz="2000" dirty="0"/>
              <a:t>Events</a:t>
            </a:r>
            <a:r>
              <a:rPr lang="en-US" sz="2800" dirty="0"/>
              <a:t> </a:t>
            </a:r>
            <a:r>
              <a:rPr lang="en-US" sz="2000" dirty="0"/>
              <a:t>Page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891" y="1913470"/>
            <a:ext cx="5866997" cy="553685"/>
          </a:xfrm>
        </p:spPr>
        <p:txBody>
          <a:bodyPr/>
          <a:lstStyle/>
          <a:p>
            <a:r>
              <a:rPr lang="en-US" dirty="0"/>
              <a:t>Birthday Celebration Page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5" y="2467155"/>
            <a:ext cx="5755616" cy="423557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7" y="2467155"/>
            <a:ext cx="5466481" cy="4235570"/>
          </a:xfrm>
        </p:spPr>
      </p:pic>
    </p:spTree>
    <p:extLst>
      <p:ext uri="{BB962C8B-B14F-4D97-AF65-F5344CB8AC3E}">
        <p14:creationId xmlns:p14="http://schemas.microsoft.com/office/powerpoint/2010/main" val="144230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43" y="1913470"/>
            <a:ext cx="5849745" cy="476047"/>
          </a:xfrm>
        </p:spPr>
        <p:txBody>
          <a:bodyPr/>
          <a:lstStyle/>
          <a:p>
            <a:r>
              <a:rPr lang="en-US" dirty="0"/>
              <a:t>Wedding Celebration Page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7" y="2608252"/>
            <a:ext cx="5815205" cy="412035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7" y="2608251"/>
            <a:ext cx="5759779" cy="4120352"/>
          </a:xfrm>
        </p:spPr>
      </p:pic>
    </p:spTree>
    <p:extLst>
      <p:ext uri="{BB962C8B-B14F-4D97-AF65-F5344CB8AC3E}">
        <p14:creationId xmlns:p14="http://schemas.microsoft.com/office/powerpoint/2010/main" val="364556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19" y="232417"/>
            <a:ext cx="11486537" cy="552587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Our</a:t>
            </a:r>
            <a:r>
              <a:rPr lang="en-US" sz="2800" dirty="0"/>
              <a:t> </a:t>
            </a:r>
            <a:r>
              <a:rPr lang="en-US" sz="2000" dirty="0"/>
              <a:t>Services</a:t>
            </a:r>
            <a:r>
              <a:rPr lang="en-US" sz="2800" dirty="0"/>
              <a:t> </a:t>
            </a:r>
            <a:r>
              <a:rPr lang="en-US" sz="2000" dirty="0"/>
              <a:t>Page</a:t>
            </a:r>
            <a:endParaRPr lang="en-IN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5" y="2096219"/>
            <a:ext cx="5434641" cy="441672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58" y="2096219"/>
            <a:ext cx="5814204" cy="4339087"/>
          </a:xfrm>
        </p:spPr>
      </p:pic>
    </p:spTree>
    <p:extLst>
      <p:ext uri="{BB962C8B-B14F-4D97-AF65-F5344CB8AC3E}">
        <p14:creationId xmlns:p14="http://schemas.microsoft.com/office/powerpoint/2010/main" val="2704942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165</TotalTime>
  <Words>73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Corbel</vt:lpstr>
      <vt:lpstr>Informal Roman</vt:lpstr>
      <vt:lpstr>Wingdings</vt:lpstr>
      <vt:lpstr>Banded</vt:lpstr>
      <vt:lpstr>RESTAURANT   WEBSITE</vt:lpstr>
      <vt:lpstr>PROBLEM STATEMENT :-</vt:lpstr>
      <vt:lpstr>WIREFRAME DESIGN :-</vt:lpstr>
      <vt:lpstr> HOME PAGE </vt:lpstr>
      <vt:lpstr>    MENU PAGE</vt:lpstr>
      <vt:lpstr>PowerPoint Presentation</vt:lpstr>
      <vt:lpstr>     Private Events Page</vt:lpstr>
      <vt:lpstr>PowerPoint Presentation</vt:lpstr>
      <vt:lpstr>    Our Services Page</vt:lpstr>
      <vt:lpstr>    About us Page</vt:lpstr>
      <vt:lpstr>    Team members</vt:lpstr>
      <vt:lpstr>   Reservation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nageshrupnar1998@gmail.com</cp:lastModifiedBy>
  <cp:revision>12</cp:revision>
  <dcterms:created xsi:type="dcterms:W3CDTF">2021-08-29T11:56:23Z</dcterms:created>
  <dcterms:modified xsi:type="dcterms:W3CDTF">2021-08-29T14:53:35Z</dcterms:modified>
</cp:coreProperties>
</file>